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93" r:id="rId1"/>
    <p:sldMasterId id="2147483694" r:id="rId2"/>
  </p:sldMasterIdLst>
  <p:notesMasterIdLst>
    <p:notesMasterId r:id="rId20"/>
  </p:notesMasterIdLst>
  <p:handoutMasterIdLst>
    <p:handoutMasterId r:id="rId21"/>
  </p:handoutMasterIdLst>
  <p:sldIdLst>
    <p:sldId id="464" r:id="rId3"/>
    <p:sldId id="635" r:id="rId4"/>
    <p:sldId id="637" r:id="rId5"/>
    <p:sldId id="669" r:id="rId6"/>
    <p:sldId id="681" r:id="rId7"/>
    <p:sldId id="671" r:id="rId8"/>
    <p:sldId id="673" r:id="rId9"/>
    <p:sldId id="675" r:id="rId10"/>
    <p:sldId id="686" r:id="rId11"/>
    <p:sldId id="687" r:id="rId12"/>
    <p:sldId id="663" r:id="rId13"/>
    <p:sldId id="664" r:id="rId14"/>
    <p:sldId id="682" r:id="rId15"/>
    <p:sldId id="683" r:id="rId16"/>
    <p:sldId id="685" r:id="rId17"/>
    <p:sldId id="684" r:id="rId18"/>
    <p:sldId id="485" r:id="rId19"/>
  </p:sldIdLst>
  <p:sldSz cx="9906000" cy="6858000" type="A4"/>
  <p:notesSz cx="6797675" cy="9926638"/>
  <p:defaultTextStyle>
    <a:defPPr>
      <a:defRPr lang="en-A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FF"/>
    <a:srgbClr val="C0C0C0"/>
    <a:srgbClr val="DDDDDD"/>
    <a:srgbClr val="0099FF"/>
    <a:srgbClr val="FF9999"/>
    <a:srgbClr val="FF9966"/>
    <a:srgbClr val="FF0000"/>
    <a:srgbClr val="B2B2B2"/>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307" autoAdjust="0"/>
    <p:restoredTop sz="90487" autoAdjust="0"/>
  </p:normalViewPr>
  <p:slideViewPr>
    <p:cSldViewPr>
      <p:cViewPr>
        <p:scale>
          <a:sx n="100" d="100"/>
          <a:sy n="100" d="100"/>
        </p:scale>
        <p:origin x="738" y="-216"/>
      </p:cViewPr>
      <p:guideLst>
        <p:guide orient="horz" pos="2160"/>
        <p:guide pos="3120"/>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50" d="100"/>
        <a:sy n="50" d="100"/>
      </p:scale>
      <p:origin x="0" y="10008"/>
    </p:cViewPr>
  </p:sorterViewPr>
  <p:notesViewPr>
    <p:cSldViewPr>
      <p:cViewPr varScale="1">
        <p:scale>
          <a:sx n="25" d="100"/>
          <a:sy n="25" d="100"/>
        </p:scale>
        <p:origin x="-1186" y="-82"/>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4866" name="Rectangle 2"/>
          <p:cNvSpPr>
            <a:spLocks noGrp="1" noChangeArrowheads="1"/>
          </p:cNvSpPr>
          <p:nvPr>
            <p:ph type="hdr" sz="quarter"/>
          </p:nvPr>
        </p:nvSpPr>
        <p:spPr bwMode="auto">
          <a:xfrm>
            <a:off x="0" y="0"/>
            <a:ext cx="2933700" cy="471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49" tIns="45674" rIns="91349" bIns="45674" numCol="1" anchor="t" anchorCtr="0" compatLnSpc="1">
            <a:prstTxWarp prst="textNoShape">
              <a:avLst/>
            </a:prstTxWarp>
          </a:bodyPr>
          <a:lstStyle>
            <a:lvl1pPr defTabSz="912813" eaLnBrk="0" hangingPunct="0">
              <a:defRPr sz="1200" b="1" u="sng" smtClean="0">
                <a:latin typeface="Times New Roman" panose="02020603050405020304" pitchFamily="18" charset="0"/>
              </a:defRPr>
            </a:lvl1pPr>
          </a:lstStyle>
          <a:p>
            <a:pPr>
              <a:defRPr/>
            </a:pPr>
            <a:endParaRPr lang="en-US"/>
          </a:p>
        </p:txBody>
      </p:sp>
      <p:sp>
        <p:nvSpPr>
          <p:cNvPr id="164867" name="Rectangle 3"/>
          <p:cNvSpPr>
            <a:spLocks noGrp="1" noChangeArrowheads="1"/>
          </p:cNvSpPr>
          <p:nvPr>
            <p:ph type="dt" sz="quarter" idx="1"/>
          </p:nvPr>
        </p:nvSpPr>
        <p:spPr bwMode="auto">
          <a:xfrm>
            <a:off x="3835400" y="0"/>
            <a:ext cx="2932113" cy="471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49" tIns="45674" rIns="91349" bIns="45674" numCol="1" anchor="t" anchorCtr="0" compatLnSpc="1">
            <a:prstTxWarp prst="textNoShape">
              <a:avLst/>
            </a:prstTxWarp>
          </a:bodyPr>
          <a:lstStyle>
            <a:lvl1pPr algn="r" defTabSz="912813" eaLnBrk="0" hangingPunct="0">
              <a:defRPr sz="1200" b="1" u="sng" smtClean="0">
                <a:latin typeface="Times New Roman" panose="02020603050405020304" pitchFamily="18" charset="0"/>
              </a:defRPr>
            </a:lvl1pPr>
          </a:lstStyle>
          <a:p>
            <a:pPr>
              <a:defRPr/>
            </a:pPr>
            <a:endParaRPr lang="en-US"/>
          </a:p>
        </p:txBody>
      </p:sp>
      <p:sp>
        <p:nvSpPr>
          <p:cNvPr id="164868" name="Rectangle 4"/>
          <p:cNvSpPr>
            <a:spLocks noGrp="1" noChangeArrowheads="1"/>
          </p:cNvSpPr>
          <p:nvPr>
            <p:ph type="ftr" sz="quarter" idx="2"/>
          </p:nvPr>
        </p:nvSpPr>
        <p:spPr bwMode="auto">
          <a:xfrm>
            <a:off x="0" y="9431338"/>
            <a:ext cx="2933700" cy="47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49" tIns="45674" rIns="91349" bIns="45674" numCol="1" anchor="b" anchorCtr="0" compatLnSpc="1">
            <a:prstTxWarp prst="textNoShape">
              <a:avLst/>
            </a:prstTxWarp>
          </a:bodyPr>
          <a:lstStyle>
            <a:lvl1pPr defTabSz="912813" eaLnBrk="0" hangingPunct="0">
              <a:defRPr sz="1200" b="1" u="sng" smtClean="0">
                <a:latin typeface="Times New Roman" panose="02020603050405020304" pitchFamily="18" charset="0"/>
              </a:defRPr>
            </a:lvl1pPr>
          </a:lstStyle>
          <a:p>
            <a:pPr>
              <a:defRPr/>
            </a:pPr>
            <a:endParaRPr lang="en-US"/>
          </a:p>
        </p:txBody>
      </p:sp>
      <p:sp>
        <p:nvSpPr>
          <p:cNvPr id="164869" name="Rectangle 5"/>
          <p:cNvSpPr>
            <a:spLocks noGrp="1" noChangeArrowheads="1"/>
          </p:cNvSpPr>
          <p:nvPr>
            <p:ph type="sldNum" sz="quarter" idx="3"/>
          </p:nvPr>
        </p:nvSpPr>
        <p:spPr bwMode="auto">
          <a:xfrm>
            <a:off x="3835400" y="9431338"/>
            <a:ext cx="2932113" cy="47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49" tIns="45674" rIns="91349" bIns="45674" numCol="1" anchor="b" anchorCtr="0" compatLnSpc="1">
            <a:prstTxWarp prst="textNoShape">
              <a:avLst/>
            </a:prstTxWarp>
          </a:bodyPr>
          <a:lstStyle>
            <a:lvl1pPr algn="r" defTabSz="912813" eaLnBrk="0" hangingPunct="0">
              <a:defRPr sz="1200" b="1" u="sng" smtClean="0">
                <a:latin typeface="Times New Roman" panose="02020603050405020304" pitchFamily="18" charset="0"/>
              </a:defRPr>
            </a:lvl1pPr>
          </a:lstStyle>
          <a:p>
            <a:pPr>
              <a:defRPr/>
            </a:pPr>
            <a:fld id="{E79C99A4-F404-4B3F-9BAB-EB427E57D150}" type="slidenum">
              <a:rPr lang="en-US"/>
              <a:pPr>
                <a:defRPr/>
              </a:pPr>
              <a:t>‹#›</a:t>
            </a:fld>
            <a:endParaRPr lang="en-US"/>
          </a:p>
        </p:txBody>
      </p:sp>
    </p:spTree>
    <p:extLst>
      <p:ext uri="{BB962C8B-B14F-4D97-AF65-F5344CB8AC3E}">
        <p14:creationId xmlns:p14="http://schemas.microsoft.com/office/powerpoint/2010/main" val="42946868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981286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bwMode="auto">
          <a:xfrm>
            <a:off x="711200" y="744538"/>
            <a:ext cx="5375275" cy="3722687"/>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47" name="Rectangle 3"/>
          <p:cNvSpPr>
            <a:spLocks noGrp="1" noChangeArrowheads="1"/>
          </p:cNvSpPr>
          <p:nvPr>
            <p:ph type="body" idx="1"/>
          </p:nvPr>
        </p:nvSpPr>
        <p:spPr bwMode="auto">
          <a:xfrm>
            <a:off x="679450" y="4714875"/>
            <a:ext cx="5438775" cy="4467225"/>
          </a:xfrm>
          <a:prstGeom prst="rect">
            <a:avLst/>
          </a:prstGeo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sz="1100" dirty="0" smtClean="0">
              <a:latin typeface="Comic Sans MS" panose="030F0702030302020204" pitchFamily="66" charset="0"/>
            </a:endParaRPr>
          </a:p>
        </p:txBody>
      </p:sp>
    </p:spTree>
    <p:extLst>
      <p:ext uri="{BB962C8B-B14F-4D97-AF65-F5344CB8AC3E}">
        <p14:creationId xmlns:p14="http://schemas.microsoft.com/office/powerpoint/2010/main" val="1791792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bwMode="auto">
          <a:xfrm>
            <a:off x="711200" y="744538"/>
            <a:ext cx="5375275" cy="3722687"/>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47" name="Rectangle 3"/>
          <p:cNvSpPr>
            <a:spLocks noGrp="1" noChangeArrowheads="1"/>
          </p:cNvSpPr>
          <p:nvPr>
            <p:ph type="body" idx="1"/>
          </p:nvPr>
        </p:nvSpPr>
        <p:spPr bwMode="auto">
          <a:xfrm>
            <a:off x="679450" y="4714875"/>
            <a:ext cx="5438775" cy="4467225"/>
          </a:xfrm>
          <a:prstGeom prst="rect">
            <a:avLst/>
          </a:prstGeo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tr-TR" sz="1100" dirty="0" err="1" smtClean="0">
                <a:latin typeface="Comic Sans MS" panose="030F0702030302020204" pitchFamily="66" charset="0"/>
              </a:rPr>
              <a:t>sss</a:t>
            </a:r>
            <a:endParaRPr lang="en-US" sz="1100" dirty="0" smtClean="0">
              <a:latin typeface="Comic Sans MS" panose="030F0702030302020204" pitchFamily="66" charset="0"/>
            </a:endParaRPr>
          </a:p>
        </p:txBody>
      </p:sp>
    </p:spTree>
    <p:extLst>
      <p:ext uri="{BB962C8B-B14F-4D97-AF65-F5344CB8AC3E}">
        <p14:creationId xmlns:p14="http://schemas.microsoft.com/office/powerpoint/2010/main" val="8229817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bwMode="auto">
          <a:xfrm>
            <a:off x="711200" y="744538"/>
            <a:ext cx="5375275" cy="3722687"/>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47" name="Rectangle 3"/>
          <p:cNvSpPr>
            <a:spLocks noGrp="1" noChangeArrowheads="1"/>
          </p:cNvSpPr>
          <p:nvPr>
            <p:ph type="body" idx="1"/>
          </p:nvPr>
        </p:nvSpPr>
        <p:spPr bwMode="auto">
          <a:xfrm>
            <a:off x="679450" y="4714875"/>
            <a:ext cx="5438775" cy="4467225"/>
          </a:xfrm>
          <a:prstGeom prst="rect">
            <a:avLst/>
          </a:prstGeo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tr-TR" sz="1100" noProof="0" dirty="0" smtClean="0">
              <a:latin typeface="Comic Sans MS" panose="030F0702030302020204" pitchFamily="66" charset="0"/>
            </a:endParaRPr>
          </a:p>
        </p:txBody>
      </p:sp>
    </p:spTree>
    <p:extLst>
      <p:ext uri="{BB962C8B-B14F-4D97-AF65-F5344CB8AC3E}">
        <p14:creationId xmlns:p14="http://schemas.microsoft.com/office/powerpoint/2010/main" val="40748334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bwMode="auto">
          <a:xfrm>
            <a:off x="711200" y="744538"/>
            <a:ext cx="5375275" cy="3722687"/>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47" name="Rectangle 3"/>
          <p:cNvSpPr>
            <a:spLocks noGrp="1" noChangeArrowheads="1"/>
          </p:cNvSpPr>
          <p:nvPr>
            <p:ph type="body" idx="1"/>
          </p:nvPr>
        </p:nvSpPr>
        <p:spPr bwMode="auto">
          <a:xfrm>
            <a:off x="679450" y="4714875"/>
            <a:ext cx="5438775" cy="4467225"/>
          </a:xfrm>
          <a:prstGeom prst="rect">
            <a:avLst/>
          </a:prstGeo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sz="1100" dirty="0" smtClean="0">
              <a:latin typeface="Comic Sans MS" panose="030F0702030302020204" pitchFamily="66" charset="0"/>
            </a:endParaRPr>
          </a:p>
        </p:txBody>
      </p:sp>
    </p:spTree>
    <p:extLst>
      <p:ext uri="{BB962C8B-B14F-4D97-AF65-F5344CB8AC3E}">
        <p14:creationId xmlns:p14="http://schemas.microsoft.com/office/powerpoint/2010/main" val="2039624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Rot="1" noChangeAspect="1" noChangeArrowheads="1" noTextEdit="1"/>
          </p:cNvSpPr>
          <p:nvPr>
            <p:ph type="sldImg"/>
          </p:nvPr>
        </p:nvSpPr>
        <p:spPr bwMode="auto">
          <a:xfrm>
            <a:off x="711200" y="744538"/>
            <a:ext cx="5375275" cy="3722687"/>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9219" name="Rectangle 3"/>
          <p:cNvSpPr>
            <a:spLocks noGrp="1" noChangeArrowheads="1"/>
          </p:cNvSpPr>
          <p:nvPr>
            <p:ph type="body" idx="1"/>
          </p:nvPr>
        </p:nvSpPr>
        <p:spPr bwMode="auto">
          <a:xfrm>
            <a:off x="679450" y="4714875"/>
            <a:ext cx="5438775" cy="4467225"/>
          </a:xfrm>
          <a:prstGeom prst="rect">
            <a:avLst/>
          </a:prstGeo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tr-TR" dirty="0" smtClean="0"/>
              <a:t>Bu kategorilerdeki tesisler, kaza olması durumunda saha dışında deterministik sağlık etkilerine neden olabilecek tesislerdir.</a:t>
            </a:r>
            <a:endParaRPr lang="en-US" dirty="0" smtClean="0"/>
          </a:p>
        </p:txBody>
      </p:sp>
    </p:spTree>
    <p:extLst>
      <p:ext uri="{BB962C8B-B14F-4D97-AF65-F5344CB8AC3E}">
        <p14:creationId xmlns:p14="http://schemas.microsoft.com/office/powerpoint/2010/main" val="30741160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bwMode="auto">
          <a:xfrm>
            <a:off x="711200" y="744538"/>
            <a:ext cx="5375275" cy="3722687"/>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47" name="Rectangle 3"/>
          <p:cNvSpPr>
            <a:spLocks noGrp="1" noChangeArrowheads="1"/>
          </p:cNvSpPr>
          <p:nvPr>
            <p:ph type="body" idx="1"/>
          </p:nvPr>
        </p:nvSpPr>
        <p:spPr bwMode="auto">
          <a:xfrm>
            <a:off x="679450" y="4714875"/>
            <a:ext cx="5438775" cy="4467225"/>
          </a:xfrm>
          <a:prstGeom prst="rect">
            <a:avLst/>
          </a:prstGeo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tr-TR" sz="1100" dirty="0" err="1" smtClean="0">
                <a:latin typeface="Comic Sans MS" panose="030F0702030302020204" pitchFamily="66" charset="0"/>
              </a:rPr>
              <a:t>sss</a:t>
            </a:r>
            <a:endParaRPr lang="en-US" sz="1100" dirty="0" smtClean="0">
              <a:latin typeface="Comic Sans MS" panose="030F0702030302020204" pitchFamily="66" charset="0"/>
            </a:endParaRPr>
          </a:p>
        </p:txBody>
      </p:sp>
    </p:spTree>
    <p:extLst>
      <p:ext uri="{BB962C8B-B14F-4D97-AF65-F5344CB8AC3E}">
        <p14:creationId xmlns:p14="http://schemas.microsoft.com/office/powerpoint/2010/main" val="2111742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bwMode="auto">
          <a:xfrm>
            <a:off x="711200" y="744538"/>
            <a:ext cx="5375275" cy="3722687"/>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47" name="Rectangle 3"/>
          <p:cNvSpPr>
            <a:spLocks noGrp="1" noChangeArrowheads="1"/>
          </p:cNvSpPr>
          <p:nvPr>
            <p:ph type="body" idx="1"/>
          </p:nvPr>
        </p:nvSpPr>
        <p:spPr bwMode="auto">
          <a:xfrm>
            <a:off x="679450" y="4714875"/>
            <a:ext cx="5438775" cy="4467225"/>
          </a:xfrm>
          <a:prstGeom prst="rect">
            <a:avLst/>
          </a:prstGeo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tr-TR" sz="1100" dirty="0" err="1" smtClean="0">
                <a:latin typeface="Comic Sans MS" panose="030F0702030302020204" pitchFamily="66" charset="0"/>
              </a:rPr>
              <a:t>sss</a:t>
            </a:r>
            <a:endParaRPr lang="en-US" sz="1100" dirty="0" smtClean="0">
              <a:latin typeface="Comic Sans MS" panose="030F0702030302020204" pitchFamily="66" charset="0"/>
            </a:endParaRPr>
          </a:p>
        </p:txBody>
      </p:sp>
    </p:spTree>
    <p:extLst>
      <p:ext uri="{BB962C8B-B14F-4D97-AF65-F5344CB8AC3E}">
        <p14:creationId xmlns:p14="http://schemas.microsoft.com/office/powerpoint/2010/main" val="7220277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bwMode="auto">
          <a:xfrm>
            <a:off x="711200" y="744538"/>
            <a:ext cx="5375275" cy="3722687"/>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47" name="Rectangle 3"/>
          <p:cNvSpPr>
            <a:spLocks noGrp="1" noChangeArrowheads="1"/>
          </p:cNvSpPr>
          <p:nvPr>
            <p:ph type="body" idx="1"/>
          </p:nvPr>
        </p:nvSpPr>
        <p:spPr bwMode="auto">
          <a:xfrm>
            <a:off x="679450" y="4714875"/>
            <a:ext cx="5438775" cy="4467225"/>
          </a:xfrm>
          <a:prstGeom prst="rect">
            <a:avLst/>
          </a:prstGeo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tr-TR" sz="1100" dirty="0" err="1" smtClean="0">
                <a:latin typeface="Comic Sans MS" panose="030F0702030302020204" pitchFamily="66" charset="0"/>
              </a:rPr>
              <a:t>sss</a:t>
            </a:r>
            <a:endParaRPr lang="en-US" sz="1100" dirty="0" smtClean="0">
              <a:latin typeface="Comic Sans MS" panose="030F0702030302020204" pitchFamily="66" charset="0"/>
            </a:endParaRPr>
          </a:p>
        </p:txBody>
      </p:sp>
    </p:spTree>
    <p:extLst>
      <p:ext uri="{BB962C8B-B14F-4D97-AF65-F5344CB8AC3E}">
        <p14:creationId xmlns:p14="http://schemas.microsoft.com/office/powerpoint/2010/main" val="37792097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bwMode="auto">
          <a:xfrm>
            <a:off x="711200" y="744538"/>
            <a:ext cx="5375275" cy="3722687"/>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47" name="Rectangle 3"/>
          <p:cNvSpPr>
            <a:spLocks noGrp="1" noChangeArrowheads="1"/>
          </p:cNvSpPr>
          <p:nvPr>
            <p:ph type="body" idx="1"/>
          </p:nvPr>
        </p:nvSpPr>
        <p:spPr bwMode="auto">
          <a:xfrm>
            <a:off x="679450" y="4714875"/>
            <a:ext cx="5438775" cy="4467225"/>
          </a:xfrm>
          <a:prstGeom prst="rect">
            <a:avLst/>
          </a:prstGeo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tr-TR" sz="1100" dirty="0" err="1" smtClean="0">
                <a:latin typeface="Comic Sans MS" panose="030F0702030302020204" pitchFamily="66" charset="0"/>
              </a:rPr>
              <a:t>sss</a:t>
            </a:r>
            <a:endParaRPr lang="en-US" sz="1100" dirty="0" smtClean="0">
              <a:latin typeface="Comic Sans MS" panose="030F0702030302020204" pitchFamily="66" charset="0"/>
            </a:endParaRPr>
          </a:p>
        </p:txBody>
      </p:sp>
    </p:spTree>
    <p:extLst>
      <p:ext uri="{BB962C8B-B14F-4D97-AF65-F5344CB8AC3E}">
        <p14:creationId xmlns:p14="http://schemas.microsoft.com/office/powerpoint/2010/main" val="4146699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bwMode="auto">
          <a:xfrm>
            <a:off x="711200" y="744538"/>
            <a:ext cx="5375275" cy="3722687"/>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47" name="Rectangle 3"/>
          <p:cNvSpPr>
            <a:spLocks noGrp="1" noChangeArrowheads="1"/>
          </p:cNvSpPr>
          <p:nvPr>
            <p:ph type="body" idx="1"/>
          </p:nvPr>
        </p:nvSpPr>
        <p:spPr bwMode="auto">
          <a:xfrm>
            <a:off x="679450" y="4714875"/>
            <a:ext cx="5438775" cy="4467225"/>
          </a:xfrm>
          <a:prstGeom prst="rect">
            <a:avLst/>
          </a:prstGeo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tr-TR" sz="1100" dirty="0" err="1" smtClean="0">
                <a:latin typeface="Comic Sans MS" panose="030F0702030302020204" pitchFamily="66" charset="0"/>
              </a:rPr>
              <a:t>sss</a:t>
            </a:r>
            <a:endParaRPr lang="en-US" sz="1100" dirty="0" smtClean="0">
              <a:latin typeface="Comic Sans MS" panose="030F0702030302020204" pitchFamily="66" charset="0"/>
            </a:endParaRPr>
          </a:p>
        </p:txBody>
      </p:sp>
    </p:spTree>
    <p:extLst>
      <p:ext uri="{BB962C8B-B14F-4D97-AF65-F5344CB8AC3E}">
        <p14:creationId xmlns:p14="http://schemas.microsoft.com/office/powerpoint/2010/main" val="31465741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238250" y="1122363"/>
            <a:ext cx="74295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a:p>
        </p:txBody>
      </p:sp>
      <p:sp>
        <p:nvSpPr>
          <p:cNvPr id="4" name="Rectangle 16"/>
          <p:cNvSpPr>
            <a:spLocks noGrp="1" noChangeArrowheads="1"/>
          </p:cNvSpPr>
          <p:nvPr>
            <p:ph type="dt" sz="half" idx="10"/>
          </p:nvPr>
        </p:nvSpPr>
        <p:spPr>
          <a:ln/>
        </p:spPr>
        <p:txBody>
          <a:bodyPr/>
          <a:lstStyle>
            <a:lvl1pPr>
              <a:defRPr/>
            </a:lvl1pPr>
          </a:lstStyle>
          <a:p>
            <a:pPr>
              <a:defRPr/>
            </a:pPr>
            <a:endParaRPr lang="tr-TR"/>
          </a:p>
        </p:txBody>
      </p:sp>
      <p:sp>
        <p:nvSpPr>
          <p:cNvPr id="5" name="Rectangle 17"/>
          <p:cNvSpPr>
            <a:spLocks noGrp="1" noChangeArrowheads="1"/>
          </p:cNvSpPr>
          <p:nvPr>
            <p:ph type="ftr" sz="quarter" idx="11"/>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1042559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16"/>
          <p:cNvSpPr>
            <a:spLocks noGrp="1" noChangeArrowheads="1"/>
          </p:cNvSpPr>
          <p:nvPr>
            <p:ph type="dt" sz="half" idx="10"/>
          </p:nvPr>
        </p:nvSpPr>
        <p:spPr>
          <a:ln/>
        </p:spPr>
        <p:txBody>
          <a:bodyPr/>
          <a:lstStyle>
            <a:lvl1pPr>
              <a:defRPr/>
            </a:lvl1pPr>
          </a:lstStyle>
          <a:p>
            <a:pPr>
              <a:defRPr/>
            </a:pPr>
            <a:endParaRPr lang="tr-TR"/>
          </a:p>
        </p:txBody>
      </p:sp>
      <p:sp>
        <p:nvSpPr>
          <p:cNvPr id="5" name="Rectangle 17"/>
          <p:cNvSpPr>
            <a:spLocks noGrp="1" noChangeArrowheads="1"/>
          </p:cNvSpPr>
          <p:nvPr>
            <p:ph type="ftr" sz="quarter" idx="11"/>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9997221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7281863" y="233363"/>
            <a:ext cx="2128837" cy="5932487"/>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95350" y="233363"/>
            <a:ext cx="6234113" cy="593248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16"/>
          <p:cNvSpPr>
            <a:spLocks noGrp="1" noChangeArrowheads="1"/>
          </p:cNvSpPr>
          <p:nvPr>
            <p:ph type="dt" sz="half" idx="10"/>
          </p:nvPr>
        </p:nvSpPr>
        <p:spPr>
          <a:ln/>
        </p:spPr>
        <p:txBody>
          <a:bodyPr/>
          <a:lstStyle>
            <a:lvl1pPr>
              <a:defRPr/>
            </a:lvl1pPr>
          </a:lstStyle>
          <a:p>
            <a:pPr>
              <a:defRPr/>
            </a:pPr>
            <a:endParaRPr lang="tr-TR"/>
          </a:p>
        </p:txBody>
      </p:sp>
      <p:sp>
        <p:nvSpPr>
          <p:cNvPr id="5" name="Rectangle 17"/>
          <p:cNvSpPr>
            <a:spLocks noGrp="1" noChangeArrowheads="1"/>
          </p:cNvSpPr>
          <p:nvPr>
            <p:ph type="ftr" sz="quarter" idx="11"/>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8910596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238250" y="1122363"/>
            <a:ext cx="74295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a:p>
        </p:txBody>
      </p:sp>
      <p:sp>
        <p:nvSpPr>
          <p:cNvPr id="4" name="Rectangle 3"/>
          <p:cNvSpPr>
            <a:spLocks noGrp="1" noChangeArrowheads="1"/>
          </p:cNvSpPr>
          <p:nvPr>
            <p:ph type="ftr" sz="quarter" idx="10"/>
          </p:nvPr>
        </p:nvSpPr>
        <p:spPr>
          <a:ln/>
        </p:spPr>
        <p:txBody>
          <a:bodyPr/>
          <a:lstStyle>
            <a:lvl1pPr>
              <a:defRPr/>
            </a:lvl1pPr>
          </a:lstStyle>
          <a:p>
            <a:pPr>
              <a:defRPr/>
            </a:pPr>
            <a:r>
              <a:rPr lang="tr-TR"/>
              <a:t>A.B. Bölme</a:t>
            </a:r>
            <a:endParaRPr lang="en-GB"/>
          </a:p>
        </p:txBody>
      </p:sp>
      <p:sp>
        <p:nvSpPr>
          <p:cNvPr id="5" name="Rectangle 6"/>
          <p:cNvSpPr>
            <a:spLocks noGrp="1" noChangeArrowheads="1"/>
          </p:cNvSpPr>
          <p:nvPr>
            <p:ph type="dt" sz="half" idx="11"/>
          </p:nvPr>
        </p:nvSpPr>
        <p:spPr>
          <a:ln/>
        </p:spPr>
        <p:txBody>
          <a:bodyPr/>
          <a:lstStyle>
            <a:lvl1pPr>
              <a:defRPr/>
            </a:lvl1pPr>
          </a:lstStyle>
          <a:p>
            <a:pPr>
              <a:defRPr/>
            </a:pPr>
            <a:endParaRPr lang="en-GB"/>
          </a:p>
        </p:txBody>
      </p:sp>
      <p:sp>
        <p:nvSpPr>
          <p:cNvPr id="6" name="Rectangle 8"/>
          <p:cNvSpPr>
            <a:spLocks noGrp="1" noChangeArrowheads="1"/>
          </p:cNvSpPr>
          <p:nvPr>
            <p:ph type="sldNum" sz="quarter" idx="12"/>
          </p:nvPr>
        </p:nvSpPr>
        <p:spPr>
          <a:ln/>
        </p:spPr>
        <p:txBody>
          <a:bodyPr/>
          <a:lstStyle>
            <a:lvl1pPr>
              <a:defRPr/>
            </a:lvl1pPr>
          </a:lstStyle>
          <a:p>
            <a:pPr>
              <a:defRPr/>
            </a:pPr>
            <a:fld id="{1195C351-281E-4B00-86B5-DDC7F9D23ED9}" type="slidenum">
              <a:rPr lang="en-GB"/>
              <a:pPr>
                <a:defRPr/>
              </a:pPr>
              <a:t>‹#›</a:t>
            </a:fld>
            <a:endParaRPr lang="en-GB"/>
          </a:p>
        </p:txBody>
      </p:sp>
    </p:spTree>
    <p:extLst>
      <p:ext uri="{BB962C8B-B14F-4D97-AF65-F5344CB8AC3E}">
        <p14:creationId xmlns:p14="http://schemas.microsoft.com/office/powerpoint/2010/main" val="36973697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3"/>
          <p:cNvSpPr>
            <a:spLocks noGrp="1" noChangeArrowheads="1"/>
          </p:cNvSpPr>
          <p:nvPr>
            <p:ph type="ftr" sz="quarter" idx="10"/>
          </p:nvPr>
        </p:nvSpPr>
        <p:spPr>
          <a:ln/>
        </p:spPr>
        <p:txBody>
          <a:bodyPr/>
          <a:lstStyle>
            <a:lvl1pPr>
              <a:defRPr/>
            </a:lvl1pPr>
          </a:lstStyle>
          <a:p>
            <a:pPr>
              <a:defRPr/>
            </a:pPr>
            <a:r>
              <a:rPr lang="tr-TR"/>
              <a:t>A.B. Bölme</a:t>
            </a:r>
            <a:endParaRPr lang="en-GB"/>
          </a:p>
        </p:txBody>
      </p:sp>
      <p:sp>
        <p:nvSpPr>
          <p:cNvPr id="5" name="Rectangle 6"/>
          <p:cNvSpPr>
            <a:spLocks noGrp="1" noChangeArrowheads="1"/>
          </p:cNvSpPr>
          <p:nvPr>
            <p:ph type="dt" sz="half" idx="11"/>
          </p:nvPr>
        </p:nvSpPr>
        <p:spPr>
          <a:ln/>
        </p:spPr>
        <p:txBody>
          <a:bodyPr/>
          <a:lstStyle>
            <a:lvl1pPr>
              <a:defRPr/>
            </a:lvl1pPr>
          </a:lstStyle>
          <a:p>
            <a:pPr>
              <a:defRPr/>
            </a:pPr>
            <a:endParaRPr lang="en-GB"/>
          </a:p>
        </p:txBody>
      </p:sp>
      <p:sp>
        <p:nvSpPr>
          <p:cNvPr id="6" name="Rectangle 8"/>
          <p:cNvSpPr>
            <a:spLocks noGrp="1" noChangeArrowheads="1"/>
          </p:cNvSpPr>
          <p:nvPr>
            <p:ph type="sldNum" sz="quarter" idx="12"/>
          </p:nvPr>
        </p:nvSpPr>
        <p:spPr>
          <a:ln/>
        </p:spPr>
        <p:txBody>
          <a:bodyPr/>
          <a:lstStyle>
            <a:lvl1pPr>
              <a:defRPr/>
            </a:lvl1pPr>
          </a:lstStyle>
          <a:p>
            <a:pPr>
              <a:defRPr/>
            </a:pPr>
            <a:fld id="{C1FC8435-966F-4964-8908-18C01291F9AE}" type="slidenum">
              <a:rPr lang="en-GB"/>
              <a:pPr>
                <a:defRPr/>
              </a:pPr>
              <a:t>‹#›</a:t>
            </a:fld>
            <a:endParaRPr lang="en-GB"/>
          </a:p>
        </p:txBody>
      </p:sp>
    </p:spTree>
    <p:extLst>
      <p:ext uri="{BB962C8B-B14F-4D97-AF65-F5344CB8AC3E}">
        <p14:creationId xmlns:p14="http://schemas.microsoft.com/office/powerpoint/2010/main" val="17044195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76275" y="1709738"/>
            <a:ext cx="8543925"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676275" y="4589463"/>
            <a:ext cx="8543925"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smtClean="0"/>
              <a:t>Asıl metin stillerini düzenlemek için tıklatın</a:t>
            </a:r>
          </a:p>
        </p:txBody>
      </p:sp>
      <p:sp>
        <p:nvSpPr>
          <p:cNvPr id="4" name="Rectangle 3"/>
          <p:cNvSpPr>
            <a:spLocks noGrp="1" noChangeArrowheads="1"/>
          </p:cNvSpPr>
          <p:nvPr>
            <p:ph type="ftr" sz="quarter" idx="10"/>
          </p:nvPr>
        </p:nvSpPr>
        <p:spPr>
          <a:ln/>
        </p:spPr>
        <p:txBody>
          <a:bodyPr/>
          <a:lstStyle>
            <a:lvl1pPr>
              <a:defRPr/>
            </a:lvl1pPr>
          </a:lstStyle>
          <a:p>
            <a:pPr>
              <a:defRPr/>
            </a:pPr>
            <a:r>
              <a:rPr lang="tr-TR"/>
              <a:t>A.B. Bölme</a:t>
            </a:r>
            <a:endParaRPr lang="en-GB"/>
          </a:p>
        </p:txBody>
      </p:sp>
      <p:sp>
        <p:nvSpPr>
          <p:cNvPr id="5" name="Rectangle 6"/>
          <p:cNvSpPr>
            <a:spLocks noGrp="1" noChangeArrowheads="1"/>
          </p:cNvSpPr>
          <p:nvPr>
            <p:ph type="dt" sz="half" idx="11"/>
          </p:nvPr>
        </p:nvSpPr>
        <p:spPr>
          <a:ln/>
        </p:spPr>
        <p:txBody>
          <a:bodyPr/>
          <a:lstStyle>
            <a:lvl1pPr>
              <a:defRPr/>
            </a:lvl1pPr>
          </a:lstStyle>
          <a:p>
            <a:pPr>
              <a:defRPr/>
            </a:pPr>
            <a:endParaRPr lang="en-GB"/>
          </a:p>
        </p:txBody>
      </p:sp>
      <p:sp>
        <p:nvSpPr>
          <p:cNvPr id="6" name="Rectangle 8"/>
          <p:cNvSpPr>
            <a:spLocks noGrp="1" noChangeArrowheads="1"/>
          </p:cNvSpPr>
          <p:nvPr>
            <p:ph type="sldNum" sz="quarter" idx="12"/>
          </p:nvPr>
        </p:nvSpPr>
        <p:spPr>
          <a:ln/>
        </p:spPr>
        <p:txBody>
          <a:bodyPr/>
          <a:lstStyle>
            <a:lvl1pPr>
              <a:defRPr/>
            </a:lvl1pPr>
          </a:lstStyle>
          <a:p>
            <a:pPr>
              <a:defRPr/>
            </a:pPr>
            <a:fld id="{0EA0D071-3026-4482-AEE6-9B90AF63A06B}" type="slidenum">
              <a:rPr lang="en-GB"/>
              <a:pPr>
                <a:defRPr/>
              </a:pPr>
              <a:t>‹#›</a:t>
            </a:fld>
            <a:endParaRPr lang="en-GB"/>
          </a:p>
        </p:txBody>
      </p:sp>
    </p:spTree>
    <p:extLst>
      <p:ext uri="{BB962C8B-B14F-4D97-AF65-F5344CB8AC3E}">
        <p14:creationId xmlns:p14="http://schemas.microsoft.com/office/powerpoint/2010/main" val="16440106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95350" y="1054100"/>
            <a:ext cx="4181475" cy="20843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5229225" y="1054100"/>
            <a:ext cx="4181475" cy="20843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Rectangle 3"/>
          <p:cNvSpPr>
            <a:spLocks noGrp="1" noChangeArrowheads="1"/>
          </p:cNvSpPr>
          <p:nvPr>
            <p:ph type="ftr" sz="quarter" idx="10"/>
          </p:nvPr>
        </p:nvSpPr>
        <p:spPr>
          <a:ln/>
        </p:spPr>
        <p:txBody>
          <a:bodyPr/>
          <a:lstStyle>
            <a:lvl1pPr>
              <a:defRPr/>
            </a:lvl1pPr>
          </a:lstStyle>
          <a:p>
            <a:pPr>
              <a:defRPr/>
            </a:pPr>
            <a:r>
              <a:rPr lang="tr-TR"/>
              <a:t>A.B. Bölme</a:t>
            </a:r>
            <a:endParaRPr lang="en-GB"/>
          </a:p>
        </p:txBody>
      </p:sp>
      <p:sp>
        <p:nvSpPr>
          <p:cNvPr id="6" name="Rectangle 6"/>
          <p:cNvSpPr>
            <a:spLocks noGrp="1" noChangeArrowheads="1"/>
          </p:cNvSpPr>
          <p:nvPr>
            <p:ph type="dt" sz="half" idx="11"/>
          </p:nvPr>
        </p:nvSpPr>
        <p:spPr>
          <a:ln/>
        </p:spPr>
        <p:txBody>
          <a:bodyPr/>
          <a:lstStyle>
            <a:lvl1pPr>
              <a:defRPr/>
            </a:lvl1pPr>
          </a:lstStyle>
          <a:p>
            <a:pPr>
              <a:defRPr/>
            </a:pPr>
            <a:endParaRPr lang="en-GB"/>
          </a:p>
        </p:txBody>
      </p:sp>
      <p:sp>
        <p:nvSpPr>
          <p:cNvPr id="7" name="Rectangle 8"/>
          <p:cNvSpPr>
            <a:spLocks noGrp="1" noChangeArrowheads="1"/>
          </p:cNvSpPr>
          <p:nvPr>
            <p:ph type="sldNum" sz="quarter" idx="12"/>
          </p:nvPr>
        </p:nvSpPr>
        <p:spPr>
          <a:ln/>
        </p:spPr>
        <p:txBody>
          <a:bodyPr/>
          <a:lstStyle>
            <a:lvl1pPr>
              <a:defRPr/>
            </a:lvl1pPr>
          </a:lstStyle>
          <a:p>
            <a:pPr>
              <a:defRPr/>
            </a:pPr>
            <a:fld id="{CF979E7F-77C1-4EEF-BE3E-B798C4C92892}" type="slidenum">
              <a:rPr lang="en-GB"/>
              <a:pPr>
                <a:defRPr/>
              </a:pPr>
              <a:t>‹#›</a:t>
            </a:fld>
            <a:endParaRPr lang="en-GB"/>
          </a:p>
        </p:txBody>
      </p:sp>
    </p:spTree>
    <p:extLst>
      <p:ext uri="{BB962C8B-B14F-4D97-AF65-F5344CB8AC3E}">
        <p14:creationId xmlns:p14="http://schemas.microsoft.com/office/powerpoint/2010/main" val="13313080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82625" y="365125"/>
            <a:ext cx="8543925"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682625" y="1681163"/>
            <a:ext cx="41910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682625" y="2505075"/>
            <a:ext cx="4191000"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5014913" y="1681163"/>
            <a:ext cx="42116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5014913" y="2505075"/>
            <a:ext cx="421163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Rectangle 3"/>
          <p:cNvSpPr>
            <a:spLocks noGrp="1" noChangeArrowheads="1"/>
          </p:cNvSpPr>
          <p:nvPr>
            <p:ph type="ftr" sz="quarter" idx="10"/>
          </p:nvPr>
        </p:nvSpPr>
        <p:spPr>
          <a:ln/>
        </p:spPr>
        <p:txBody>
          <a:bodyPr/>
          <a:lstStyle>
            <a:lvl1pPr>
              <a:defRPr/>
            </a:lvl1pPr>
          </a:lstStyle>
          <a:p>
            <a:pPr>
              <a:defRPr/>
            </a:pPr>
            <a:r>
              <a:rPr lang="tr-TR"/>
              <a:t>A.B. Bölme</a:t>
            </a:r>
            <a:endParaRPr lang="en-GB"/>
          </a:p>
        </p:txBody>
      </p:sp>
      <p:sp>
        <p:nvSpPr>
          <p:cNvPr id="8" name="Rectangle 6"/>
          <p:cNvSpPr>
            <a:spLocks noGrp="1" noChangeArrowheads="1"/>
          </p:cNvSpPr>
          <p:nvPr>
            <p:ph type="dt" sz="half" idx="11"/>
          </p:nvPr>
        </p:nvSpPr>
        <p:spPr>
          <a:ln/>
        </p:spPr>
        <p:txBody>
          <a:bodyPr/>
          <a:lstStyle>
            <a:lvl1pPr>
              <a:defRPr/>
            </a:lvl1pPr>
          </a:lstStyle>
          <a:p>
            <a:pPr>
              <a:defRPr/>
            </a:pPr>
            <a:endParaRPr lang="en-GB"/>
          </a:p>
        </p:txBody>
      </p:sp>
      <p:sp>
        <p:nvSpPr>
          <p:cNvPr id="9" name="Rectangle 8"/>
          <p:cNvSpPr>
            <a:spLocks noGrp="1" noChangeArrowheads="1"/>
          </p:cNvSpPr>
          <p:nvPr>
            <p:ph type="sldNum" sz="quarter" idx="12"/>
          </p:nvPr>
        </p:nvSpPr>
        <p:spPr>
          <a:ln/>
        </p:spPr>
        <p:txBody>
          <a:bodyPr/>
          <a:lstStyle>
            <a:lvl1pPr>
              <a:defRPr/>
            </a:lvl1pPr>
          </a:lstStyle>
          <a:p>
            <a:pPr>
              <a:defRPr/>
            </a:pPr>
            <a:fld id="{0BB9FD17-D765-4540-BF57-BDB85EADC89F}" type="slidenum">
              <a:rPr lang="en-GB"/>
              <a:pPr>
                <a:defRPr/>
              </a:pPr>
              <a:t>‹#›</a:t>
            </a:fld>
            <a:endParaRPr lang="en-GB"/>
          </a:p>
        </p:txBody>
      </p:sp>
    </p:spTree>
    <p:extLst>
      <p:ext uri="{BB962C8B-B14F-4D97-AF65-F5344CB8AC3E}">
        <p14:creationId xmlns:p14="http://schemas.microsoft.com/office/powerpoint/2010/main" val="37071673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Rectangle 3"/>
          <p:cNvSpPr>
            <a:spLocks noGrp="1" noChangeArrowheads="1"/>
          </p:cNvSpPr>
          <p:nvPr>
            <p:ph type="ftr" sz="quarter" idx="10"/>
          </p:nvPr>
        </p:nvSpPr>
        <p:spPr>
          <a:ln/>
        </p:spPr>
        <p:txBody>
          <a:bodyPr/>
          <a:lstStyle>
            <a:lvl1pPr>
              <a:defRPr/>
            </a:lvl1pPr>
          </a:lstStyle>
          <a:p>
            <a:pPr>
              <a:defRPr/>
            </a:pPr>
            <a:r>
              <a:rPr lang="tr-TR"/>
              <a:t>A.B. Bölme</a:t>
            </a:r>
            <a:endParaRPr lang="en-GB"/>
          </a:p>
        </p:txBody>
      </p:sp>
      <p:sp>
        <p:nvSpPr>
          <p:cNvPr id="4" name="Rectangle 6"/>
          <p:cNvSpPr>
            <a:spLocks noGrp="1" noChangeArrowheads="1"/>
          </p:cNvSpPr>
          <p:nvPr>
            <p:ph type="dt" sz="half" idx="11"/>
          </p:nvPr>
        </p:nvSpPr>
        <p:spPr>
          <a:ln/>
        </p:spPr>
        <p:txBody>
          <a:bodyPr/>
          <a:lstStyle>
            <a:lvl1pPr>
              <a:defRPr/>
            </a:lvl1pPr>
          </a:lstStyle>
          <a:p>
            <a:pPr>
              <a:defRPr/>
            </a:pPr>
            <a:endParaRPr lang="en-GB"/>
          </a:p>
        </p:txBody>
      </p:sp>
      <p:sp>
        <p:nvSpPr>
          <p:cNvPr id="5" name="Rectangle 8"/>
          <p:cNvSpPr>
            <a:spLocks noGrp="1" noChangeArrowheads="1"/>
          </p:cNvSpPr>
          <p:nvPr>
            <p:ph type="sldNum" sz="quarter" idx="12"/>
          </p:nvPr>
        </p:nvSpPr>
        <p:spPr>
          <a:ln/>
        </p:spPr>
        <p:txBody>
          <a:bodyPr/>
          <a:lstStyle>
            <a:lvl1pPr>
              <a:defRPr/>
            </a:lvl1pPr>
          </a:lstStyle>
          <a:p>
            <a:pPr>
              <a:defRPr/>
            </a:pPr>
            <a:fld id="{04642269-9CCA-4E2D-973A-5667014A1543}" type="slidenum">
              <a:rPr lang="en-GB"/>
              <a:pPr>
                <a:defRPr/>
              </a:pPr>
              <a:t>‹#›</a:t>
            </a:fld>
            <a:endParaRPr lang="en-GB"/>
          </a:p>
        </p:txBody>
      </p:sp>
    </p:spTree>
    <p:extLst>
      <p:ext uri="{BB962C8B-B14F-4D97-AF65-F5344CB8AC3E}">
        <p14:creationId xmlns:p14="http://schemas.microsoft.com/office/powerpoint/2010/main" val="36506791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3"/>
          <p:cNvSpPr>
            <a:spLocks noGrp="1" noChangeArrowheads="1"/>
          </p:cNvSpPr>
          <p:nvPr>
            <p:ph type="ftr" sz="quarter" idx="10"/>
          </p:nvPr>
        </p:nvSpPr>
        <p:spPr>
          <a:ln/>
        </p:spPr>
        <p:txBody>
          <a:bodyPr/>
          <a:lstStyle>
            <a:lvl1pPr>
              <a:defRPr/>
            </a:lvl1pPr>
          </a:lstStyle>
          <a:p>
            <a:pPr>
              <a:defRPr/>
            </a:pPr>
            <a:r>
              <a:rPr lang="tr-TR"/>
              <a:t>A.B. Bölme</a:t>
            </a:r>
            <a:endParaRPr lang="en-GB"/>
          </a:p>
        </p:txBody>
      </p:sp>
      <p:sp>
        <p:nvSpPr>
          <p:cNvPr id="3" name="Rectangle 6"/>
          <p:cNvSpPr>
            <a:spLocks noGrp="1" noChangeArrowheads="1"/>
          </p:cNvSpPr>
          <p:nvPr>
            <p:ph type="dt" sz="half" idx="11"/>
          </p:nvPr>
        </p:nvSpPr>
        <p:spPr>
          <a:ln/>
        </p:spPr>
        <p:txBody>
          <a:bodyPr/>
          <a:lstStyle>
            <a:lvl1pPr>
              <a:defRPr/>
            </a:lvl1pPr>
          </a:lstStyle>
          <a:p>
            <a:pPr>
              <a:defRPr/>
            </a:pPr>
            <a:endParaRPr lang="en-GB"/>
          </a:p>
        </p:txBody>
      </p:sp>
      <p:sp>
        <p:nvSpPr>
          <p:cNvPr id="4" name="Rectangle 8"/>
          <p:cNvSpPr>
            <a:spLocks noGrp="1" noChangeArrowheads="1"/>
          </p:cNvSpPr>
          <p:nvPr>
            <p:ph type="sldNum" sz="quarter" idx="12"/>
          </p:nvPr>
        </p:nvSpPr>
        <p:spPr>
          <a:ln/>
        </p:spPr>
        <p:txBody>
          <a:bodyPr/>
          <a:lstStyle>
            <a:lvl1pPr>
              <a:defRPr/>
            </a:lvl1pPr>
          </a:lstStyle>
          <a:p>
            <a:pPr>
              <a:defRPr/>
            </a:pPr>
            <a:fld id="{581507C9-7DD5-442B-8CFD-F9D3363BED91}" type="slidenum">
              <a:rPr lang="en-GB"/>
              <a:pPr>
                <a:defRPr/>
              </a:pPr>
              <a:t>‹#›</a:t>
            </a:fld>
            <a:endParaRPr lang="en-GB"/>
          </a:p>
        </p:txBody>
      </p:sp>
    </p:spTree>
    <p:extLst>
      <p:ext uri="{BB962C8B-B14F-4D97-AF65-F5344CB8AC3E}">
        <p14:creationId xmlns:p14="http://schemas.microsoft.com/office/powerpoint/2010/main" val="6733363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82625" y="457200"/>
            <a:ext cx="3194050"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4211638" y="987425"/>
            <a:ext cx="5014912"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682625" y="2057400"/>
            <a:ext cx="31940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Rectangle 3"/>
          <p:cNvSpPr>
            <a:spLocks noGrp="1" noChangeArrowheads="1"/>
          </p:cNvSpPr>
          <p:nvPr>
            <p:ph type="ftr" sz="quarter" idx="10"/>
          </p:nvPr>
        </p:nvSpPr>
        <p:spPr>
          <a:ln/>
        </p:spPr>
        <p:txBody>
          <a:bodyPr/>
          <a:lstStyle>
            <a:lvl1pPr>
              <a:defRPr/>
            </a:lvl1pPr>
          </a:lstStyle>
          <a:p>
            <a:pPr>
              <a:defRPr/>
            </a:pPr>
            <a:r>
              <a:rPr lang="tr-TR"/>
              <a:t>A.B. Bölme</a:t>
            </a:r>
            <a:endParaRPr lang="en-GB"/>
          </a:p>
        </p:txBody>
      </p:sp>
      <p:sp>
        <p:nvSpPr>
          <p:cNvPr id="6" name="Rectangle 6"/>
          <p:cNvSpPr>
            <a:spLocks noGrp="1" noChangeArrowheads="1"/>
          </p:cNvSpPr>
          <p:nvPr>
            <p:ph type="dt" sz="half" idx="11"/>
          </p:nvPr>
        </p:nvSpPr>
        <p:spPr>
          <a:ln/>
        </p:spPr>
        <p:txBody>
          <a:bodyPr/>
          <a:lstStyle>
            <a:lvl1pPr>
              <a:defRPr/>
            </a:lvl1pPr>
          </a:lstStyle>
          <a:p>
            <a:pPr>
              <a:defRPr/>
            </a:pPr>
            <a:endParaRPr lang="en-GB"/>
          </a:p>
        </p:txBody>
      </p:sp>
      <p:sp>
        <p:nvSpPr>
          <p:cNvPr id="7" name="Rectangle 8"/>
          <p:cNvSpPr>
            <a:spLocks noGrp="1" noChangeArrowheads="1"/>
          </p:cNvSpPr>
          <p:nvPr>
            <p:ph type="sldNum" sz="quarter" idx="12"/>
          </p:nvPr>
        </p:nvSpPr>
        <p:spPr>
          <a:ln/>
        </p:spPr>
        <p:txBody>
          <a:bodyPr/>
          <a:lstStyle>
            <a:lvl1pPr>
              <a:defRPr/>
            </a:lvl1pPr>
          </a:lstStyle>
          <a:p>
            <a:pPr>
              <a:defRPr/>
            </a:pPr>
            <a:fld id="{40E5CD72-080D-4CB3-9E75-5E6D1C4070DF}" type="slidenum">
              <a:rPr lang="en-GB"/>
              <a:pPr>
                <a:defRPr/>
              </a:pPr>
              <a:t>‹#›</a:t>
            </a:fld>
            <a:endParaRPr lang="en-GB"/>
          </a:p>
        </p:txBody>
      </p:sp>
    </p:spTree>
    <p:extLst>
      <p:ext uri="{BB962C8B-B14F-4D97-AF65-F5344CB8AC3E}">
        <p14:creationId xmlns:p14="http://schemas.microsoft.com/office/powerpoint/2010/main" val="1287674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16"/>
          <p:cNvSpPr>
            <a:spLocks noGrp="1" noChangeArrowheads="1"/>
          </p:cNvSpPr>
          <p:nvPr>
            <p:ph type="dt" sz="half" idx="10"/>
          </p:nvPr>
        </p:nvSpPr>
        <p:spPr>
          <a:ln/>
        </p:spPr>
        <p:txBody>
          <a:bodyPr/>
          <a:lstStyle>
            <a:lvl1pPr>
              <a:defRPr/>
            </a:lvl1pPr>
          </a:lstStyle>
          <a:p>
            <a:pPr>
              <a:defRPr/>
            </a:pPr>
            <a:endParaRPr lang="tr-TR"/>
          </a:p>
        </p:txBody>
      </p:sp>
      <p:sp>
        <p:nvSpPr>
          <p:cNvPr id="5" name="Rectangle 17"/>
          <p:cNvSpPr>
            <a:spLocks noGrp="1" noChangeArrowheads="1"/>
          </p:cNvSpPr>
          <p:nvPr>
            <p:ph type="ftr" sz="quarter" idx="11"/>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9426786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82625" y="457200"/>
            <a:ext cx="3194050"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4211638" y="987425"/>
            <a:ext cx="50149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Metin Yer Tutucusu 3"/>
          <p:cNvSpPr>
            <a:spLocks noGrp="1"/>
          </p:cNvSpPr>
          <p:nvPr>
            <p:ph type="body" sz="half" idx="2"/>
          </p:nvPr>
        </p:nvSpPr>
        <p:spPr>
          <a:xfrm>
            <a:off x="682625" y="2057400"/>
            <a:ext cx="31940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Rectangle 3"/>
          <p:cNvSpPr>
            <a:spLocks noGrp="1" noChangeArrowheads="1"/>
          </p:cNvSpPr>
          <p:nvPr>
            <p:ph type="ftr" sz="quarter" idx="10"/>
          </p:nvPr>
        </p:nvSpPr>
        <p:spPr>
          <a:ln/>
        </p:spPr>
        <p:txBody>
          <a:bodyPr/>
          <a:lstStyle>
            <a:lvl1pPr>
              <a:defRPr/>
            </a:lvl1pPr>
          </a:lstStyle>
          <a:p>
            <a:pPr>
              <a:defRPr/>
            </a:pPr>
            <a:r>
              <a:rPr lang="tr-TR"/>
              <a:t>A.B. Bölme</a:t>
            </a:r>
            <a:endParaRPr lang="en-GB"/>
          </a:p>
        </p:txBody>
      </p:sp>
      <p:sp>
        <p:nvSpPr>
          <p:cNvPr id="6" name="Rectangle 6"/>
          <p:cNvSpPr>
            <a:spLocks noGrp="1" noChangeArrowheads="1"/>
          </p:cNvSpPr>
          <p:nvPr>
            <p:ph type="dt" sz="half" idx="11"/>
          </p:nvPr>
        </p:nvSpPr>
        <p:spPr>
          <a:ln/>
        </p:spPr>
        <p:txBody>
          <a:bodyPr/>
          <a:lstStyle>
            <a:lvl1pPr>
              <a:defRPr/>
            </a:lvl1pPr>
          </a:lstStyle>
          <a:p>
            <a:pPr>
              <a:defRPr/>
            </a:pPr>
            <a:endParaRPr lang="en-GB"/>
          </a:p>
        </p:txBody>
      </p:sp>
      <p:sp>
        <p:nvSpPr>
          <p:cNvPr id="7" name="Rectangle 8"/>
          <p:cNvSpPr>
            <a:spLocks noGrp="1" noChangeArrowheads="1"/>
          </p:cNvSpPr>
          <p:nvPr>
            <p:ph type="sldNum" sz="quarter" idx="12"/>
          </p:nvPr>
        </p:nvSpPr>
        <p:spPr>
          <a:ln/>
        </p:spPr>
        <p:txBody>
          <a:bodyPr/>
          <a:lstStyle>
            <a:lvl1pPr>
              <a:defRPr/>
            </a:lvl1pPr>
          </a:lstStyle>
          <a:p>
            <a:pPr>
              <a:defRPr/>
            </a:pPr>
            <a:fld id="{505875DE-47C8-44B5-8AB7-6EF14F55F3F9}" type="slidenum">
              <a:rPr lang="en-GB"/>
              <a:pPr>
                <a:defRPr/>
              </a:pPr>
              <a:t>‹#›</a:t>
            </a:fld>
            <a:endParaRPr lang="en-GB"/>
          </a:p>
        </p:txBody>
      </p:sp>
    </p:spTree>
    <p:extLst>
      <p:ext uri="{BB962C8B-B14F-4D97-AF65-F5344CB8AC3E}">
        <p14:creationId xmlns:p14="http://schemas.microsoft.com/office/powerpoint/2010/main" val="2083575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3"/>
          <p:cNvSpPr>
            <a:spLocks noGrp="1" noChangeArrowheads="1"/>
          </p:cNvSpPr>
          <p:nvPr>
            <p:ph type="ftr" sz="quarter" idx="10"/>
          </p:nvPr>
        </p:nvSpPr>
        <p:spPr>
          <a:ln/>
        </p:spPr>
        <p:txBody>
          <a:bodyPr/>
          <a:lstStyle>
            <a:lvl1pPr>
              <a:defRPr/>
            </a:lvl1pPr>
          </a:lstStyle>
          <a:p>
            <a:pPr>
              <a:defRPr/>
            </a:pPr>
            <a:r>
              <a:rPr lang="tr-TR"/>
              <a:t>A.B. Bölme</a:t>
            </a:r>
            <a:endParaRPr lang="en-GB"/>
          </a:p>
        </p:txBody>
      </p:sp>
      <p:sp>
        <p:nvSpPr>
          <p:cNvPr id="5" name="Rectangle 6"/>
          <p:cNvSpPr>
            <a:spLocks noGrp="1" noChangeArrowheads="1"/>
          </p:cNvSpPr>
          <p:nvPr>
            <p:ph type="dt" sz="half" idx="11"/>
          </p:nvPr>
        </p:nvSpPr>
        <p:spPr>
          <a:ln/>
        </p:spPr>
        <p:txBody>
          <a:bodyPr/>
          <a:lstStyle>
            <a:lvl1pPr>
              <a:defRPr/>
            </a:lvl1pPr>
          </a:lstStyle>
          <a:p>
            <a:pPr>
              <a:defRPr/>
            </a:pPr>
            <a:endParaRPr lang="en-GB"/>
          </a:p>
        </p:txBody>
      </p:sp>
      <p:sp>
        <p:nvSpPr>
          <p:cNvPr id="6" name="Rectangle 8"/>
          <p:cNvSpPr>
            <a:spLocks noGrp="1" noChangeArrowheads="1"/>
          </p:cNvSpPr>
          <p:nvPr>
            <p:ph type="sldNum" sz="quarter" idx="12"/>
          </p:nvPr>
        </p:nvSpPr>
        <p:spPr>
          <a:ln/>
        </p:spPr>
        <p:txBody>
          <a:bodyPr/>
          <a:lstStyle>
            <a:lvl1pPr>
              <a:defRPr/>
            </a:lvl1pPr>
          </a:lstStyle>
          <a:p>
            <a:pPr>
              <a:defRPr/>
            </a:pPr>
            <a:fld id="{E408D83C-C368-490C-BB21-59508A34169D}" type="slidenum">
              <a:rPr lang="en-GB"/>
              <a:pPr>
                <a:defRPr/>
              </a:pPr>
              <a:t>‹#›</a:t>
            </a:fld>
            <a:endParaRPr lang="en-GB"/>
          </a:p>
        </p:txBody>
      </p:sp>
    </p:spTree>
    <p:extLst>
      <p:ext uri="{BB962C8B-B14F-4D97-AF65-F5344CB8AC3E}">
        <p14:creationId xmlns:p14="http://schemas.microsoft.com/office/powerpoint/2010/main" val="37608451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7281863" y="233363"/>
            <a:ext cx="2128837" cy="2905125"/>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95350" y="233363"/>
            <a:ext cx="6234113" cy="29051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3"/>
          <p:cNvSpPr>
            <a:spLocks noGrp="1" noChangeArrowheads="1"/>
          </p:cNvSpPr>
          <p:nvPr>
            <p:ph type="ftr" sz="quarter" idx="10"/>
          </p:nvPr>
        </p:nvSpPr>
        <p:spPr>
          <a:ln/>
        </p:spPr>
        <p:txBody>
          <a:bodyPr/>
          <a:lstStyle>
            <a:lvl1pPr>
              <a:defRPr/>
            </a:lvl1pPr>
          </a:lstStyle>
          <a:p>
            <a:pPr>
              <a:defRPr/>
            </a:pPr>
            <a:r>
              <a:rPr lang="tr-TR"/>
              <a:t>A.B. Bölme</a:t>
            </a:r>
            <a:endParaRPr lang="en-GB"/>
          </a:p>
        </p:txBody>
      </p:sp>
      <p:sp>
        <p:nvSpPr>
          <p:cNvPr id="5" name="Rectangle 6"/>
          <p:cNvSpPr>
            <a:spLocks noGrp="1" noChangeArrowheads="1"/>
          </p:cNvSpPr>
          <p:nvPr>
            <p:ph type="dt" sz="half" idx="11"/>
          </p:nvPr>
        </p:nvSpPr>
        <p:spPr>
          <a:ln/>
        </p:spPr>
        <p:txBody>
          <a:bodyPr/>
          <a:lstStyle>
            <a:lvl1pPr>
              <a:defRPr/>
            </a:lvl1pPr>
          </a:lstStyle>
          <a:p>
            <a:pPr>
              <a:defRPr/>
            </a:pPr>
            <a:endParaRPr lang="en-GB"/>
          </a:p>
        </p:txBody>
      </p:sp>
      <p:sp>
        <p:nvSpPr>
          <p:cNvPr id="6" name="Rectangle 8"/>
          <p:cNvSpPr>
            <a:spLocks noGrp="1" noChangeArrowheads="1"/>
          </p:cNvSpPr>
          <p:nvPr>
            <p:ph type="sldNum" sz="quarter" idx="12"/>
          </p:nvPr>
        </p:nvSpPr>
        <p:spPr>
          <a:ln/>
        </p:spPr>
        <p:txBody>
          <a:bodyPr/>
          <a:lstStyle>
            <a:lvl1pPr>
              <a:defRPr/>
            </a:lvl1pPr>
          </a:lstStyle>
          <a:p>
            <a:pPr>
              <a:defRPr/>
            </a:pPr>
            <a:fld id="{D8782093-1086-4831-876B-D0BB86BDD284}" type="slidenum">
              <a:rPr lang="en-GB"/>
              <a:pPr>
                <a:defRPr/>
              </a:pPr>
              <a:t>‹#›</a:t>
            </a:fld>
            <a:endParaRPr lang="en-GB"/>
          </a:p>
        </p:txBody>
      </p:sp>
    </p:spTree>
    <p:extLst>
      <p:ext uri="{BB962C8B-B14F-4D97-AF65-F5344CB8AC3E}">
        <p14:creationId xmlns:p14="http://schemas.microsoft.com/office/powerpoint/2010/main" val="1276543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76275" y="1709738"/>
            <a:ext cx="8543925"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676275" y="4589463"/>
            <a:ext cx="8543925"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smtClean="0"/>
              <a:t>Asıl metin stillerini düzenlemek için tıklatın</a:t>
            </a:r>
          </a:p>
        </p:txBody>
      </p:sp>
      <p:sp>
        <p:nvSpPr>
          <p:cNvPr id="4" name="Rectangle 16"/>
          <p:cNvSpPr>
            <a:spLocks noGrp="1" noChangeArrowheads="1"/>
          </p:cNvSpPr>
          <p:nvPr>
            <p:ph type="dt" sz="half" idx="10"/>
          </p:nvPr>
        </p:nvSpPr>
        <p:spPr>
          <a:ln/>
        </p:spPr>
        <p:txBody>
          <a:bodyPr/>
          <a:lstStyle>
            <a:lvl1pPr>
              <a:defRPr/>
            </a:lvl1pPr>
          </a:lstStyle>
          <a:p>
            <a:pPr>
              <a:defRPr/>
            </a:pPr>
            <a:endParaRPr lang="tr-TR"/>
          </a:p>
        </p:txBody>
      </p:sp>
      <p:sp>
        <p:nvSpPr>
          <p:cNvPr id="5" name="Rectangle 17"/>
          <p:cNvSpPr>
            <a:spLocks noGrp="1" noChangeArrowheads="1"/>
          </p:cNvSpPr>
          <p:nvPr>
            <p:ph type="ftr" sz="quarter" idx="11"/>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134589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95350" y="1557338"/>
            <a:ext cx="4181475" cy="460851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5229225" y="1557338"/>
            <a:ext cx="4181475" cy="460851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Rectangle 16"/>
          <p:cNvSpPr>
            <a:spLocks noGrp="1" noChangeArrowheads="1"/>
          </p:cNvSpPr>
          <p:nvPr>
            <p:ph type="dt" sz="half" idx="10"/>
          </p:nvPr>
        </p:nvSpPr>
        <p:spPr>
          <a:ln/>
        </p:spPr>
        <p:txBody>
          <a:bodyPr/>
          <a:lstStyle>
            <a:lvl1pPr>
              <a:defRPr/>
            </a:lvl1pPr>
          </a:lstStyle>
          <a:p>
            <a:pPr>
              <a:defRPr/>
            </a:pPr>
            <a:endParaRPr lang="tr-TR"/>
          </a:p>
        </p:txBody>
      </p:sp>
      <p:sp>
        <p:nvSpPr>
          <p:cNvPr id="6" name="Rectangle 17"/>
          <p:cNvSpPr>
            <a:spLocks noGrp="1" noChangeArrowheads="1"/>
          </p:cNvSpPr>
          <p:nvPr>
            <p:ph type="ftr" sz="quarter" idx="11"/>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5756135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82625" y="365125"/>
            <a:ext cx="8543925"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682625" y="1681163"/>
            <a:ext cx="41910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682625" y="2505075"/>
            <a:ext cx="4191000"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5014913" y="1681163"/>
            <a:ext cx="42116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5014913" y="2505075"/>
            <a:ext cx="421163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Rectangle 16"/>
          <p:cNvSpPr>
            <a:spLocks noGrp="1" noChangeArrowheads="1"/>
          </p:cNvSpPr>
          <p:nvPr>
            <p:ph type="dt" sz="half" idx="10"/>
          </p:nvPr>
        </p:nvSpPr>
        <p:spPr>
          <a:ln/>
        </p:spPr>
        <p:txBody>
          <a:bodyPr/>
          <a:lstStyle>
            <a:lvl1pPr>
              <a:defRPr/>
            </a:lvl1pPr>
          </a:lstStyle>
          <a:p>
            <a:pPr>
              <a:defRPr/>
            </a:pPr>
            <a:endParaRPr lang="tr-TR"/>
          </a:p>
        </p:txBody>
      </p:sp>
      <p:sp>
        <p:nvSpPr>
          <p:cNvPr id="8" name="Rectangle 17"/>
          <p:cNvSpPr>
            <a:spLocks noGrp="1" noChangeArrowheads="1"/>
          </p:cNvSpPr>
          <p:nvPr>
            <p:ph type="ftr" sz="quarter" idx="11"/>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182037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Rectangle 16"/>
          <p:cNvSpPr>
            <a:spLocks noGrp="1" noChangeArrowheads="1"/>
          </p:cNvSpPr>
          <p:nvPr>
            <p:ph type="dt" sz="half" idx="10"/>
          </p:nvPr>
        </p:nvSpPr>
        <p:spPr>
          <a:ln/>
        </p:spPr>
        <p:txBody>
          <a:bodyPr/>
          <a:lstStyle>
            <a:lvl1pPr>
              <a:defRPr/>
            </a:lvl1pPr>
          </a:lstStyle>
          <a:p>
            <a:pPr>
              <a:defRPr/>
            </a:pPr>
            <a:endParaRPr lang="tr-TR"/>
          </a:p>
        </p:txBody>
      </p:sp>
      <p:sp>
        <p:nvSpPr>
          <p:cNvPr id="4" name="Rectangle 17"/>
          <p:cNvSpPr>
            <a:spLocks noGrp="1" noChangeArrowheads="1"/>
          </p:cNvSpPr>
          <p:nvPr>
            <p:ph type="ftr" sz="quarter" idx="11"/>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993130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16"/>
          <p:cNvSpPr>
            <a:spLocks noGrp="1" noChangeArrowheads="1"/>
          </p:cNvSpPr>
          <p:nvPr>
            <p:ph type="dt" sz="half" idx="10"/>
          </p:nvPr>
        </p:nvSpPr>
        <p:spPr>
          <a:ln/>
        </p:spPr>
        <p:txBody>
          <a:bodyPr/>
          <a:lstStyle>
            <a:lvl1pPr>
              <a:defRPr/>
            </a:lvl1pPr>
          </a:lstStyle>
          <a:p>
            <a:pPr>
              <a:defRPr/>
            </a:pPr>
            <a:endParaRPr lang="tr-TR"/>
          </a:p>
        </p:txBody>
      </p:sp>
      <p:sp>
        <p:nvSpPr>
          <p:cNvPr id="3" name="Rectangle 17"/>
          <p:cNvSpPr>
            <a:spLocks noGrp="1" noChangeArrowheads="1"/>
          </p:cNvSpPr>
          <p:nvPr>
            <p:ph type="ftr" sz="quarter" idx="11"/>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610163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82625" y="457200"/>
            <a:ext cx="3194050"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4211638" y="987425"/>
            <a:ext cx="5014912"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682625" y="2057400"/>
            <a:ext cx="31940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Rectangle 16"/>
          <p:cNvSpPr>
            <a:spLocks noGrp="1" noChangeArrowheads="1"/>
          </p:cNvSpPr>
          <p:nvPr>
            <p:ph type="dt" sz="half" idx="10"/>
          </p:nvPr>
        </p:nvSpPr>
        <p:spPr>
          <a:ln/>
        </p:spPr>
        <p:txBody>
          <a:bodyPr/>
          <a:lstStyle>
            <a:lvl1pPr>
              <a:defRPr/>
            </a:lvl1pPr>
          </a:lstStyle>
          <a:p>
            <a:pPr>
              <a:defRPr/>
            </a:pPr>
            <a:endParaRPr lang="tr-TR"/>
          </a:p>
        </p:txBody>
      </p:sp>
      <p:sp>
        <p:nvSpPr>
          <p:cNvPr id="6" name="Rectangle 17"/>
          <p:cNvSpPr>
            <a:spLocks noGrp="1" noChangeArrowheads="1"/>
          </p:cNvSpPr>
          <p:nvPr>
            <p:ph type="ftr" sz="quarter" idx="11"/>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108775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82625" y="457200"/>
            <a:ext cx="3194050"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4211638" y="987425"/>
            <a:ext cx="50149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Metin Yer Tutucusu 3"/>
          <p:cNvSpPr>
            <a:spLocks noGrp="1"/>
          </p:cNvSpPr>
          <p:nvPr>
            <p:ph type="body" sz="half" idx="2"/>
          </p:nvPr>
        </p:nvSpPr>
        <p:spPr>
          <a:xfrm>
            <a:off x="682625" y="2057400"/>
            <a:ext cx="31940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Rectangle 16"/>
          <p:cNvSpPr>
            <a:spLocks noGrp="1" noChangeArrowheads="1"/>
          </p:cNvSpPr>
          <p:nvPr>
            <p:ph type="dt" sz="half" idx="10"/>
          </p:nvPr>
        </p:nvSpPr>
        <p:spPr>
          <a:ln/>
        </p:spPr>
        <p:txBody>
          <a:bodyPr/>
          <a:lstStyle>
            <a:lvl1pPr>
              <a:defRPr/>
            </a:lvl1pPr>
          </a:lstStyle>
          <a:p>
            <a:pPr>
              <a:defRPr/>
            </a:pPr>
            <a:endParaRPr lang="tr-TR"/>
          </a:p>
        </p:txBody>
      </p:sp>
      <p:sp>
        <p:nvSpPr>
          <p:cNvPr id="6" name="Rectangle 17"/>
          <p:cNvSpPr>
            <a:spLocks noGrp="1" noChangeArrowheads="1"/>
          </p:cNvSpPr>
          <p:nvPr>
            <p:ph type="ftr" sz="quarter" idx="11"/>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2402570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w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8"/>
          <p:cNvSpPr>
            <a:spLocks noChangeArrowheads="1"/>
          </p:cNvSpPr>
          <p:nvPr/>
        </p:nvSpPr>
        <p:spPr bwMode="hidden">
          <a:xfrm>
            <a:off x="0" y="0"/>
            <a:ext cx="3797300" cy="6858000"/>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tr-TR" sz="2400">
              <a:latin typeface="Times New Roman" panose="02020603050405020304" pitchFamily="18" charset="0"/>
            </a:endParaRPr>
          </a:p>
        </p:txBody>
      </p:sp>
      <p:sp>
        <p:nvSpPr>
          <p:cNvPr id="1027" name="Rectangle 9"/>
          <p:cNvSpPr>
            <a:spLocks noChangeArrowheads="1"/>
          </p:cNvSpPr>
          <p:nvPr/>
        </p:nvSpPr>
        <p:spPr bwMode="hidden">
          <a:xfrm>
            <a:off x="1858963" y="1690688"/>
            <a:ext cx="8047037" cy="253365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sz="2400">
              <a:latin typeface="Times New Roman" panose="02020603050405020304" pitchFamily="18" charset="0"/>
            </a:endParaRPr>
          </a:p>
        </p:txBody>
      </p:sp>
      <p:sp>
        <p:nvSpPr>
          <p:cNvPr id="1028" name="Rectangle 6"/>
          <p:cNvSpPr>
            <a:spLocks noChangeArrowheads="1"/>
          </p:cNvSpPr>
          <p:nvPr/>
        </p:nvSpPr>
        <p:spPr bwMode="auto">
          <a:xfrm>
            <a:off x="620713" y="3582988"/>
            <a:ext cx="623887" cy="64135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sz="2400">
              <a:latin typeface="Times New Roman" panose="02020603050405020304" pitchFamily="18" charset="0"/>
            </a:endParaRPr>
          </a:p>
        </p:txBody>
      </p:sp>
      <p:sp>
        <p:nvSpPr>
          <p:cNvPr id="1029" name="Rectangle 7"/>
          <p:cNvSpPr>
            <a:spLocks noChangeArrowheads="1"/>
          </p:cNvSpPr>
          <p:nvPr/>
        </p:nvSpPr>
        <p:spPr bwMode="auto">
          <a:xfrm>
            <a:off x="1858963" y="1690688"/>
            <a:ext cx="622300" cy="642937"/>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sz="2400">
              <a:latin typeface="Times New Roman" panose="02020603050405020304" pitchFamily="18" charset="0"/>
            </a:endParaRPr>
          </a:p>
        </p:txBody>
      </p:sp>
      <p:sp>
        <p:nvSpPr>
          <p:cNvPr id="1030" name="Rectangle 8"/>
          <p:cNvSpPr>
            <a:spLocks noChangeArrowheads="1"/>
          </p:cNvSpPr>
          <p:nvPr/>
        </p:nvSpPr>
        <p:spPr bwMode="auto">
          <a:xfrm>
            <a:off x="2471738" y="1066800"/>
            <a:ext cx="635000" cy="635000"/>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sz="2400">
              <a:latin typeface="Times New Roman" panose="02020603050405020304" pitchFamily="18" charset="0"/>
            </a:endParaRPr>
          </a:p>
        </p:txBody>
      </p:sp>
      <p:sp>
        <p:nvSpPr>
          <p:cNvPr id="1031" name="Rectangle 9"/>
          <p:cNvSpPr>
            <a:spLocks noChangeArrowheads="1"/>
          </p:cNvSpPr>
          <p:nvPr/>
        </p:nvSpPr>
        <p:spPr bwMode="auto">
          <a:xfrm>
            <a:off x="1236663" y="3582988"/>
            <a:ext cx="633412" cy="641350"/>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sz="2400">
              <a:latin typeface="Times New Roman" panose="02020603050405020304" pitchFamily="18" charset="0"/>
            </a:endParaRPr>
          </a:p>
        </p:txBody>
      </p:sp>
      <p:sp>
        <p:nvSpPr>
          <p:cNvPr id="1032" name="Rectangle 10"/>
          <p:cNvSpPr>
            <a:spLocks noChangeArrowheads="1"/>
          </p:cNvSpPr>
          <p:nvPr/>
        </p:nvSpPr>
        <p:spPr bwMode="auto">
          <a:xfrm>
            <a:off x="2471738" y="1690688"/>
            <a:ext cx="635000" cy="64293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sz="2400">
              <a:latin typeface="Times New Roman" panose="02020603050405020304" pitchFamily="18" charset="0"/>
            </a:endParaRPr>
          </a:p>
        </p:txBody>
      </p:sp>
      <p:sp>
        <p:nvSpPr>
          <p:cNvPr id="1033" name="Rectangle 11"/>
          <p:cNvSpPr>
            <a:spLocks noChangeArrowheads="1"/>
          </p:cNvSpPr>
          <p:nvPr/>
        </p:nvSpPr>
        <p:spPr bwMode="auto">
          <a:xfrm>
            <a:off x="1236663" y="2324100"/>
            <a:ext cx="633412" cy="633413"/>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sz="2400">
              <a:latin typeface="Times New Roman" panose="02020603050405020304" pitchFamily="18" charset="0"/>
            </a:endParaRPr>
          </a:p>
        </p:txBody>
      </p:sp>
      <p:sp>
        <p:nvSpPr>
          <p:cNvPr id="1034" name="Rectangle 12"/>
          <p:cNvSpPr>
            <a:spLocks noChangeArrowheads="1"/>
          </p:cNvSpPr>
          <p:nvPr/>
        </p:nvSpPr>
        <p:spPr bwMode="auto">
          <a:xfrm>
            <a:off x="0" y="2324100"/>
            <a:ext cx="631825" cy="633413"/>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sz="2400">
              <a:latin typeface="Times New Roman" panose="02020603050405020304" pitchFamily="18" charset="0"/>
            </a:endParaRPr>
          </a:p>
        </p:txBody>
      </p:sp>
      <p:sp>
        <p:nvSpPr>
          <p:cNvPr id="1035" name="Rectangle 13"/>
          <p:cNvSpPr>
            <a:spLocks noChangeArrowheads="1"/>
          </p:cNvSpPr>
          <p:nvPr/>
        </p:nvSpPr>
        <p:spPr bwMode="auto">
          <a:xfrm>
            <a:off x="1858963" y="2324100"/>
            <a:ext cx="622300" cy="633413"/>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sz="2400">
              <a:latin typeface="Times New Roman" panose="02020603050405020304" pitchFamily="18" charset="0"/>
            </a:endParaRPr>
          </a:p>
        </p:txBody>
      </p:sp>
      <p:sp>
        <p:nvSpPr>
          <p:cNvPr id="1036" name="Rectangle 14"/>
          <p:cNvSpPr>
            <a:spLocks noChangeArrowheads="1"/>
          </p:cNvSpPr>
          <p:nvPr/>
        </p:nvSpPr>
        <p:spPr bwMode="auto">
          <a:xfrm>
            <a:off x="620713" y="2947988"/>
            <a:ext cx="623887" cy="644525"/>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sz="2400">
              <a:latin typeface="Times New Roman" panose="02020603050405020304" pitchFamily="18" charset="0"/>
            </a:endParaRPr>
          </a:p>
        </p:txBody>
      </p:sp>
      <p:sp>
        <p:nvSpPr>
          <p:cNvPr id="1037" name="Rectangle 15"/>
          <p:cNvSpPr>
            <a:spLocks noChangeArrowheads="1"/>
          </p:cNvSpPr>
          <p:nvPr/>
        </p:nvSpPr>
        <p:spPr bwMode="auto">
          <a:xfrm>
            <a:off x="1236663" y="2947988"/>
            <a:ext cx="633412" cy="64452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sz="2400">
              <a:latin typeface="Times New Roman" panose="02020603050405020304" pitchFamily="18" charset="0"/>
            </a:endParaRPr>
          </a:p>
        </p:txBody>
      </p:sp>
      <p:sp>
        <p:nvSpPr>
          <p:cNvPr id="1038" name="Rectangle 21"/>
          <p:cNvSpPr>
            <a:spLocks noChangeArrowheads="1"/>
          </p:cNvSpPr>
          <p:nvPr/>
        </p:nvSpPr>
        <p:spPr bwMode="auto">
          <a:xfrm>
            <a:off x="1209675" y="3573463"/>
            <a:ext cx="623888" cy="641350"/>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sz="2400">
              <a:latin typeface="Times New Roman" panose="02020603050405020304" pitchFamily="18" charset="0"/>
            </a:endParaRPr>
          </a:p>
        </p:txBody>
      </p:sp>
      <p:sp>
        <p:nvSpPr>
          <p:cNvPr id="1039" name="Rectangle 23"/>
          <p:cNvSpPr>
            <a:spLocks noChangeArrowheads="1"/>
          </p:cNvSpPr>
          <p:nvPr/>
        </p:nvSpPr>
        <p:spPr bwMode="auto">
          <a:xfrm>
            <a:off x="2447925" y="2333625"/>
            <a:ext cx="622300" cy="633413"/>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sz="2400">
              <a:latin typeface="Times New Roman" panose="02020603050405020304" pitchFamily="18" charset="0"/>
            </a:endParaRPr>
          </a:p>
        </p:txBody>
      </p:sp>
      <p:sp>
        <p:nvSpPr>
          <p:cNvPr id="1040" name="Rectangle 24"/>
          <p:cNvSpPr>
            <a:spLocks noChangeArrowheads="1"/>
          </p:cNvSpPr>
          <p:nvPr/>
        </p:nvSpPr>
        <p:spPr bwMode="auto">
          <a:xfrm>
            <a:off x="1824038" y="2957513"/>
            <a:ext cx="633412" cy="644525"/>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sz="2400">
              <a:latin typeface="Times New Roman" panose="02020603050405020304" pitchFamily="18" charset="0"/>
            </a:endParaRPr>
          </a:p>
        </p:txBody>
      </p:sp>
      <p:sp>
        <p:nvSpPr>
          <p:cNvPr id="1041" name="Rectangle 25"/>
          <p:cNvSpPr>
            <a:spLocks noChangeArrowheads="1"/>
          </p:cNvSpPr>
          <p:nvPr/>
        </p:nvSpPr>
        <p:spPr bwMode="auto">
          <a:xfrm>
            <a:off x="1833563" y="3573463"/>
            <a:ext cx="623887" cy="641350"/>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sz="2400">
              <a:latin typeface="Times New Roman" panose="02020603050405020304" pitchFamily="18" charset="0"/>
            </a:endParaRPr>
          </a:p>
        </p:txBody>
      </p:sp>
      <p:sp>
        <p:nvSpPr>
          <p:cNvPr id="1042" name="Rectangle 26"/>
          <p:cNvSpPr>
            <a:spLocks noChangeArrowheads="1"/>
          </p:cNvSpPr>
          <p:nvPr/>
        </p:nvSpPr>
        <p:spPr bwMode="auto">
          <a:xfrm>
            <a:off x="1238250" y="1690688"/>
            <a:ext cx="623888" cy="641350"/>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sz="2400">
              <a:latin typeface="Times New Roman" panose="02020603050405020304" pitchFamily="18" charset="0"/>
            </a:endParaRPr>
          </a:p>
        </p:txBody>
      </p:sp>
      <p:pic>
        <p:nvPicPr>
          <p:cNvPr id="1043" name="Picture 25" descr="taeklogo"/>
          <p:cNvPicPr>
            <a:picLocks noChangeAspect="1" noChangeArrowheads="1"/>
          </p:cNvPicPr>
          <p:nvPr/>
        </p:nvPicPr>
        <p:blipFill>
          <a:blip r:embed="rId13">
            <a:clrChange>
              <a:clrFrom>
                <a:srgbClr val="010066"/>
              </a:clrFrom>
              <a:clrTo>
                <a:srgbClr val="010066">
                  <a:alpha val="0"/>
                </a:srgbClr>
              </a:clrTo>
            </a:clrChange>
            <a:lum bright="70000" contrast="-70000"/>
            <a:grayscl/>
            <a:extLst>
              <a:ext uri="{28A0092B-C50C-407E-A947-70E740481C1C}">
                <a14:useLocalDpi xmlns:a14="http://schemas.microsoft.com/office/drawing/2010/main" val="0"/>
              </a:ext>
            </a:extLst>
          </a:blip>
          <a:srcRect/>
          <a:stretch>
            <a:fillRect/>
          </a:stretch>
        </p:blipFill>
        <p:spPr bwMode="auto">
          <a:xfrm>
            <a:off x="193675" y="1773238"/>
            <a:ext cx="3043238" cy="227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 name="Rectangle 4"/>
          <p:cNvSpPr>
            <a:spLocks noGrp="1" noChangeArrowheads="1"/>
          </p:cNvSpPr>
          <p:nvPr>
            <p:ph type="title"/>
          </p:nvPr>
        </p:nvSpPr>
        <p:spPr bwMode="auto">
          <a:xfrm>
            <a:off x="895350" y="233363"/>
            <a:ext cx="8515350" cy="113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smtClean="0"/>
              <a:t>Asıl başlık stili için tıklatın</a:t>
            </a:r>
          </a:p>
        </p:txBody>
      </p:sp>
      <p:sp>
        <p:nvSpPr>
          <p:cNvPr id="1045" name="Rectangle 5"/>
          <p:cNvSpPr>
            <a:spLocks noGrp="1" noChangeArrowheads="1"/>
          </p:cNvSpPr>
          <p:nvPr>
            <p:ph type="body" idx="1"/>
          </p:nvPr>
        </p:nvSpPr>
        <p:spPr bwMode="auto">
          <a:xfrm>
            <a:off x="895350" y="1557338"/>
            <a:ext cx="8515350"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smtClean="0"/>
              <a:t>Asıl metin stillerini düzenlemek için tıklatın</a:t>
            </a:r>
          </a:p>
          <a:p>
            <a:pPr lvl="1"/>
            <a:r>
              <a:rPr lang="en-GB" smtClean="0"/>
              <a:t>İkinci düzey</a:t>
            </a:r>
          </a:p>
          <a:p>
            <a:pPr lvl="2"/>
            <a:r>
              <a:rPr lang="en-GB" smtClean="0"/>
              <a:t>Üçüncü düzey</a:t>
            </a:r>
          </a:p>
          <a:p>
            <a:pPr lvl="3"/>
            <a:r>
              <a:rPr lang="en-GB" smtClean="0"/>
              <a:t>Dördüncü düzey</a:t>
            </a:r>
          </a:p>
          <a:p>
            <a:pPr lvl="4"/>
            <a:r>
              <a:rPr lang="en-GB" smtClean="0"/>
              <a:t>Beşinci düzey</a:t>
            </a:r>
          </a:p>
        </p:txBody>
      </p:sp>
      <p:sp>
        <p:nvSpPr>
          <p:cNvPr id="27" name="Rectangle 16"/>
          <p:cNvSpPr>
            <a:spLocks noGrp="1" noChangeArrowheads="1"/>
          </p:cNvSpPr>
          <p:nvPr>
            <p:ph type="dt" sz="half" idx="2"/>
          </p:nvPr>
        </p:nvSpPr>
        <p:spPr bwMode="auto">
          <a:xfrm>
            <a:off x="495300" y="6248400"/>
            <a:ext cx="23114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tr-TR"/>
          </a:p>
        </p:txBody>
      </p:sp>
      <p:sp>
        <p:nvSpPr>
          <p:cNvPr id="28" name="Rectangle 17"/>
          <p:cNvSpPr>
            <a:spLocks noGrp="1" noChangeArrowheads="1"/>
          </p:cNvSpPr>
          <p:nvPr>
            <p:ph type="ftr" sz="quarter" idx="3"/>
          </p:nvPr>
        </p:nvSpPr>
        <p:spPr bwMode="auto">
          <a:xfrm>
            <a:off x="3384550" y="6248400"/>
            <a:ext cx="31369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ctr" eaLnBrk="1" hangingPunct="1">
              <a:defRPr sz="1200">
                <a:latin typeface="Arial" charset="0"/>
              </a:defRPr>
            </a:lvl1pPr>
          </a:lstStyle>
          <a:p>
            <a:pPr>
              <a:defRPr/>
            </a:pPr>
            <a:endParaRPr lang="tr-TR"/>
          </a:p>
        </p:txBody>
      </p:sp>
      <p:pic>
        <p:nvPicPr>
          <p:cNvPr id="1048" name="Picture 24"/>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769350" y="188913"/>
            <a:ext cx="974725" cy="80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xStyles>
    <p:titleStyle>
      <a:lvl1pPr algn="l" rtl="0" eaLnBrk="0" fontAlgn="base" hangingPunct="0">
        <a:spcBef>
          <a:spcPct val="0"/>
        </a:spcBef>
        <a:spcAft>
          <a:spcPct val="0"/>
        </a:spcAft>
        <a:defRPr sz="4400" kern="1200">
          <a:solidFill>
            <a:srgbClr val="FF6600"/>
          </a:solidFill>
          <a:latin typeface="+mj-lt"/>
          <a:ea typeface="+mj-ea"/>
          <a:cs typeface="+mj-cs"/>
        </a:defRPr>
      </a:lvl1pPr>
      <a:lvl2pPr algn="l" rtl="0" eaLnBrk="0" fontAlgn="base" hangingPunct="0">
        <a:spcBef>
          <a:spcPct val="0"/>
        </a:spcBef>
        <a:spcAft>
          <a:spcPct val="0"/>
        </a:spcAft>
        <a:defRPr sz="4400">
          <a:solidFill>
            <a:srgbClr val="FF6600"/>
          </a:solidFill>
          <a:latin typeface="Franklin Gothic Demi" panose="020B0703020102020204" pitchFamily="34" charset="0"/>
        </a:defRPr>
      </a:lvl2pPr>
      <a:lvl3pPr algn="l" rtl="0" eaLnBrk="0" fontAlgn="base" hangingPunct="0">
        <a:spcBef>
          <a:spcPct val="0"/>
        </a:spcBef>
        <a:spcAft>
          <a:spcPct val="0"/>
        </a:spcAft>
        <a:defRPr sz="4400">
          <a:solidFill>
            <a:srgbClr val="FF6600"/>
          </a:solidFill>
          <a:latin typeface="Franklin Gothic Demi" panose="020B0703020102020204" pitchFamily="34" charset="0"/>
        </a:defRPr>
      </a:lvl3pPr>
      <a:lvl4pPr algn="l" rtl="0" eaLnBrk="0" fontAlgn="base" hangingPunct="0">
        <a:spcBef>
          <a:spcPct val="0"/>
        </a:spcBef>
        <a:spcAft>
          <a:spcPct val="0"/>
        </a:spcAft>
        <a:defRPr sz="4400">
          <a:solidFill>
            <a:srgbClr val="FF6600"/>
          </a:solidFill>
          <a:latin typeface="Franklin Gothic Demi" panose="020B0703020102020204" pitchFamily="34" charset="0"/>
        </a:defRPr>
      </a:lvl4pPr>
      <a:lvl5pPr algn="l" rtl="0" eaLnBrk="0" fontAlgn="base" hangingPunct="0">
        <a:spcBef>
          <a:spcPct val="0"/>
        </a:spcBef>
        <a:spcAft>
          <a:spcPct val="0"/>
        </a:spcAft>
        <a:defRPr sz="4400">
          <a:solidFill>
            <a:srgbClr val="FF6600"/>
          </a:solidFill>
          <a:latin typeface="Franklin Gothic Demi" panose="020B0703020102020204" pitchFamily="34" charset="0"/>
        </a:defRPr>
      </a:lvl5pPr>
      <a:lvl6pPr marL="457200" algn="l" rtl="0" eaLnBrk="0" fontAlgn="base" hangingPunct="0">
        <a:spcBef>
          <a:spcPct val="0"/>
        </a:spcBef>
        <a:spcAft>
          <a:spcPct val="0"/>
        </a:spcAft>
        <a:defRPr sz="4400">
          <a:solidFill>
            <a:srgbClr val="FF6600"/>
          </a:solidFill>
          <a:latin typeface="Franklin Gothic Demi" panose="020B0703020102020204" pitchFamily="34" charset="0"/>
        </a:defRPr>
      </a:lvl6pPr>
      <a:lvl7pPr marL="914400" algn="l" rtl="0" eaLnBrk="0" fontAlgn="base" hangingPunct="0">
        <a:spcBef>
          <a:spcPct val="0"/>
        </a:spcBef>
        <a:spcAft>
          <a:spcPct val="0"/>
        </a:spcAft>
        <a:defRPr sz="4400">
          <a:solidFill>
            <a:srgbClr val="FF6600"/>
          </a:solidFill>
          <a:latin typeface="Franklin Gothic Demi" panose="020B0703020102020204" pitchFamily="34" charset="0"/>
        </a:defRPr>
      </a:lvl7pPr>
      <a:lvl8pPr marL="1371600" algn="l" rtl="0" eaLnBrk="0" fontAlgn="base" hangingPunct="0">
        <a:spcBef>
          <a:spcPct val="0"/>
        </a:spcBef>
        <a:spcAft>
          <a:spcPct val="0"/>
        </a:spcAft>
        <a:defRPr sz="4400">
          <a:solidFill>
            <a:srgbClr val="FF6600"/>
          </a:solidFill>
          <a:latin typeface="Franklin Gothic Demi" panose="020B0703020102020204" pitchFamily="34" charset="0"/>
        </a:defRPr>
      </a:lvl8pPr>
      <a:lvl9pPr marL="1828800" algn="l" rtl="0" eaLnBrk="0" fontAlgn="base" hangingPunct="0">
        <a:spcBef>
          <a:spcPct val="0"/>
        </a:spcBef>
        <a:spcAft>
          <a:spcPct val="0"/>
        </a:spcAft>
        <a:defRPr sz="4400">
          <a:solidFill>
            <a:srgbClr val="FF6600"/>
          </a:solidFill>
          <a:latin typeface="Franklin Gothic Demi" panose="020B0703020102020204" pitchFamily="34" charset="0"/>
        </a:defRPr>
      </a:lvl9pPr>
    </p:titleStyle>
    <p:bodyStyle>
      <a:lvl1pPr marL="342900" indent="-342900" algn="l" rtl="0" eaLnBrk="0" fontAlgn="base" hangingPunct="0">
        <a:spcBef>
          <a:spcPct val="20000"/>
        </a:spcBef>
        <a:spcAft>
          <a:spcPct val="0"/>
        </a:spcAft>
        <a:buClr>
          <a:schemeClr val="bg2"/>
        </a:buClr>
        <a:buSzPct val="75000"/>
        <a:buFont typeface="Wingdings" panose="05000000000000000000" pitchFamily="2" charset="2"/>
        <a:buChar char="n"/>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80000"/>
        <a:buFont typeface="Wingdings" panose="05000000000000000000" pitchFamily="2" charset="2"/>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bg2"/>
        </a:buClr>
        <a:buSzPct val="65000"/>
        <a:buFont typeface="Wingdings" panose="05000000000000000000" pitchFamily="2" charset="2"/>
        <a:buChar char="n"/>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bg2"/>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ChangeArrowheads="1"/>
          </p:cNvSpPr>
          <p:nvPr/>
        </p:nvSpPr>
        <p:spPr bwMode="auto">
          <a:xfrm rot="5400000">
            <a:off x="-2981325" y="2981325"/>
            <a:ext cx="6858000" cy="895350"/>
          </a:xfrm>
          <a:prstGeom prst="rect">
            <a:avLst/>
          </a:pr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sz="2400">
              <a:latin typeface="Times New Roman" panose="02020603050405020304" pitchFamily="18" charset="0"/>
            </a:endParaRPr>
          </a:p>
        </p:txBody>
      </p:sp>
      <p:sp>
        <p:nvSpPr>
          <p:cNvPr id="4099" name="Rectangle 3"/>
          <p:cNvSpPr>
            <a:spLocks noGrp="1" noChangeArrowheads="1"/>
          </p:cNvSpPr>
          <p:nvPr>
            <p:ph type="ftr" sz="quarter" idx="3"/>
          </p:nvPr>
        </p:nvSpPr>
        <p:spPr bwMode="auto">
          <a:xfrm>
            <a:off x="2487613" y="6469063"/>
            <a:ext cx="3136900" cy="2524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800" smtClean="0"/>
            </a:lvl1pPr>
          </a:lstStyle>
          <a:p>
            <a:pPr>
              <a:defRPr/>
            </a:pPr>
            <a:r>
              <a:rPr lang="tr-TR"/>
              <a:t>A.B. Bölme</a:t>
            </a:r>
            <a:endParaRPr lang="en-GB"/>
          </a:p>
        </p:txBody>
      </p:sp>
      <p:sp>
        <p:nvSpPr>
          <p:cNvPr id="2052" name="Rectangle 4"/>
          <p:cNvSpPr>
            <a:spLocks noGrp="1" noChangeArrowheads="1"/>
          </p:cNvSpPr>
          <p:nvPr>
            <p:ph type="title"/>
          </p:nvPr>
        </p:nvSpPr>
        <p:spPr bwMode="auto">
          <a:xfrm>
            <a:off x="895350" y="233363"/>
            <a:ext cx="851535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Asıl başlık stili için tıklatın</a:t>
            </a:r>
          </a:p>
        </p:txBody>
      </p:sp>
      <p:sp>
        <p:nvSpPr>
          <p:cNvPr id="2053" name="Rectangle 5"/>
          <p:cNvSpPr>
            <a:spLocks noGrp="1" noChangeArrowheads="1"/>
          </p:cNvSpPr>
          <p:nvPr>
            <p:ph type="body" idx="1"/>
          </p:nvPr>
        </p:nvSpPr>
        <p:spPr bwMode="auto">
          <a:xfrm>
            <a:off x="895350" y="1054100"/>
            <a:ext cx="8515350" cy="2084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lvl="0"/>
            <a:r>
              <a:rPr lang="en-US" smtClean="0"/>
              <a:t>Asıl metin stillerini düzenlemek için tıklatın</a:t>
            </a:r>
          </a:p>
          <a:p>
            <a:pPr lvl="1"/>
            <a:r>
              <a:rPr lang="en-US" smtClean="0"/>
              <a:t>İkinci düzey</a:t>
            </a:r>
          </a:p>
          <a:p>
            <a:pPr lvl="2"/>
            <a:r>
              <a:rPr lang="en-US" smtClean="0"/>
              <a:t>Üçüncü düzey</a:t>
            </a:r>
          </a:p>
          <a:p>
            <a:pPr lvl="3"/>
            <a:r>
              <a:rPr lang="en-US" smtClean="0"/>
              <a:t>Dördüncü düzey</a:t>
            </a:r>
          </a:p>
          <a:p>
            <a:pPr lvl="4"/>
            <a:r>
              <a:rPr lang="en-US" smtClean="0"/>
              <a:t>Beşinci düzey</a:t>
            </a:r>
          </a:p>
        </p:txBody>
      </p:sp>
      <p:sp>
        <p:nvSpPr>
          <p:cNvPr id="4102" name="Rectangle 6"/>
          <p:cNvSpPr>
            <a:spLocks noGrp="1" noChangeArrowheads="1"/>
          </p:cNvSpPr>
          <p:nvPr>
            <p:ph type="dt" sz="half" idx="2"/>
          </p:nvPr>
        </p:nvSpPr>
        <p:spPr bwMode="auto">
          <a:xfrm>
            <a:off x="7450138" y="6453188"/>
            <a:ext cx="1911350" cy="2682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GB"/>
          </a:p>
        </p:txBody>
      </p:sp>
      <p:pic>
        <p:nvPicPr>
          <p:cNvPr id="2055" name="Picture 7" descr="taeklogo"/>
          <p:cNvPicPr>
            <a:picLocks noChangeAspect="1" noChangeArrowheads="1"/>
          </p:cNvPicPr>
          <p:nvPr/>
        </p:nvPicPr>
        <p:blipFill>
          <a:blip r:embed="rId13">
            <a:clrChange>
              <a:clrFrom>
                <a:srgbClr val="010066"/>
              </a:clrFrom>
              <a:clrTo>
                <a:srgbClr val="010066">
                  <a:alpha val="0"/>
                </a:srgbClr>
              </a:clrTo>
            </a:clrChange>
            <a:extLst>
              <a:ext uri="{28A0092B-C50C-407E-A947-70E740481C1C}">
                <a14:useLocalDpi xmlns:a14="http://schemas.microsoft.com/office/drawing/2010/main" val="0"/>
              </a:ext>
            </a:extLst>
          </a:blip>
          <a:srcRect/>
          <a:stretch>
            <a:fillRect/>
          </a:stretch>
        </p:blipFill>
        <p:spPr bwMode="auto">
          <a:xfrm>
            <a:off x="0" y="465138"/>
            <a:ext cx="8953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4" name="Rectangle 8"/>
          <p:cNvSpPr>
            <a:spLocks noGrp="1" noChangeArrowheads="1"/>
          </p:cNvSpPr>
          <p:nvPr>
            <p:ph type="sldNum" sz="quarter" idx="4"/>
          </p:nvPr>
        </p:nvSpPr>
        <p:spPr bwMode="auto">
          <a:xfrm>
            <a:off x="193675" y="6469063"/>
            <a:ext cx="468313" cy="2524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solidFill>
                  <a:schemeClr val="bg2"/>
                </a:solidFill>
                <a:latin typeface="Arial Black" panose="020B0A04020102020204" pitchFamily="34" charset="0"/>
              </a:defRPr>
            </a:lvl1pPr>
          </a:lstStyle>
          <a:p>
            <a:pPr>
              <a:defRPr/>
            </a:pPr>
            <a:fld id="{F51BB42B-5F88-4CA4-B865-99F12570B683}"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hf hdr="0" ftr="0" dt="0"/>
  <p:txStyles>
    <p:titleStyle>
      <a:lvl1pPr algn="l" rtl="0" eaLnBrk="0" fontAlgn="base" hangingPunct="0">
        <a:spcBef>
          <a:spcPct val="0"/>
        </a:spcBef>
        <a:spcAft>
          <a:spcPct val="0"/>
        </a:spcAft>
        <a:defRPr sz="3600" kern="1200">
          <a:solidFill>
            <a:srgbClr val="FF6600"/>
          </a:solidFill>
          <a:latin typeface="+mj-lt"/>
          <a:ea typeface="+mj-ea"/>
          <a:cs typeface="+mj-cs"/>
        </a:defRPr>
      </a:lvl1pPr>
      <a:lvl2pPr algn="l" rtl="0" eaLnBrk="0" fontAlgn="base" hangingPunct="0">
        <a:spcBef>
          <a:spcPct val="0"/>
        </a:spcBef>
        <a:spcAft>
          <a:spcPct val="0"/>
        </a:spcAft>
        <a:defRPr sz="3600">
          <a:solidFill>
            <a:srgbClr val="FF6600"/>
          </a:solidFill>
          <a:latin typeface="Comic Sans MS" panose="030F0702030302020204" pitchFamily="66" charset="0"/>
        </a:defRPr>
      </a:lvl2pPr>
      <a:lvl3pPr algn="l" rtl="0" eaLnBrk="0" fontAlgn="base" hangingPunct="0">
        <a:spcBef>
          <a:spcPct val="0"/>
        </a:spcBef>
        <a:spcAft>
          <a:spcPct val="0"/>
        </a:spcAft>
        <a:defRPr sz="3600">
          <a:solidFill>
            <a:srgbClr val="FF6600"/>
          </a:solidFill>
          <a:latin typeface="Comic Sans MS" panose="030F0702030302020204" pitchFamily="66" charset="0"/>
        </a:defRPr>
      </a:lvl3pPr>
      <a:lvl4pPr algn="l" rtl="0" eaLnBrk="0" fontAlgn="base" hangingPunct="0">
        <a:spcBef>
          <a:spcPct val="0"/>
        </a:spcBef>
        <a:spcAft>
          <a:spcPct val="0"/>
        </a:spcAft>
        <a:defRPr sz="3600">
          <a:solidFill>
            <a:srgbClr val="FF6600"/>
          </a:solidFill>
          <a:latin typeface="Comic Sans MS" panose="030F0702030302020204" pitchFamily="66" charset="0"/>
        </a:defRPr>
      </a:lvl4pPr>
      <a:lvl5pPr algn="l" rtl="0" eaLnBrk="0" fontAlgn="base" hangingPunct="0">
        <a:spcBef>
          <a:spcPct val="0"/>
        </a:spcBef>
        <a:spcAft>
          <a:spcPct val="0"/>
        </a:spcAft>
        <a:defRPr sz="3600">
          <a:solidFill>
            <a:srgbClr val="FF6600"/>
          </a:solidFill>
          <a:latin typeface="Comic Sans MS" panose="030F0702030302020204" pitchFamily="66" charset="0"/>
        </a:defRPr>
      </a:lvl5pPr>
      <a:lvl6pPr marL="457200" algn="l" rtl="0" eaLnBrk="0" fontAlgn="base" hangingPunct="0">
        <a:spcBef>
          <a:spcPct val="0"/>
        </a:spcBef>
        <a:spcAft>
          <a:spcPct val="0"/>
        </a:spcAft>
        <a:defRPr sz="3600">
          <a:solidFill>
            <a:srgbClr val="FF6600"/>
          </a:solidFill>
          <a:latin typeface="Comic Sans MS" panose="030F0702030302020204" pitchFamily="66" charset="0"/>
        </a:defRPr>
      </a:lvl6pPr>
      <a:lvl7pPr marL="914400" algn="l" rtl="0" eaLnBrk="0" fontAlgn="base" hangingPunct="0">
        <a:spcBef>
          <a:spcPct val="0"/>
        </a:spcBef>
        <a:spcAft>
          <a:spcPct val="0"/>
        </a:spcAft>
        <a:defRPr sz="3600">
          <a:solidFill>
            <a:srgbClr val="FF6600"/>
          </a:solidFill>
          <a:latin typeface="Comic Sans MS" panose="030F0702030302020204" pitchFamily="66" charset="0"/>
        </a:defRPr>
      </a:lvl7pPr>
      <a:lvl8pPr marL="1371600" algn="l" rtl="0" eaLnBrk="0" fontAlgn="base" hangingPunct="0">
        <a:spcBef>
          <a:spcPct val="0"/>
        </a:spcBef>
        <a:spcAft>
          <a:spcPct val="0"/>
        </a:spcAft>
        <a:defRPr sz="3600">
          <a:solidFill>
            <a:srgbClr val="FF6600"/>
          </a:solidFill>
          <a:latin typeface="Comic Sans MS" panose="030F0702030302020204" pitchFamily="66" charset="0"/>
        </a:defRPr>
      </a:lvl8pPr>
      <a:lvl9pPr marL="1828800" algn="l" rtl="0" eaLnBrk="0" fontAlgn="base" hangingPunct="0">
        <a:spcBef>
          <a:spcPct val="0"/>
        </a:spcBef>
        <a:spcAft>
          <a:spcPct val="0"/>
        </a:spcAft>
        <a:defRPr sz="3600">
          <a:solidFill>
            <a:srgbClr val="FF6600"/>
          </a:solidFill>
          <a:latin typeface="Comic Sans MS" panose="030F0702030302020204" pitchFamily="66" charset="0"/>
        </a:defRPr>
      </a:lvl9pPr>
    </p:titleStyle>
    <p:bodyStyle>
      <a:lvl1pPr marL="265113" indent="-265113" algn="l" rtl="0" eaLnBrk="0" fontAlgn="base" hangingPunct="0">
        <a:lnSpc>
          <a:spcPct val="90000"/>
        </a:lnSpc>
        <a:spcBef>
          <a:spcPct val="0"/>
        </a:spcBef>
        <a:spcAft>
          <a:spcPct val="50000"/>
        </a:spcAft>
        <a:buClr>
          <a:srgbClr val="FF9900"/>
        </a:buClr>
        <a:buChar char="•"/>
        <a:defRPr sz="2200" kern="1200">
          <a:solidFill>
            <a:schemeClr val="tx1"/>
          </a:solidFill>
          <a:latin typeface="+mn-lt"/>
          <a:ea typeface="+mn-ea"/>
          <a:cs typeface="+mn-cs"/>
        </a:defRPr>
      </a:lvl1pPr>
      <a:lvl2pPr marL="742950" indent="-298450" algn="l" rtl="0" eaLnBrk="0" fontAlgn="base" hangingPunct="0">
        <a:spcBef>
          <a:spcPct val="0"/>
        </a:spcBef>
        <a:spcAft>
          <a:spcPct val="40000"/>
        </a:spcAft>
        <a:buClr>
          <a:srgbClr val="FF9900"/>
        </a:buClr>
        <a:buSzPct val="95000"/>
        <a:buFont typeface="Verdana" panose="020B0604030504040204" pitchFamily="34" charset="0"/>
        <a:buChar char="–"/>
        <a:defRPr sz="2000" kern="1200">
          <a:solidFill>
            <a:schemeClr val="tx1"/>
          </a:solidFill>
          <a:latin typeface="+mn-lt"/>
          <a:ea typeface="+mn-ea"/>
          <a:cs typeface="+mn-cs"/>
        </a:defRPr>
      </a:lvl2pPr>
      <a:lvl3pPr marL="1150938" indent="-228600" algn="l" rtl="0" eaLnBrk="0" fontAlgn="base" hangingPunct="0">
        <a:spcBef>
          <a:spcPct val="20000"/>
        </a:spcBef>
        <a:spcAft>
          <a:spcPct val="0"/>
        </a:spcAft>
        <a:buClr>
          <a:schemeClr val="bg2"/>
        </a:buClr>
        <a:buSzPct val="65000"/>
        <a:buFont typeface="Wingdings" panose="05000000000000000000" pitchFamily="2" charset="2"/>
        <a:buChar char="n"/>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bg2"/>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6.em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3115816" y="1828800"/>
            <a:ext cx="6733728" cy="232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chemeClr val="bg2"/>
              </a:buClr>
              <a:buSzPct val="75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Verdana" panose="020B060403050404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Verdana" panose="020B060403050404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Verdana" panose="020B0604030504040204" pitchFamily="34" charset="0"/>
              </a:defRPr>
            </a:lvl9pPr>
          </a:lstStyle>
          <a:p>
            <a:pPr algn="ctr" eaLnBrk="1" hangingPunct="1">
              <a:spcBef>
                <a:spcPct val="0"/>
              </a:spcBef>
              <a:buClrTx/>
              <a:buSzTx/>
              <a:buFontTx/>
              <a:buNone/>
            </a:pPr>
            <a:r>
              <a:rPr lang="tr-TR" b="1" dirty="0" smtClean="0">
                <a:solidFill>
                  <a:srgbClr val="FF0000"/>
                </a:solidFill>
                <a:latin typeface="Arial" panose="020B0604020202020204" pitchFamily="34" charset="0"/>
              </a:rPr>
              <a:t>Radyolojik </a:t>
            </a:r>
            <a:r>
              <a:rPr lang="tr-TR" b="1" dirty="0">
                <a:solidFill>
                  <a:srgbClr val="FF0000"/>
                </a:solidFill>
                <a:latin typeface="Arial" panose="020B0604020202020204" pitchFamily="34" charset="0"/>
              </a:rPr>
              <a:t>Acil </a:t>
            </a:r>
            <a:r>
              <a:rPr lang="tr-TR" b="1" dirty="0" smtClean="0">
                <a:solidFill>
                  <a:srgbClr val="FF0000"/>
                </a:solidFill>
                <a:latin typeface="Arial" panose="020B0604020202020204" pitchFamily="34" charset="0"/>
              </a:rPr>
              <a:t>Durumlar </a:t>
            </a:r>
            <a:r>
              <a:rPr lang="tr-TR" b="1" dirty="0" smtClean="0">
                <a:solidFill>
                  <a:srgbClr val="FF0000"/>
                </a:solidFill>
                <a:latin typeface="Arial" panose="020B0604020202020204" pitchFamily="34" charset="0"/>
              </a:rPr>
              <a:t>için Müdahale </a:t>
            </a:r>
            <a:r>
              <a:rPr lang="tr-TR" b="1" dirty="0" smtClean="0">
                <a:solidFill>
                  <a:srgbClr val="FF0000"/>
                </a:solidFill>
                <a:latin typeface="Arial" panose="020B0604020202020204" pitchFamily="34" charset="0"/>
              </a:rPr>
              <a:t>Yaklaşımları</a:t>
            </a:r>
            <a:endParaRPr lang="tr-TR" b="1" dirty="0" smtClean="0">
              <a:solidFill>
                <a:srgbClr val="FF0000"/>
              </a:solidFill>
              <a:latin typeface="Arial" panose="020B0604020202020204" pitchFamily="34" charset="0"/>
            </a:endParaRPr>
          </a:p>
          <a:p>
            <a:pPr algn="ctr" eaLnBrk="1" hangingPunct="1">
              <a:spcBef>
                <a:spcPct val="0"/>
              </a:spcBef>
              <a:buClrTx/>
              <a:buSzTx/>
              <a:buFontTx/>
              <a:buNone/>
            </a:pPr>
            <a:r>
              <a:rPr lang="tr-TR" sz="2800" dirty="0" smtClean="0">
                <a:solidFill>
                  <a:schemeClr val="bg2"/>
                </a:solidFill>
                <a:latin typeface="Arial" panose="020B0604020202020204" pitchFamily="34" charset="0"/>
              </a:rPr>
              <a:t>Dr</a:t>
            </a:r>
            <a:r>
              <a:rPr lang="tr-TR" sz="2800" dirty="0" smtClean="0">
                <a:solidFill>
                  <a:schemeClr val="bg2"/>
                </a:solidFill>
                <a:latin typeface="Arial" panose="020B0604020202020204" pitchFamily="34" charset="0"/>
              </a:rPr>
              <a:t>. </a:t>
            </a:r>
            <a:r>
              <a:rPr lang="tr-TR" sz="2800" dirty="0" smtClean="0">
                <a:solidFill>
                  <a:schemeClr val="bg2"/>
                </a:solidFill>
                <a:latin typeface="Arial" panose="020B0604020202020204" pitchFamily="34" charset="0"/>
              </a:rPr>
              <a:t>Sinan A. TÜRKÖZ</a:t>
            </a:r>
            <a:r>
              <a:rPr lang="tr-TR" sz="2800" dirty="0">
                <a:solidFill>
                  <a:schemeClr val="bg2"/>
                </a:solidFill>
                <a:latin typeface="Arial" panose="020B0604020202020204" pitchFamily="34" charset="0"/>
              </a:rPr>
              <a:t/>
            </a:r>
            <a:br>
              <a:rPr lang="tr-TR" sz="2800" dirty="0">
                <a:solidFill>
                  <a:schemeClr val="bg2"/>
                </a:solidFill>
                <a:latin typeface="Arial" panose="020B0604020202020204" pitchFamily="34" charset="0"/>
              </a:rPr>
            </a:br>
            <a:r>
              <a:rPr lang="tr-TR" dirty="0">
                <a:solidFill>
                  <a:schemeClr val="bg2"/>
                </a:solidFill>
                <a:latin typeface="Arial" panose="020B0604020202020204" pitchFamily="34" charset="0"/>
              </a:rPr>
              <a:t>Türkiye Atom Enerjisi </a:t>
            </a:r>
            <a:r>
              <a:rPr lang="tr-TR" dirty="0" smtClean="0">
                <a:solidFill>
                  <a:schemeClr val="bg2"/>
                </a:solidFill>
                <a:latin typeface="Arial" panose="020B0604020202020204" pitchFamily="34" charset="0"/>
              </a:rPr>
              <a:t>Kurumu</a:t>
            </a:r>
          </a:p>
          <a:p>
            <a:pPr algn="ctr" eaLnBrk="1" hangingPunct="1">
              <a:spcBef>
                <a:spcPct val="0"/>
              </a:spcBef>
              <a:buClrTx/>
              <a:buSzTx/>
              <a:buFontTx/>
              <a:buNone/>
            </a:pPr>
            <a:r>
              <a:rPr lang="tr-TR" sz="2400" dirty="0" smtClean="0">
                <a:latin typeface="Arial" panose="020B0604020202020204" pitchFamily="34" charset="0"/>
              </a:rPr>
              <a:t>Ankara 06.12.2017</a:t>
            </a:r>
            <a:endParaRPr lang="en-GB" sz="2400" dirty="0">
              <a:latin typeface="Arial" panose="020B0604020202020204" pitchFamily="34"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Acil durum sınıfları</a:t>
            </a:r>
          </a:p>
        </p:txBody>
      </p:sp>
      <p:sp>
        <p:nvSpPr>
          <p:cNvPr id="3" name="İçerik Yer Tutucusu 2"/>
          <p:cNvSpPr>
            <a:spLocks noGrp="1"/>
          </p:cNvSpPr>
          <p:nvPr>
            <p:ph idx="1"/>
          </p:nvPr>
        </p:nvSpPr>
        <p:spPr>
          <a:xfrm>
            <a:off x="895350" y="1054100"/>
            <a:ext cx="8515350" cy="5644622"/>
          </a:xfrm>
        </p:spPr>
        <p:txBody>
          <a:bodyPr/>
          <a:lstStyle/>
          <a:p>
            <a:pPr marL="0" indent="0" algn="just">
              <a:buNone/>
            </a:pPr>
            <a:r>
              <a:rPr lang="tr-TR" b="1" dirty="0"/>
              <a:t>Genel Acil </a:t>
            </a:r>
            <a:r>
              <a:rPr lang="tr-TR" b="1" dirty="0" smtClean="0"/>
              <a:t>Durum: </a:t>
            </a:r>
            <a:r>
              <a:rPr lang="tr-TR" dirty="0" smtClean="0"/>
              <a:t>Kategori </a:t>
            </a:r>
            <a:r>
              <a:rPr lang="tr-TR" dirty="0"/>
              <a:t>I ve </a:t>
            </a:r>
            <a:r>
              <a:rPr lang="tr-TR" dirty="0" err="1"/>
              <a:t>II’deki</a:t>
            </a:r>
            <a:r>
              <a:rPr lang="tr-TR" dirty="0"/>
              <a:t> tesislerde meydana gelen ve büyük miktarda radyoaktif madde </a:t>
            </a:r>
            <a:r>
              <a:rPr lang="tr-TR" dirty="0" err="1"/>
              <a:t>salımına</a:t>
            </a:r>
            <a:r>
              <a:rPr lang="tr-TR" dirty="0"/>
              <a:t> (ya da radyasyon </a:t>
            </a:r>
            <a:r>
              <a:rPr lang="tr-TR" dirty="0" err="1"/>
              <a:t>maruziyetine</a:t>
            </a:r>
            <a:r>
              <a:rPr lang="tr-TR" dirty="0"/>
              <a:t>) neden olan ya da salım riski olan acil durumlardır. </a:t>
            </a:r>
            <a:endParaRPr lang="tr-TR" dirty="0" smtClean="0"/>
          </a:p>
          <a:p>
            <a:pPr marL="0" indent="0" algn="just">
              <a:buNone/>
            </a:pPr>
            <a:r>
              <a:rPr lang="tr-TR" b="1" dirty="0"/>
              <a:t>Saha Acil </a:t>
            </a:r>
            <a:r>
              <a:rPr lang="tr-TR" b="1" dirty="0" smtClean="0"/>
              <a:t>Durumu: </a:t>
            </a:r>
            <a:r>
              <a:rPr lang="tr-TR" dirty="0" smtClean="0"/>
              <a:t>Kategori </a:t>
            </a:r>
            <a:r>
              <a:rPr lang="tr-TR" dirty="0"/>
              <a:t>I ve </a:t>
            </a:r>
            <a:r>
              <a:rPr lang="tr-TR" dirty="0" err="1"/>
              <a:t>II’deki</a:t>
            </a:r>
            <a:r>
              <a:rPr lang="tr-TR" dirty="0"/>
              <a:t> tesislerde meydana gelen,  saha içinde ve saha civarında koruyucu eylemlerin ve diğer müdahale faaliyetlerinin gerçekleştirilmesini gerektiren acil durumlardır. </a:t>
            </a:r>
            <a:endParaRPr lang="tr-TR" dirty="0" smtClean="0"/>
          </a:p>
          <a:p>
            <a:pPr marL="0" indent="0" algn="just">
              <a:buNone/>
            </a:pPr>
            <a:r>
              <a:rPr lang="tr-TR" b="1" dirty="0"/>
              <a:t>Tesis Acil </a:t>
            </a:r>
            <a:r>
              <a:rPr lang="tr-TR" b="1" dirty="0" smtClean="0"/>
              <a:t>Durumu:</a:t>
            </a:r>
            <a:r>
              <a:rPr lang="tr-TR" dirty="0" smtClean="0"/>
              <a:t> Kategori </a:t>
            </a:r>
            <a:r>
              <a:rPr lang="tr-TR" dirty="0"/>
              <a:t>I, II ve </a:t>
            </a:r>
            <a:r>
              <a:rPr lang="tr-TR" dirty="0" err="1"/>
              <a:t>III’teki</a:t>
            </a:r>
            <a:r>
              <a:rPr lang="tr-TR" dirty="0"/>
              <a:t> tesislerde meydana gelen ve tesiste koruyucu eylemlerin ve diğer müdahale faaliyetlerinin gerçekleştirilmesini gerektiren acil durumlardır</a:t>
            </a:r>
            <a:r>
              <a:rPr lang="tr-TR" dirty="0" smtClean="0"/>
              <a:t>.</a:t>
            </a:r>
          </a:p>
          <a:p>
            <a:pPr marL="0" indent="0" algn="just">
              <a:buNone/>
            </a:pPr>
            <a:r>
              <a:rPr lang="tr-TR" b="1" dirty="0"/>
              <a:t>Diğer Radyasyon Acil </a:t>
            </a:r>
            <a:r>
              <a:rPr lang="tr-TR" b="1" dirty="0" smtClean="0"/>
              <a:t>Durumları: </a:t>
            </a:r>
            <a:r>
              <a:rPr lang="tr-TR" dirty="0" smtClean="0"/>
              <a:t>Kategori </a:t>
            </a:r>
            <a:r>
              <a:rPr lang="tr-TR" dirty="0" err="1"/>
              <a:t>IV’ü</a:t>
            </a:r>
            <a:r>
              <a:rPr lang="tr-TR" dirty="0"/>
              <a:t> içeren faaliyetlerde meydana gelen, koruyucu eylemler ile diğer müdahale faaliyetlerinin gerçekleştirilmesini gerektiren acil durumlardır. </a:t>
            </a:r>
          </a:p>
          <a:p>
            <a:endParaRPr lang="tr-TR" dirty="0"/>
          </a:p>
        </p:txBody>
      </p:sp>
      <p:sp>
        <p:nvSpPr>
          <p:cNvPr id="4" name="Slayt Numarası Yer Tutucusu 3"/>
          <p:cNvSpPr>
            <a:spLocks noGrp="1"/>
          </p:cNvSpPr>
          <p:nvPr>
            <p:ph type="sldNum" sz="quarter" idx="12"/>
          </p:nvPr>
        </p:nvSpPr>
        <p:spPr/>
        <p:txBody>
          <a:bodyPr/>
          <a:lstStyle/>
          <a:p>
            <a:pPr>
              <a:defRPr/>
            </a:pPr>
            <a:fld id="{C1FC8435-966F-4964-8908-18C01291F9AE}" type="slidenum">
              <a:rPr lang="en-GB" smtClean="0"/>
              <a:pPr>
                <a:defRPr/>
              </a:pPr>
              <a:t>10</a:t>
            </a:fld>
            <a:endParaRPr lang="en-GB"/>
          </a:p>
        </p:txBody>
      </p:sp>
    </p:spTree>
    <p:extLst>
      <p:ext uri="{BB962C8B-B14F-4D97-AF65-F5344CB8AC3E}">
        <p14:creationId xmlns:p14="http://schemas.microsoft.com/office/powerpoint/2010/main" val="3844796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3"/>
          <a:stretch>
            <a:fillRect/>
          </a:stretch>
        </p:blipFill>
        <p:spPr>
          <a:xfrm>
            <a:off x="1064568" y="332656"/>
            <a:ext cx="8064896" cy="6529197"/>
          </a:xfrm>
          <a:prstGeom prst="rect">
            <a:avLst/>
          </a:prstGeom>
        </p:spPr>
      </p:pic>
      <p:sp>
        <p:nvSpPr>
          <p:cNvPr id="5123" name="Rectangle 2"/>
          <p:cNvSpPr>
            <a:spLocks noGrp="1" noChangeArrowheads="1"/>
          </p:cNvSpPr>
          <p:nvPr>
            <p:ph type="title"/>
          </p:nvPr>
        </p:nvSpPr>
        <p:spPr>
          <a:xfrm>
            <a:off x="776536" y="40804"/>
            <a:ext cx="8515350" cy="723900"/>
          </a:xfrm>
        </p:spPr>
        <p:txBody>
          <a:bodyPr/>
          <a:lstStyle/>
          <a:p>
            <a:r>
              <a:rPr lang="tr-TR" sz="2000" dirty="0"/>
              <a:t>Diğer Radyasyon Acil Durumlarında (</a:t>
            </a:r>
            <a:r>
              <a:rPr lang="tr-TR" sz="2000" dirty="0" smtClean="0"/>
              <a:t>kategori 4) ilk müdahaleciler tarafından oluşturulması gereken alanlar</a:t>
            </a:r>
            <a:endParaRPr lang="tr-TR" sz="2000" dirty="0"/>
          </a:p>
        </p:txBody>
      </p:sp>
    </p:spTree>
    <p:extLst>
      <p:ext uri="{BB962C8B-B14F-4D97-AF65-F5344CB8AC3E}">
        <p14:creationId xmlns:p14="http://schemas.microsoft.com/office/powerpoint/2010/main" val="3130686905"/>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ayt Numarası Yer Tutucusu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211409E-0DDB-465D-B1D8-978C724B221B}" type="slidenum">
              <a:rPr lang="en-GB">
                <a:solidFill>
                  <a:schemeClr val="bg2"/>
                </a:solidFill>
                <a:latin typeface="Arial Black" panose="020B0A04020102020204" pitchFamily="34" charset="0"/>
              </a:rPr>
              <a:pPr/>
              <a:t>12</a:t>
            </a:fld>
            <a:endParaRPr lang="en-GB">
              <a:solidFill>
                <a:schemeClr val="bg2"/>
              </a:solidFill>
              <a:latin typeface="Arial Black" panose="020B0A04020102020204" pitchFamily="34" charset="0"/>
            </a:endParaRPr>
          </a:p>
        </p:txBody>
      </p:sp>
      <p:sp>
        <p:nvSpPr>
          <p:cNvPr id="5123" name="Rectangle 2"/>
          <p:cNvSpPr>
            <a:spLocks noGrp="1" noChangeArrowheads="1"/>
          </p:cNvSpPr>
          <p:nvPr>
            <p:ph type="title"/>
          </p:nvPr>
        </p:nvSpPr>
        <p:spPr>
          <a:xfrm>
            <a:off x="895350" y="40804"/>
            <a:ext cx="8515350" cy="723900"/>
          </a:xfrm>
        </p:spPr>
        <p:txBody>
          <a:bodyPr/>
          <a:lstStyle/>
          <a:p>
            <a:r>
              <a:rPr lang="tr-TR" sz="2400" dirty="0"/>
              <a:t>Diğer Radyasyon Acil </a:t>
            </a:r>
            <a:r>
              <a:rPr lang="tr-TR" sz="2400" dirty="0" smtClean="0"/>
              <a:t>Durumlarına ilişkin alan, bölge ve mesafeler</a:t>
            </a:r>
            <a:endParaRPr lang="tr-TR" sz="2400" dirty="0"/>
          </a:p>
        </p:txBody>
      </p:sp>
      <p:pic>
        <p:nvPicPr>
          <p:cNvPr id="17" name="Resim 16"/>
          <p:cNvPicPr>
            <a:picLocks noChangeAspect="1"/>
          </p:cNvPicPr>
          <p:nvPr/>
        </p:nvPicPr>
        <p:blipFill rotWithShape="1">
          <a:blip r:embed="rId3"/>
          <a:srcRect t="-1" r="16262" b="20163"/>
          <a:stretch/>
        </p:blipFill>
        <p:spPr>
          <a:xfrm>
            <a:off x="2360712" y="1350549"/>
            <a:ext cx="5112568" cy="5244720"/>
          </a:xfrm>
          <a:prstGeom prst="rect">
            <a:avLst/>
          </a:prstGeom>
        </p:spPr>
      </p:pic>
      <p:sp>
        <p:nvSpPr>
          <p:cNvPr id="2" name="Dikdörtgen 1"/>
          <p:cNvSpPr/>
          <p:nvPr/>
        </p:nvSpPr>
        <p:spPr>
          <a:xfrm>
            <a:off x="2489018" y="704218"/>
            <a:ext cx="4953000" cy="584775"/>
          </a:xfrm>
          <a:prstGeom prst="rect">
            <a:avLst/>
          </a:prstGeom>
        </p:spPr>
        <p:txBody>
          <a:bodyPr>
            <a:spAutoFit/>
          </a:bodyPr>
          <a:lstStyle/>
          <a:p>
            <a:r>
              <a:rPr lang="tr-TR" sz="1600" dirty="0">
                <a:latin typeface="+mn-lt"/>
              </a:rPr>
              <a:t>Radyolojik acil durumlara yönelik iç kordon alanının (sıcak bölge) önerilen yarıçapı</a:t>
            </a:r>
          </a:p>
        </p:txBody>
      </p:sp>
    </p:spTree>
    <p:extLst>
      <p:ext uri="{BB962C8B-B14F-4D97-AF65-F5344CB8AC3E}">
        <p14:creationId xmlns:p14="http://schemas.microsoft.com/office/powerpoint/2010/main" val="1465447323"/>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ayt Numarası Yer Tutucusu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211409E-0DDB-465D-B1D8-978C724B221B}" type="slidenum">
              <a:rPr lang="en-GB">
                <a:solidFill>
                  <a:schemeClr val="bg2"/>
                </a:solidFill>
                <a:latin typeface="Arial Black" panose="020B0A04020102020204" pitchFamily="34" charset="0"/>
              </a:rPr>
              <a:pPr/>
              <a:t>13</a:t>
            </a:fld>
            <a:endParaRPr lang="en-GB">
              <a:solidFill>
                <a:schemeClr val="bg2"/>
              </a:solidFill>
              <a:latin typeface="Arial Black" panose="020B0A04020102020204" pitchFamily="34" charset="0"/>
            </a:endParaRPr>
          </a:p>
        </p:txBody>
      </p:sp>
      <p:sp>
        <p:nvSpPr>
          <p:cNvPr id="5123" name="Rectangle 2"/>
          <p:cNvSpPr>
            <a:spLocks noGrp="1" noChangeArrowheads="1"/>
          </p:cNvSpPr>
          <p:nvPr>
            <p:ph type="title"/>
          </p:nvPr>
        </p:nvSpPr>
        <p:spPr>
          <a:xfrm>
            <a:off x="895350" y="40804"/>
            <a:ext cx="8515350" cy="723900"/>
          </a:xfrm>
        </p:spPr>
        <p:txBody>
          <a:bodyPr/>
          <a:lstStyle/>
          <a:p>
            <a:r>
              <a:rPr lang="tr-TR" sz="2400" dirty="0"/>
              <a:t>Diğer Radyasyon Acil </a:t>
            </a:r>
            <a:r>
              <a:rPr lang="tr-TR" sz="2400" dirty="0" smtClean="0"/>
              <a:t>Durumları </a:t>
            </a:r>
            <a:r>
              <a:rPr lang="tr-TR" sz="2400" dirty="0"/>
              <a:t>için </a:t>
            </a:r>
            <a:r>
              <a:rPr lang="tr-TR" sz="2400" dirty="0" smtClean="0"/>
              <a:t>müdahale yaklaşımı</a:t>
            </a:r>
            <a:endParaRPr lang="tr-TR" sz="2400" dirty="0"/>
          </a:p>
        </p:txBody>
      </p:sp>
      <p:sp>
        <p:nvSpPr>
          <p:cNvPr id="3" name="Dikdörtgen 2"/>
          <p:cNvSpPr/>
          <p:nvPr/>
        </p:nvSpPr>
        <p:spPr>
          <a:xfrm>
            <a:off x="868549" y="764704"/>
            <a:ext cx="8568952" cy="5670398"/>
          </a:xfrm>
          <a:prstGeom prst="rect">
            <a:avLst/>
          </a:prstGeom>
        </p:spPr>
        <p:txBody>
          <a:bodyPr wrap="square">
            <a:spAutoFit/>
          </a:bodyPr>
          <a:lstStyle/>
          <a:p>
            <a:pPr marL="342900" lvl="0" indent="-342900" algn="just">
              <a:lnSpc>
                <a:spcPct val="120000"/>
              </a:lnSpc>
              <a:spcAft>
                <a:spcPts val="600"/>
              </a:spcAft>
              <a:buSzPts val="800"/>
              <a:buFont typeface="Symbol" panose="05050102010706020507" pitchFamily="18" charset="2"/>
              <a:buChar char=""/>
              <a:tabLst>
                <a:tab pos="252095" algn="l"/>
              </a:tabLst>
            </a:pPr>
            <a:r>
              <a:rPr lang="tr-TR" sz="1900" b="1" dirty="0">
                <a:latin typeface="Comic Sans MS" panose="030F0702030302020204" pitchFamily="66" charset="0"/>
              </a:rPr>
              <a:t>Diğer Radyasyon Acil Durumlarına </a:t>
            </a:r>
            <a:r>
              <a:rPr lang="tr-TR" sz="1900" b="1" dirty="0" smtClean="0">
                <a:latin typeface="Comic Sans MS" panose="030F0702030302020204" pitchFamily="66" charset="0"/>
              </a:rPr>
              <a:t>ilişkin </a:t>
            </a:r>
            <a:r>
              <a:rPr lang="tr-TR" sz="1900" b="1" dirty="0">
                <a:latin typeface="Comic Sans MS" panose="030F0702030302020204" pitchFamily="66" charset="0"/>
              </a:rPr>
              <a:t>örnekler aşağıda verilmiştir:</a:t>
            </a:r>
          </a:p>
          <a:p>
            <a:pPr marL="800100" lvl="1" indent="-342900" algn="just">
              <a:lnSpc>
                <a:spcPct val="120000"/>
              </a:lnSpc>
              <a:spcAft>
                <a:spcPts val="600"/>
              </a:spcAft>
              <a:buSzPts val="1100"/>
              <a:buFont typeface="Times New Roman TUR" panose="02020603050405020304" pitchFamily="18" charset="0"/>
              <a:buChar char="-"/>
            </a:pPr>
            <a:r>
              <a:rPr lang="tr-TR" sz="1900" dirty="0">
                <a:latin typeface="Comic Sans MS" panose="030F0702030302020204" pitchFamily="66" charset="0"/>
              </a:rPr>
              <a:t>Tehlikeli bir kaynağın kayıp veya çalınmış olması,</a:t>
            </a:r>
          </a:p>
          <a:p>
            <a:pPr marL="800100" lvl="1" indent="-342900" algn="just">
              <a:lnSpc>
                <a:spcPct val="120000"/>
              </a:lnSpc>
              <a:spcAft>
                <a:spcPts val="600"/>
              </a:spcAft>
              <a:buSzPts val="1100"/>
              <a:buFont typeface="Times New Roman TUR" panose="02020603050405020304" pitchFamily="18" charset="0"/>
              <a:buChar char="-"/>
            </a:pPr>
            <a:r>
              <a:rPr lang="tr-TR" sz="1900" dirty="0">
                <a:latin typeface="Comic Sans MS" panose="030F0702030302020204" pitchFamily="66" charset="0"/>
              </a:rPr>
              <a:t>Taşınabilir tehlikeli kaynağın (örneğin radyografi) söz konusu olduğu bir acil durum,</a:t>
            </a:r>
          </a:p>
          <a:p>
            <a:pPr marL="800100" lvl="1" indent="-342900" algn="just">
              <a:lnSpc>
                <a:spcPct val="120000"/>
              </a:lnSpc>
              <a:spcAft>
                <a:spcPts val="600"/>
              </a:spcAft>
              <a:buSzPts val="1100"/>
              <a:buFont typeface="Times New Roman TUR" panose="02020603050405020304" pitchFamily="18" charset="0"/>
              <a:buChar char="-"/>
            </a:pPr>
            <a:r>
              <a:rPr lang="tr-TR" sz="1900" dirty="0">
                <a:latin typeface="Comic Sans MS" panose="030F0702030302020204" pitchFamily="66" charset="0"/>
              </a:rPr>
              <a:t>Hasar görmüş veya zırhlanmamış tehlikeli kaynak nedeni ile halkın radyasyona maruz kalması ve/veya radyoaktif madde ile kirlenmesi,</a:t>
            </a:r>
          </a:p>
          <a:p>
            <a:pPr marL="800100" lvl="1" indent="-342900" algn="just">
              <a:lnSpc>
                <a:spcPct val="120000"/>
              </a:lnSpc>
              <a:spcAft>
                <a:spcPts val="600"/>
              </a:spcAft>
              <a:buSzPts val="1100"/>
              <a:buFont typeface="Times New Roman TUR" panose="02020603050405020304" pitchFamily="18" charset="0"/>
              <a:buChar char="-"/>
            </a:pPr>
            <a:r>
              <a:rPr lang="tr-TR" sz="1900" dirty="0">
                <a:latin typeface="Comic Sans MS" panose="030F0702030302020204" pitchFamily="66" charset="0"/>
              </a:rPr>
              <a:t>Radyoaktif madde bulaşmış ürün, yiyecek ve su,</a:t>
            </a:r>
          </a:p>
          <a:p>
            <a:pPr marL="800100" lvl="1" indent="-342900" algn="just">
              <a:lnSpc>
                <a:spcPct val="120000"/>
              </a:lnSpc>
              <a:spcAft>
                <a:spcPts val="600"/>
              </a:spcAft>
              <a:buSzPts val="1100"/>
              <a:buFont typeface="Times New Roman TUR" panose="02020603050405020304" pitchFamily="18" charset="0"/>
              <a:buChar char="-"/>
            </a:pPr>
            <a:r>
              <a:rPr lang="tr-TR" sz="1900" dirty="0">
                <a:latin typeface="Comic Sans MS" panose="030F0702030302020204" pitchFamily="66" charset="0"/>
              </a:rPr>
              <a:t>Tehlikeli miktarda radyoaktif madde içeren uyduların yeniden atmosfere girmesi,</a:t>
            </a:r>
          </a:p>
          <a:p>
            <a:pPr marL="800100" lvl="1" indent="-342900" algn="just">
              <a:lnSpc>
                <a:spcPct val="120000"/>
              </a:lnSpc>
              <a:spcAft>
                <a:spcPts val="600"/>
              </a:spcAft>
              <a:buSzPts val="1100"/>
              <a:buFont typeface="Times New Roman TUR" panose="02020603050405020304" pitchFamily="18" charset="0"/>
              <a:buChar char="-"/>
            </a:pPr>
            <a:r>
              <a:rPr lang="tr-TR" sz="1900" dirty="0">
                <a:latin typeface="Comic Sans MS" panose="030F0702030302020204" pitchFamily="66" charset="0"/>
              </a:rPr>
              <a:t>Taşıma sırasında gerçekleşen acil durumlar,</a:t>
            </a:r>
          </a:p>
          <a:p>
            <a:pPr marL="800100" lvl="1" indent="-342900" algn="just">
              <a:lnSpc>
                <a:spcPct val="120000"/>
              </a:lnSpc>
              <a:spcAft>
                <a:spcPts val="600"/>
              </a:spcAft>
              <a:buSzPts val="1100"/>
              <a:buFont typeface="Times New Roman TUR" panose="02020603050405020304" pitchFamily="18" charset="0"/>
              <a:buChar char="-"/>
            </a:pPr>
            <a:r>
              <a:rPr lang="tr-TR" sz="1900" dirty="0">
                <a:latin typeface="Comic Sans MS" panose="030F0702030302020204" pitchFamily="66" charset="0"/>
              </a:rPr>
              <a:t>Suç eylemleri ve tehditleri,</a:t>
            </a:r>
          </a:p>
          <a:p>
            <a:pPr marL="800100" lvl="1" indent="-342900" algn="just">
              <a:lnSpc>
                <a:spcPct val="120000"/>
              </a:lnSpc>
              <a:spcAft>
                <a:spcPts val="600"/>
              </a:spcAft>
              <a:buSzPts val="1100"/>
              <a:buFont typeface="Times New Roman TUR" panose="02020603050405020304" pitchFamily="18" charset="0"/>
              <a:buChar char="-"/>
            </a:pPr>
            <a:r>
              <a:rPr lang="tr-TR" sz="1900" dirty="0">
                <a:latin typeface="Comic Sans MS" panose="030F0702030302020204" pitchFamily="66" charset="0"/>
              </a:rPr>
              <a:t>Radyasyona Maruz Bırakan Düzenekler (RMBD)</a:t>
            </a:r>
          </a:p>
          <a:p>
            <a:pPr marL="800100" lvl="1" indent="-342900" algn="just">
              <a:lnSpc>
                <a:spcPct val="120000"/>
              </a:lnSpc>
              <a:spcAft>
                <a:spcPts val="600"/>
              </a:spcAft>
              <a:buSzPts val="1100"/>
              <a:buFont typeface="Times New Roman TUR" panose="02020603050405020304" pitchFamily="18" charset="0"/>
              <a:buChar char="-"/>
            </a:pPr>
            <a:r>
              <a:rPr lang="tr-TR" sz="1900" dirty="0">
                <a:latin typeface="Comic Sans MS" panose="030F0702030302020204" pitchFamily="66" charset="0"/>
              </a:rPr>
              <a:t>Radyoaktif Madde Yayan Düzenekler (RMYD).</a:t>
            </a:r>
          </a:p>
        </p:txBody>
      </p:sp>
    </p:spTree>
    <p:extLst>
      <p:ext uri="{BB962C8B-B14F-4D97-AF65-F5344CB8AC3E}">
        <p14:creationId xmlns:p14="http://schemas.microsoft.com/office/powerpoint/2010/main" val="4198883003"/>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ayt Numarası Yer Tutucusu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211409E-0DDB-465D-B1D8-978C724B221B}" type="slidenum">
              <a:rPr lang="en-GB">
                <a:solidFill>
                  <a:schemeClr val="bg2"/>
                </a:solidFill>
                <a:latin typeface="Arial Black" panose="020B0A04020102020204" pitchFamily="34" charset="0"/>
              </a:rPr>
              <a:pPr/>
              <a:t>14</a:t>
            </a:fld>
            <a:endParaRPr lang="en-GB">
              <a:solidFill>
                <a:schemeClr val="bg2"/>
              </a:solidFill>
              <a:latin typeface="Arial Black" panose="020B0A04020102020204" pitchFamily="34" charset="0"/>
            </a:endParaRPr>
          </a:p>
        </p:txBody>
      </p:sp>
      <p:sp>
        <p:nvSpPr>
          <p:cNvPr id="5123" name="Rectangle 2"/>
          <p:cNvSpPr>
            <a:spLocks noGrp="1" noChangeArrowheads="1"/>
          </p:cNvSpPr>
          <p:nvPr>
            <p:ph type="title"/>
          </p:nvPr>
        </p:nvSpPr>
        <p:spPr>
          <a:xfrm>
            <a:off x="895350" y="40804"/>
            <a:ext cx="8515350" cy="723900"/>
          </a:xfrm>
        </p:spPr>
        <p:txBody>
          <a:bodyPr/>
          <a:lstStyle/>
          <a:p>
            <a:r>
              <a:rPr lang="tr-TR" sz="2400" dirty="0"/>
              <a:t>Diğer Radyasyon Acil </a:t>
            </a:r>
            <a:r>
              <a:rPr lang="tr-TR" sz="2400" dirty="0" smtClean="0"/>
              <a:t>Durumları için müdahale yaklaşımı</a:t>
            </a:r>
            <a:endParaRPr lang="tr-TR" sz="2400" dirty="0"/>
          </a:p>
        </p:txBody>
      </p:sp>
      <p:sp>
        <p:nvSpPr>
          <p:cNvPr id="3" name="Dikdörtgen 2"/>
          <p:cNvSpPr/>
          <p:nvPr/>
        </p:nvSpPr>
        <p:spPr>
          <a:xfrm>
            <a:off x="868549" y="764704"/>
            <a:ext cx="8568952" cy="416653"/>
          </a:xfrm>
          <a:prstGeom prst="rect">
            <a:avLst/>
          </a:prstGeom>
        </p:spPr>
        <p:txBody>
          <a:bodyPr wrap="square">
            <a:spAutoFit/>
          </a:bodyPr>
          <a:lstStyle/>
          <a:p>
            <a:pPr marL="342900" lvl="0" indent="-342900" algn="just">
              <a:lnSpc>
                <a:spcPct val="120000"/>
              </a:lnSpc>
              <a:spcAft>
                <a:spcPts val="600"/>
              </a:spcAft>
              <a:buSzPts val="800"/>
              <a:buFont typeface="Symbol" panose="05050102010706020507" pitchFamily="18" charset="2"/>
              <a:buChar char=""/>
              <a:tabLst>
                <a:tab pos="252095" algn="l"/>
              </a:tabLst>
            </a:pPr>
            <a:endParaRPr lang="tr-TR" sz="1900" dirty="0">
              <a:latin typeface="Comic Sans MS" panose="030F0702030302020204" pitchFamily="66" charset="0"/>
            </a:endParaRPr>
          </a:p>
        </p:txBody>
      </p:sp>
      <p:sp>
        <p:nvSpPr>
          <p:cNvPr id="2" name="Dikdörtgen 1"/>
          <p:cNvSpPr/>
          <p:nvPr/>
        </p:nvSpPr>
        <p:spPr>
          <a:xfrm>
            <a:off x="992560" y="851372"/>
            <a:ext cx="8856984" cy="4764381"/>
          </a:xfrm>
          <a:prstGeom prst="rect">
            <a:avLst/>
          </a:prstGeom>
        </p:spPr>
        <p:txBody>
          <a:bodyPr wrap="square">
            <a:spAutoFit/>
          </a:bodyPr>
          <a:lstStyle/>
          <a:p>
            <a:pPr marL="342900" lvl="0" indent="-342900" algn="just">
              <a:lnSpc>
                <a:spcPct val="120000"/>
              </a:lnSpc>
              <a:spcAft>
                <a:spcPts val="600"/>
              </a:spcAft>
              <a:buSzPts val="800"/>
              <a:buFont typeface="Symbol" panose="05050102010706020507" pitchFamily="18" charset="2"/>
              <a:buChar char=""/>
              <a:tabLst>
                <a:tab pos="252095" algn="l"/>
              </a:tabLst>
            </a:pPr>
            <a:r>
              <a:rPr lang="tr-TR" sz="1900" b="1" dirty="0">
                <a:latin typeface="Comic Sans MS" panose="030F0702030302020204" pitchFamily="66" charset="0"/>
              </a:rPr>
              <a:t>Yerel seviyedeki hazırlıklar:</a:t>
            </a:r>
          </a:p>
          <a:p>
            <a:pPr marL="800100" lvl="1" indent="-342900" algn="just">
              <a:lnSpc>
                <a:spcPct val="120000"/>
              </a:lnSpc>
              <a:spcAft>
                <a:spcPts val="600"/>
              </a:spcAft>
              <a:buSzPts val="800"/>
              <a:buFont typeface="Symbol" panose="05050102010706020507" pitchFamily="18" charset="2"/>
              <a:buChar char=""/>
              <a:tabLst>
                <a:tab pos="252095" algn="l"/>
              </a:tabLst>
            </a:pPr>
            <a:r>
              <a:rPr lang="tr-TR" sz="1900" dirty="0">
                <a:latin typeface="Comic Sans MS" panose="030F0702030302020204" pitchFamily="66" charset="0"/>
              </a:rPr>
              <a:t>olası bir acil durumu fark etmeyi (örneğin radyoaktif malzemelerin etiketlerini tanımak ve radyasyona maruz kalmanın klinik belirtilerini bilmek), </a:t>
            </a:r>
          </a:p>
          <a:p>
            <a:pPr marL="800100" lvl="1" indent="-342900" algn="just">
              <a:lnSpc>
                <a:spcPct val="120000"/>
              </a:lnSpc>
              <a:spcAft>
                <a:spcPts val="600"/>
              </a:spcAft>
              <a:buSzPts val="800"/>
              <a:buFont typeface="Symbol" panose="05050102010706020507" pitchFamily="18" charset="2"/>
              <a:buChar char=""/>
              <a:tabLst>
                <a:tab pos="252095" algn="l"/>
              </a:tabLst>
            </a:pPr>
            <a:r>
              <a:rPr lang="tr-TR" sz="1900" dirty="0">
                <a:latin typeface="Comic Sans MS" panose="030F0702030302020204" pitchFamily="66" charset="0"/>
              </a:rPr>
              <a:t>temel tedbirlerin farkında olmayı </a:t>
            </a:r>
          </a:p>
          <a:p>
            <a:pPr marL="800100" lvl="1" indent="-342900" algn="just">
              <a:lnSpc>
                <a:spcPct val="120000"/>
              </a:lnSpc>
              <a:spcAft>
                <a:spcPts val="600"/>
              </a:spcAft>
              <a:buSzPts val="800"/>
              <a:buFont typeface="Symbol" panose="05050102010706020507" pitchFamily="18" charset="2"/>
              <a:buChar char=""/>
              <a:tabLst>
                <a:tab pos="252095" algn="l"/>
              </a:tabLst>
            </a:pPr>
            <a:r>
              <a:rPr lang="tr-TR" sz="1900" dirty="0">
                <a:latin typeface="Comic Sans MS" panose="030F0702030302020204" pitchFamily="66" charset="0"/>
              </a:rPr>
              <a:t>daha ileri yardım için kimin aranacağını bilmeyi içerir.  </a:t>
            </a:r>
          </a:p>
          <a:p>
            <a:pPr marL="342900" lvl="0" indent="-342900" algn="just">
              <a:lnSpc>
                <a:spcPct val="120000"/>
              </a:lnSpc>
              <a:spcAft>
                <a:spcPts val="600"/>
              </a:spcAft>
              <a:buSzPts val="800"/>
              <a:buFont typeface="Symbol" panose="05050102010706020507" pitchFamily="18" charset="2"/>
              <a:buChar char=""/>
              <a:tabLst>
                <a:tab pos="252095" algn="l"/>
              </a:tabLst>
            </a:pPr>
            <a:r>
              <a:rPr lang="tr-TR" sz="1900" b="1" dirty="0">
                <a:latin typeface="Comic Sans MS" panose="030F0702030302020204" pitchFamily="66" charset="0"/>
              </a:rPr>
              <a:t>Ulusal seviyede hazır olma durumu: </a:t>
            </a:r>
          </a:p>
          <a:p>
            <a:pPr marL="800100" lvl="1" indent="-342900" algn="just">
              <a:lnSpc>
                <a:spcPct val="120000"/>
              </a:lnSpc>
              <a:spcAft>
                <a:spcPts val="600"/>
              </a:spcAft>
              <a:buSzPts val="800"/>
              <a:buFont typeface="Symbol" panose="05050102010706020507" pitchFamily="18" charset="2"/>
              <a:buChar char=""/>
              <a:tabLst>
                <a:tab pos="252095" algn="l"/>
              </a:tabLst>
            </a:pPr>
            <a:r>
              <a:rPr lang="tr-TR" sz="1900" dirty="0">
                <a:latin typeface="Comic Sans MS" panose="030F0702030302020204" pitchFamily="66" charset="0"/>
              </a:rPr>
              <a:t>gerekli ise yerel yetkililere derhal tavsiyede bulunulması ve bu yetkililerin desteklenmesine (örneğin radyasyondan korunma hizmetleri sağlamak) yönelik kabiliyete sahip </a:t>
            </a:r>
            <a:r>
              <a:rPr lang="tr-TR" sz="1900" dirty="0" smtClean="0">
                <a:latin typeface="Comic Sans MS" panose="030F0702030302020204" pitchFamily="66" charset="0"/>
              </a:rPr>
              <a:t>olunmasını</a:t>
            </a:r>
          </a:p>
          <a:p>
            <a:pPr marL="800100" lvl="1" indent="-342900" algn="just">
              <a:lnSpc>
                <a:spcPct val="120000"/>
              </a:lnSpc>
              <a:spcAft>
                <a:spcPts val="600"/>
              </a:spcAft>
              <a:buSzPts val="800"/>
              <a:buFont typeface="Symbol" panose="05050102010706020507" pitchFamily="18" charset="2"/>
              <a:buChar char=""/>
              <a:tabLst>
                <a:tab pos="252095" algn="l"/>
              </a:tabLst>
            </a:pPr>
            <a:r>
              <a:rPr lang="tr-TR" sz="1900" dirty="0" smtClean="0">
                <a:latin typeface="Comic Sans MS" panose="030F0702030302020204" pitchFamily="66" charset="0"/>
              </a:rPr>
              <a:t>kapasitenin </a:t>
            </a:r>
            <a:r>
              <a:rPr lang="tr-TR" sz="1900" dirty="0">
                <a:latin typeface="Comic Sans MS" panose="030F0702030302020204" pitchFamily="66" charset="0"/>
              </a:rPr>
              <a:t>aşılması durumunda uluslararası yardım istenmesi için hazırlıkların yapılmış olmasını içerir. </a:t>
            </a:r>
          </a:p>
        </p:txBody>
      </p:sp>
    </p:spTree>
    <p:extLst>
      <p:ext uri="{BB962C8B-B14F-4D97-AF65-F5344CB8AC3E}">
        <p14:creationId xmlns:p14="http://schemas.microsoft.com/office/powerpoint/2010/main" val="755798796"/>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ayt Numarası Yer Tutucusu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211409E-0DDB-465D-B1D8-978C724B221B}" type="slidenum">
              <a:rPr lang="en-GB">
                <a:solidFill>
                  <a:schemeClr val="bg2"/>
                </a:solidFill>
                <a:latin typeface="Arial Black" panose="020B0A04020102020204" pitchFamily="34" charset="0"/>
              </a:rPr>
              <a:pPr/>
              <a:t>15</a:t>
            </a:fld>
            <a:endParaRPr lang="en-GB">
              <a:solidFill>
                <a:schemeClr val="bg2"/>
              </a:solidFill>
              <a:latin typeface="Arial Black" panose="020B0A04020102020204" pitchFamily="34" charset="0"/>
            </a:endParaRPr>
          </a:p>
        </p:txBody>
      </p:sp>
      <p:sp>
        <p:nvSpPr>
          <p:cNvPr id="5123" name="Rectangle 2"/>
          <p:cNvSpPr>
            <a:spLocks noGrp="1" noChangeArrowheads="1"/>
          </p:cNvSpPr>
          <p:nvPr>
            <p:ph type="title"/>
          </p:nvPr>
        </p:nvSpPr>
        <p:spPr>
          <a:xfrm>
            <a:off x="895350" y="40804"/>
            <a:ext cx="8515350" cy="723900"/>
          </a:xfrm>
        </p:spPr>
        <p:txBody>
          <a:bodyPr/>
          <a:lstStyle/>
          <a:p>
            <a:r>
              <a:rPr lang="tr-TR" sz="1800" dirty="0"/>
              <a:t>Diğer Radyasyon Acil </a:t>
            </a:r>
            <a:r>
              <a:rPr lang="tr-TR" sz="1800" dirty="0" smtClean="0"/>
              <a:t>Durumları için müdahale yaklaşımı</a:t>
            </a:r>
            <a:br>
              <a:rPr lang="tr-TR" sz="1800" dirty="0" smtClean="0"/>
            </a:br>
            <a:r>
              <a:rPr lang="tr-TR" sz="1800" dirty="0"/>
              <a:t>Örnek-Hasar görmüş veya zırhlanmamış tehlikeli kaynak nedeni ile halkın radyasyona maruz kalması ve/veya radyoaktif madde ile kirlenmesi</a:t>
            </a:r>
          </a:p>
        </p:txBody>
      </p:sp>
      <p:sp>
        <p:nvSpPr>
          <p:cNvPr id="3" name="Dikdörtgen 2"/>
          <p:cNvSpPr/>
          <p:nvPr/>
        </p:nvSpPr>
        <p:spPr>
          <a:xfrm>
            <a:off x="868549" y="764704"/>
            <a:ext cx="8568952" cy="416653"/>
          </a:xfrm>
          <a:prstGeom prst="rect">
            <a:avLst/>
          </a:prstGeom>
        </p:spPr>
        <p:txBody>
          <a:bodyPr wrap="square">
            <a:spAutoFit/>
          </a:bodyPr>
          <a:lstStyle/>
          <a:p>
            <a:pPr marL="342900" lvl="0" indent="-342900" algn="just">
              <a:lnSpc>
                <a:spcPct val="120000"/>
              </a:lnSpc>
              <a:spcAft>
                <a:spcPts val="600"/>
              </a:spcAft>
              <a:buSzPts val="800"/>
              <a:buFont typeface="Symbol" panose="05050102010706020507" pitchFamily="18" charset="2"/>
              <a:buChar char=""/>
              <a:tabLst>
                <a:tab pos="252095" algn="l"/>
              </a:tabLst>
            </a:pPr>
            <a:endParaRPr lang="tr-TR" sz="1900" dirty="0">
              <a:latin typeface="Comic Sans MS" panose="030F0702030302020204" pitchFamily="66" charset="0"/>
            </a:endParaRPr>
          </a:p>
        </p:txBody>
      </p:sp>
      <p:sp>
        <p:nvSpPr>
          <p:cNvPr id="2" name="Dikdörtgen 1"/>
          <p:cNvSpPr/>
          <p:nvPr/>
        </p:nvSpPr>
        <p:spPr>
          <a:xfrm>
            <a:off x="992560" y="851372"/>
            <a:ext cx="8856984" cy="5262979"/>
          </a:xfrm>
          <a:prstGeom prst="rect">
            <a:avLst/>
          </a:prstGeom>
        </p:spPr>
        <p:txBody>
          <a:bodyPr wrap="square">
            <a:spAutoFit/>
          </a:bodyPr>
          <a:lstStyle/>
          <a:p>
            <a:pPr marL="342900" lvl="0" indent="-342900" algn="just">
              <a:lnSpc>
                <a:spcPct val="120000"/>
              </a:lnSpc>
              <a:spcAft>
                <a:spcPts val="600"/>
              </a:spcAft>
              <a:buSzPts val="800"/>
              <a:buFont typeface="Symbol" panose="05050102010706020507" pitchFamily="18" charset="2"/>
              <a:buChar char=""/>
              <a:tabLst>
                <a:tab pos="252095" algn="l"/>
              </a:tabLst>
            </a:pPr>
            <a:r>
              <a:rPr lang="tr-TR" sz="1700" dirty="0" smtClean="0">
                <a:latin typeface="Comic Sans MS" panose="030F0702030302020204" pitchFamily="66" charset="0"/>
              </a:rPr>
              <a:t>Radyasyon </a:t>
            </a:r>
            <a:r>
              <a:rPr lang="tr-TR" sz="1700" dirty="0">
                <a:latin typeface="Comic Sans MS" panose="030F0702030302020204" pitchFamily="66" charset="0"/>
              </a:rPr>
              <a:t>tehlikesinden şüphelenilmesi üzerine </a:t>
            </a:r>
            <a:r>
              <a:rPr lang="tr-TR" sz="1700" dirty="0" smtClean="0">
                <a:latin typeface="Comic Sans MS" panose="030F0702030302020204" pitchFamily="66" charset="0"/>
              </a:rPr>
              <a:t>gerekli otoritelere bildirim </a:t>
            </a:r>
            <a:r>
              <a:rPr lang="tr-TR" sz="1700" dirty="0">
                <a:latin typeface="Comic Sans MS" panose="030F0702030302020204" pitchFamily="66" charset="0"/>
              </a:rPr>
              <a:t>yapılır. </a:t>
            </a:r>
            <a:endParaRPr lang="tr-TR" sz="1700" dirty="0" smtClean="0">
              <a:latin typeface="Comic Sans MS" panose="030F0702030302020204" pitchFamily="66" charset="0"/>
            </a:endParaRPr>
          </a:p>
          <a:p>
            <a:pPr marL="342900" indent="-342900" algn="just">
              <a:lnSpc>
                <a:spcPct val="120000"/>
              </a:lnSpc>
              <a:spcAft>
                <a:spcPts val="600"/>
              </a:spcAft>
              <a:buSzPts val="800"/>
              <a:buFont typeface="Symbol" panose="05050102010706020507" pitchFamily="18" charset="2"/>
              <a:buChar char=""/>
              <a:tabLst>
                <a:tab pos="252095" algn="l"/>
              </a:tabLst>
            </a:pPr>
            <a:r>
              <a:rPr lang="tr-TR" sz="1700" dirty="0">
                <a:latin typeface="Comic Sans MS" panose="030F0702030302020204" pitchFamily="66" charset="0"/>
              </a:rPr>
              <a:t>İlk müdahale ekipleri alan etrafında, içinde ilk kendilerinin ve halkı korumak için koruyucu eylemlerin uygulandığı bir kordon oluşturur. </a:t>
            </a:r>
          </a:p>
          <a:p>
            <a:pPr marL="342900" indent="-342900" algn="just">
              <a:lnSpc>
                <a:spcPct val="120000"/>
              </a:lnSpc>
              <a:spcAft>
                <a:spcPts val="600"/>
              </a:spcAft>
              <a:buSzPts val="800"/>
              <a:buFont typeface="Symbol" panose="05050102010706020507" pitchFamily="18" charset="2"/>
              <a:buChar char=""/>
              <a:tabLst>
                <a:tab pos="252095" algn="l"/>
              </a:tabLst>
            </a:pPr>
            <a:r>
              <a:rPr lang="tr-TR" sz="1700" dirty="0">
                <a:latin typeface="Comic Sans MS" panose="030F0702030302020204" pitchFamily="66" charset="0"/>
              </a:rPr>
              <a:t>Başlangıçta kordon içine alınan alanın boyutu, daha önceden tespit edilmiş, direk olarak gözlenebilen kriterler esas alınarak belirlenir </a:t>
            </a:r>
            <a:endParaRPr lang="tr-TR" sz="1700" dirty="0" smtClean="0">
              <a:latin typeface="Comic Sans MS" panose="030F0702030302020204" pitchFamily="66" charset="0"/>
            </a:endParaRPr>
          </a:p>
          <a:p>
            <a:pPr marL="342900" indent="-342900" algn="just">
              <a:lnSpc>
                <a:spcPct val="120000"/>
              </a:lnSpc>
              <a:spcAft>
                <a:spcPts val="600"/>
              </a:spcAft>
              <a:buSzPts val="800"/>
              <a:buFont typeface="Symbol" panose="05050102010706020507" pitchFamily="18" charset="2"/>
              <a:buChar char=""/>
              <a:tabLst>
                <a:tab pos="252095" algn="l"/>
              </a:tabLst>
            </a:pPr>
            <a:r>
              <a:rPr lang="tr-TR" sz="1700" dirty="0" smtClean="0">
                <a:latin typeface="Comic Sans MS" panose="030F0702030302020204" pitchFamily="66" charset="0"/>
              </a:rPr>
              <a:t>Öncelik</a:t>
            </a:r>
            <a:r>
              <a:rPr lang="tr-TR" sz="1700" dirty="0">
                <a:latin typeface="Comic Sans MS" panose="030F0702030302020204" pitchFamily="66" charset="0"/>
              </a:rPr>
              <a:t>, yaralılara ilk ve acil yardımın sağlanmasına ve radyasyon kaynağının zırhlanmasına </a:t>
            </a:r>
            <a:r>
              <a:rPr lang="tr-TR" sz="1700" dirty="0" smtClean="0">
                <a:latin typeface="Comic Sans MS" panose="030F0702030302020204" pitchFamily="66" charset="0"/>
              </a:rPr>
              <a:t>verilir.</a:t>
            </a:r>
          </a:p>
          <a:p>
            <a:pPr marL="342900" lvl="0" indent="-342900" algn="just">
              <a:lnSpc>
                <a:spcPct val="120000"/>
              </a:lnSpc>
              <a:spcAft>
                <a:spcPts val="600"/>
              </a:spcAft>
              <a:buSzPts val="800"/>
              <a:buFont typeface="Symbol" panose="05050102010706020507" pitchFamily="18" charset="2"/>
              <a:buChar char=""/>
              <a:tabLst>
                <a:tab pos="252095" algn="l"/>
              </a:tabLst>
            </a:pPr>
            <a:r>
              <a:rPr lang="tr-TR" sz="1700" dirty="0" smtClean="0">
                <a:latin typeface="Comic Sans MS" panose="030F0702030302020204" pitchFamily="66" charset="0"/>
              </a:rPr>
              <a:t>Olayın </a:t>
            </a:r>
            <a:r>
              <a:rPr lang="tr-TR" sz="1700" dirty="0">
                <a:latin typeface="Comic Sans MS" panose="030F0702030302020204" pitchFamily="66" charset="0"/>
              </a:rPr>
              <a:t>tespitinden sonra saatler içinde tahliye edilen alanın dışında tahliye edilenlerin kaydedilmesi, izlenmesi ve sağlık taramasının yapılması ve acil tıbbi tedaviye ihtiyaçları olup olmadığının belirlenmesi veya daha sonraki tıbbi takibe yönelik kaydedilmesi için merkezler oluşturulur. </a:t>
            </a:r>
            <a:r>
              <a:rPr lang="tr-TR" sz="1700" dirty="0" err="1" smtClean="0">
                <a:latin typeface="Comic Sans MS" panose="030F0702030302020204" pitchFamily="66" charset="0"/>
              </a:rPr>
              <a:t>Dekontaminasyon</a:t>
            </a:r>
            <a:r>
              <a:rPr lang="tr-TR" sz="1700" dirty="0" smtClean="0">
                <a:latin typeface="Comic Sans MS" panose="030F0702030302020204" pitchFamily="66" charset="0"/>
              </a:rPr>
              <a:t> işlemleri gerçekleştirilir.</a:t>
            </a:r>
          </a:p>
          <a:p>
            <a:pPr marL="342900" lvl="0" indent="-342900" algn="just">
              <a:lnSpc>
                <a:spcPct val="120000"/>
              </a:lnSpc>
              <a:spcAft>
                <a:spcPts val="600"/>
              </a:spcAft>
              <a:buSzPts val="800"/>
              <a:buFont typeface="Symbol" panose="05050102010706020507" pitchFamily="18" charset="2"/>
              <a:buChar char=""/>
              <a:tabLst>
                <a:tab pos="252095" algn="l"/>
              </a:tabLst>
            </a:pPr>
            <a:r>
              <a:rPr lang="tr-TR" sz="1700" dirty="0" smtClean="0">
                <a:latin typeface="Comic Sans MS" panose="030F0702030302020204" pitchFamily="66" charset="0"/>
              </a:rPr>
              <a:t>Radyolojik izleme </a:t>
            </a:r>
            <a:r>
              <a:rPr lang="tr-TR" sz="1700" dirty="0">
                <a:latin typeface="Comic Sans MS" panose="030F0702030302020204" pitchFamily="66" charset="0"/>
              </a:rPr>
              <a:t>verileri elde edildiğinde</a:t>
            </a:r>
            <a:r>
              <a:rPr lang="tr-TR" sz="1700" dirty="0" smtClean="0">
                <a:latin typeface="Comic Sans MS" panose="030F0702030302020204" pitchFamily="66" charset="0"/>
              </a:rPr>
              <a:t>, Müdahale Eylem Düzeyleri (MED) </a:t>
            </a:r>
            <a:r>
              <a:rPr lang="tr-TR" sz="1700" dirty="0">
                <a:latin typeface="Comic Sans MS" panose="030F0702030302020204" pitchFamily="66" charset="0"/>
              </a:rPr>
              <a:t>esas alınarak kordon içine alınmış alan genişletilebilir. </a:t>
            </a:r>
            <a:endParaRPr lang="tr-TR" sz="1700" dirty="0" smtClean="0">
              <a:latin typeface="Comic Sans MS" panose="030F0702030302020204" pitchFamily="66" charset="0"/>
            </a:endParaRPr>
          </a:p>
          <a:p>
            <a:pPr marL="342900" lvl="0" indent="-342900" algn="just">
              <a:lnSpc>
                <a:spcPct val="120000"/>
              </a:lnSpc>
              <a:spcAft>
                <a:spcPts val="600"/>
              </a:spcAft>
              <a:buSzPts val="800"/>
              <a:buFont typeface="Symbol" panose="05050102010706020507" pitchFamily="18" charset="2"/>
              <a:buChar char=""/>
              <a:tabLst>
                <a:tab pos="252095" algn="l"/>
              </a:tabLst>
            </a:pPr>
            <a:r>
              <a:rPr lang="tr-TR" sz="1700" dirty="0">
                <a:latin typeface="Comic Sans MS" panose="030F0702030302020204" pitchFamily="66" charset="0"/>
              </a:rPr>
              <a:t>Medya </a:t>
            </a:r>
            <a:r>
              <a:rPr lang="tr-TR" sz="1700" dirty="0" smtClean="0">
                <a:latin typeface="Comic Sans MS" panose="030F0702030302020204" pitchFamily="66" charset="0"/>
              </a:rPr>
              <a:t>ve halk en </a:t>
            </a:r>
            <a:r>
              <a:rPr lang="tr-TR" sz="1700" dirty="0">
                <a:latin typeface="Comic Sans MS" panose="030F0702030302020204" pitchFamily="66" charset="0"/>
              </a:rPr>
              <a:t>kısa zamanda tek bir sözcü tarafından kısaca bilgilendirilir. </a:t>
            </a:r>
            <a:endParaRPr lang="tr-TR" sz="1700" dirty="0" smtClean="0">
              <a:latin typeface="Comic Sans MS" panose="030F0702030302020204" pitchFamily="66" charset="0"/>
            </a:endParaRPr>
          </a:p>
        </p:txBody>
      </p:sp>
    </p:spTree>
    <p:extLst>
      <p:ext uri="{BB962C8B-B14F-4D97-AF65-F5344CB8AC3E}">
        <p14:creationId xmlns:p14="http://schemas.microsoft.com/office/powerpoint/2010/main" val="2015883629"/>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ayt Numarası Yer Tutucusu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211409E-0DDB-465D-B1D8-978C724B221B}" type="slidenum">
              <a:rPr lang="en-GB">
                <a:solidFill>
                  <a:schemeClr val="bg2"/>
                </a:solidFill>
                <a:latin typeface="Arial Black" panose="020B0A04020102020204" pitchFamily="34" charset="0"/>
              </a:rPr>
              <a:pPr/>
              <a:t>16</a:t>
            </a:fld>
            <a:endParaRPr lang="en-GB">
              <a:solidFill>
                <a:schemeClr val="bg2"/>
              </a:solidFill>
              <a:latin typeface="Arial Black" panose="020B0A04020102020204" pitchFamily="34" charset="0"/>
            </a:endParaRPr>
          </a:p>
        </p:txBody>
      </p:sp>
      <p:sp>
        <p:nvSpPr>
          <p:cNvPr id="5123" name="Rectangle 2"/>
          <p:cNvSpPr>
            <a:spLocks noGrp="1" noChangeArrowheads="1"/>
          </p:cNvSpPr>
          <p:nvPr>
            <p:ph type="title"/>
          </p:nvPr>
        </p:nvSpPr>
        <p:spPr>
          <a:xfrm>
            <a:off x="895350" y="40804"/>
            <a:ext cx="8515350" cy="723900"/>
          </a:xfrm>
        </p:spPr>
        <p:txBody>
          <a:bodyPr/>
          <a:lstStyle/>
          <a:p>
            <a:r>
              <a:rPr lang="tr-TR" sz="2400" dirty="0"/>
              <a:t>Diğer Radyasyon Acil </a:t>
            </a:r>
            <a:r>
              <a:rPr lang="tr-TR" sz="2400" dirty="0" smtClean="0"/>
              <a:t>Durumları için müdahale yaklaşımı</a:t>
            </a:r>
            <a:endParaRPr lang="tr-TR" sz="2400" dirty="0"/>
          </a:p>
        </p:txBody>
      </p:sp>
      <p:sp>
        <p:nvSpPr>
          <p:cNvPr id="3" name="Dikdörtgen 2"/>
          <p:cNvSpPr/>
          <p:nvPr/>
        </p:nvSpPr>
        <p:spPr>
          <a:xfrm>
            <a:off x="868549" y="764704"/>
            <a:ext cx="8568952" cy="416653"/>
          </a:xfrm>
          <a:prstGeom prst="rect">
            <a:avLst/>
          </a:prstGeom>
        </p:spPr>
        <p:txBody>
          <a:bodyPr wrap="square">
            <a:spAutoFit/>
          </a:bodyPr>
          <a:lstStyle/>
          <a:p>
            <a:pPr marL="342900" lvl="0" indent="-342900" algn="just">
              <a:lnSpc>
                <a:spcPct val="120000"/>
              </a:lnSpc>
              <a:spcAft>
                <a:spcPts val="600"/>
              </a:spcAft>
              <a:buSzPts val="800"/>
              <a:buFont typeface="Symbol" panose="05050102010706020507" pitchFamily="18" charset="2"/>
              <a:buChar char=""/>
              <a:tabLst>
                <a:tab pos="252095" algn="l"/>
              </a:tabLst>
            </a:pPr>
            <a:endParaRPr lang="tr-TR" sz="1900" dirty="0">
              <a:latin typeface="Comic Sans MS" panose="030F0702030302020204" pitchFamily="66" charset="0"/>
            </a:endParaRPr>
          </a:p>
        </p:txBody>
      </p:sp>
      <p:sp>
        <p:nvSpPr>
          <p:cNvPr id="2" name="Dikdörtgen 1"/>
          <p:cNvSpPr/>
          <p:nvPr/>
        </p:nvSpPr>
        <p:spPr>
          <a:xfrm>
            <a:off x="992560" y="851372"/>
            <a:ext cx="8856984" cy="5816977"/>
          </a:xfrm>
          <a:prstGeom prst="rect">
            <a:avLst/>
          </a:prstGeom>
        </p:spPr>
        <p:txBody>
          <a:bodyPr wrap="square">
            <a:spAutoFit/>
          </a:bodyPr>
          <a:lstStyle/>
          <a:p>
            <a:pPr marL="342900" lvl="0" indent="-342900" algn="just">
              <a:lnSpc>
                <a:spcPct val="120000"/>
              </a:lnSpc>
              <a:spcAft>
                <a:spcPts val="600"/>
              </a:spcAft>
              <a:buSzPts val="800"/>
              <a:buFont typeface="Symbol" panose="05050102010706020507" pitchFamily="18" charset="2"/>
              <a:buChar char=""/>
              <a:tabLst>
                <a:tab pos="252095" algn="l"/>
              </a:tabLst>
            </a:pPr>
            <a:r>
              <a:rPr lang="tr-TR" sz="1900" dirty="0" smtClean="0">
                <a:latin typeface="Comic Sans MS" panose="030F0702030302020204" pitchFamily="66" charset="0"/>
              </a:rPr>
              <a:t>TAEK </a:t>
            </a:r>
            <a:r>
              <a:rPr lang="tr-TR" sz="1900" dirty="0">
                <a:latin typeface="Comic Sans MS" panose="030F0702030302020204" pitchFamily="66" charset="0"/>
              </a:rPr>
              <a:t>radyasyondan korunma, medya ile ilişkiler ve tıbbi müdahalenin yönetimi konularında ihtiyaç duyulan uzmanlık ve hizmetleri </a:t>
            </a:r>
            <a:r>
              <a:rPr lang="tr-TR" sz="1900" dirty="0" smtClean="0">
                <a:latin typeface="Comic Sans MS" panose="030F0702030302020204" pitchFamily="66" charset="0"/>
              </a:rPr>
              <a:t>sağlar.</a:t>
            </a:r>
            <a:endParaRPr lang="tr-TR" sz="1900" dirty="0">
              <a:latin typeface="Comic Sans MS" panose="030F0702030302020204" pitchFamily="66" charset="0"/>
            </a:endParaRPr>
          </a:p>
          <a:p>
            <a:pPr marL="342900" lvl="0" indent="-342900" algn="just">
              <a:lnSpc>
                <a:spcPct val="120000"/>
              </a:lnSpc>
              <a:spcAft>
                <a:spcPts val="600"/>
              </a:spcAft>
              <a:buSzPts val="800"/>
              <a:buFont typeface="Symbol" panose="05050102010706020507" pitchFamily="18" charset="2"/>
              <a:buChar char=""/>
              <a:tabLst>
                <a:tab pos="252095" algn="l"/>
              </a:tabLst>
            </a:pPr>
            <a:r>
              <a:rPr lang="tr-TR" sz="1900" dirty="0" smtClean="0">
                <a:latin typeface="Comic Sans MS" panose="030F0702030302020204" pitchFamily="66" charset="0"/>
              </a:rPr>
              <a:t>Radyasyona </a:t>
            </a:r>
            <a:r>
              <a:rPr lang="tr-TR" sz="1900" dirty="0">
                <a:latin typeface="Comic Sans MS" panose="030F0702030302020204" pitchFamily="66" charset="0"/>
              </a:rPr>
              <a:t>maruz kalmış kişileri tedavi eden hekimler, Referans Hastanedeki aşırı dozda radyasyona maruz kalanların tedavisi konusunda tecrübesi olan uzmanlara veya Dünya Sağlık Örgütü ya da </a:t>
            </a:r>
            <a:r>
              <a:rPr lang="tr-TR" sz="1900" dirty="0" err="1">
                <a:latin typeface="Comic Sans MS" panose="030F0702030302020204" pitchFamily="66" charset="0"/>
              </a:rPr>
              <a:t>UAEA’ya</a:t>
            </a:r>
            <a:r>
              <a:rPr lang="tr-TR" sz="1900" dirty="0">
                <a:latin typeface="Comic Sans MS" panose="030F0702030302020204" pitchFamily="66" charset="0"/>
              </a:rPr>
              <a:t> danışabilirler</a:t>
            </a:r>
            <a:r>
              <a:rPr lang="tr-TR" sz="1900" dirty="0" smtClean="0">
                <a:latin typeface="Comic Sans MS" panose="030F0702030302020204" pitchFamily="66" charset="0"/>
              </a:rPr>
              <a:t>.</a:t>
            </a:r>
          </a:p>
          <a:p>
            <a:pPr marL="342900" lvl="0" indent="-342900" algn="just">
              <a:lnSpc>
                <a:spcPct val="120000"/>
              </a:lnSpc>
              <a:spcAft>
                <a:spcPts val="600"/>
              </a:spcAft>
              <a:buSzPts val="800"/>
              <a:buFont typeface="Symbol" panose="05050102010706020507" pitchFamily="18" charset="2"/>
              <a:buChar char=""/>
              <a:tabLst>
                <a:tab pos="252095" algn="l"/>
              </a:tabLst>
            </a:pPr>
            <a:r>
              <a:rPr lang="tr-TR" sz="1900" dirty="0" smtClean="0">
                <a:latin typeface="Comic Sans MS" panose="030F0702030302020204" pitchFamily="66" charset="0"/>
              </a:rPr>
              <a:t>Acil durum çalışanlarının </a:t>
            </a:r>
            <a:r>
              <a:rPr lang="tr-TR" sz="1900" dirty="0">
                <a:latin typeface="Comic Sans MS" panose="030F0702030302020204" pitchFamily="66" charset="0"/>
              </a:rPr>
              <a:t>radyasyona maruz kalmasının asgariye indirilmesi için bir kontrol altına alma planı geliştirilir. </a:t>
            </a:r>
            <a:endParaRPr lang="tr-TR" sz="1900" dirty="0" smtClean="0">
              <a:latin typeface="Comic Sans MS" panose="030F0702030302020204" pitchFamily="66" charset="0"/>
            </a:endParaRPr>
          </a:p>
          <a:p>
            <a:pPr marL="342900" lvl="0" indent="-342900" algn="just">
              <a:lnSpc>
                <a:spcPct val="120000"/>
              </a:lnSpc>
              <a:spcAft>
                <a:spcPts val="600"/>
              </a:spcAft>
              <a:buSzPts val="800"/>
              <a:buFont typeface="Symbol" panose="05050102010706020507" pitchFamily="18" charset="2"/>
              <a:buChar char=""/>
              <a:tabLst>
                <a:tab pos="252095" algn="l"/>
              </a:tabLst>
            </a:pPr>
            <a:r>
              <a:rPr lang="tr-TR" sz="1900" dirty="0" smtClean="0">
                <a:latin typeface="Comic Sans MS" panose="030F0702030302020204" pitchFamily="66" charset="0"/>
              </a:rPr>
              <a:t>Kontrol </a:t>
            </a:r>
            <a:r>
              <a:rPr lang="tr-TR" sz="1900" dirty="0">
                <a:latin typeface="Comic Sans MS" panose="030F0702030302020204" pitchFamily="66" charset="0"/>
              </a:rPr>
              <a:t>altına alma operasyonu uygun aletlerle ve çalışanlara yönelik doz limitleri aşılmadan yapılır. </a:t>
            </a:r>
            <a:endParaRPr lang="tr-TR" sz="1900" dirty="0" smtClean="0">
              <a:latin typeface="Comic Sans MS" panose="030F0702030302020204" pitchFamily="66" charset="0"/>
            </a:endParaRPr>
          </a:p>
          <a:p>
            <a:pPr marL="342900" lvl="0" indent="-342900" algn="just">
              <a:lnSpc>
                <a:spcPct val="120000"/>
              </a:lnSpc>
              <a:spcAft>
                <a:spcPts val="600"/>
              </a:spcAft>
              <a:buSzPts val="800"/>
              <a:buFont typeface="Symbol" panose="05050102010706020507" pitchFamily="18" charset="2"/>
              <a:buChar char=""/>
              <a:tabLst>
                <a:tab pos="252095" algn="l"/>
              </a:tabLst>
            </a:pPr>
            <a:r>
              <a:rPr lang="tr-TR" sz="1900" dirty="0" smtClean="0">
                <a:latin typeface="Comic Sans MS" panose="030F0702030302020204" pitchFamily="66" charset="0"/>
              </a:rPr>
              <a:t>Kontrol </a:t>
            </a:r>
            <a:r>
              <a:rPr lang="tr-TR" sz="1900" dirty="0">
                <a:latin typeface="Comic Sans MS" panose="030F0702030302020204" pitchFamily="66" charset="0"/>
              </a:rPr>
              <a:t>altına alma operasyonu sırasında kaynağın yeri ve müdahalede bulunanların aldıkları dozlar sürekli izlenir ve kontrol edilir. </a:t>
            </a:r>
            <a:endParaRPr lang="tr-TR" sz="1900" dirty="0" smtClean="0">
              <a:latin typeface="Comic Sans MS" panose="030F0702030302020204" pitchFamily="66" charset="0"/>
            </a:endParaRPr>
          </a:p>
          <a:p>
            <a:pPr marL="342900" lvl="0" indent="-342900" algn="just">
              <a:lnSpc>
                <a:spcPct val="120000"/>
              </a:lnSpc>
              <a:spcAft>
                <a:spcPts val="600"/>
              </a:spcAft>
              <a:buSzPts val="800"/>
              <a:buFont typeface="Symbol" panose="05050102010706020507" pitchFamily="18" charset="2"/>
              <a:buChar char=""/>
              <a:tabLst>
                <a:tab pos="252095" algn="l"/>
              </a:tabLst>
            </a:pPr>
            <a:r>
              <a:rPr lang="tr-TR" sz="1900" dirty="0" smtClean="0">
                <a:latin typeface="Comic Sans MS" panose="030F0702030302020204" pitchFamily="66" charset="0"/>
              </a:rPr>
              <a:t>Kontrol </a:t>
            </a:r>
            <a:r>
              <a:rPr lang="tr-TR" sz="1900" dirty="0">
                <a:latin typeface="Comic Sans MS" panose="030F0702030302020204" pitchFamily="66" charset="0"/>
              </a:rPr>
              <a:t>altına alınan kaynak uygun şekilde zırhlanmış ve emniyetli bir kapta saklanır.</a:t>
            </a:r>
            <a:endParaRPr lang="tr-TR" sz="1900" dirty="0" smtClean="0">
              <a:latin typeface="Comic Sans MS" panose="030F0702030302020204" pitchFamily="66" charset="0"/>
            </a:endParaRPr>
          </a:p>
          <a:p>
            <a:pPr marL="342900" lvl="0" indent="-342900" algn="just">
              <a:lnSpc>
                <a:spcPct val="120000"/>
              </a:lnSpc>
              <a:spcAft>
                <a:spcPts val="600"/>
              </a:spcAft>
              <a:buSzPts val="800"/>
              <a:buFont typeface="Symbol" panose="05050102010706020507" pitchFamily="18" charset="2"/>
              <a:buChar char=""/>
              <a:tabLst>
                <a:tab pos="252095" algn="l"/>
              </a:tabLst>
            </a:pPr>
            <a:endParaRPr lang="tr-TR" sz="1900" dirty="0">
              <a:latin typeface="Comic Sans MS" panose="030F0702030302020204" pitchFamily="66" charset="0"/>
            </a:endParaRPr>
          </a:p>
        </p:txBody>
      </p:sp>
    </p:spTree>
    <p:extLst>
      <p:ext uri="{BB962C8B-B14F-4D97-AF65-F5344CB8AC3E}">
        <p14:creationId xmlns:p14="http://schemas.microsoft.com/office/powerpoint/2010/main" val="3709667847"/>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ayt Numarası Yer Tutucusu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E798EE1-551B-4999-86A6-76A02EFE0472}" type="slidenum">
              <a:rPr lang="en-GB">
                <a:solidFill>
                  <a:schemeClr val="bg2"/>
                </a:solidFill>
                <a:latin typeface="Arial Black" panose="020B0A04020102020204" pitchFamily="34" charset="0"/>
              </a:rPr>
              <a:pPr/>
              <a:t>17</a:t>
            </a:fld>
            <a:endParaRPr lang="en-GB">
              <a:solidFill>
                <a:schemeClr val="bg2"/>
              </a:solidFill>
              <a:latin typeface="Arial Black" panose="020B0A04020102020204" pitchFamily="34" charset="0"/>
            </a:endParaRPr>
          </a:p>
        </p:txBody>
      </p:sp>
      <p:sp>
        <p:nvSpPr>
          <p:cNvPr id="40963" name="Rectangle 5"/>
          <p:cNvSpPr>
            <a:spLocks noGrp="1" noChangeArrowheads="1"/>
          </p:cNvSpPr>
          <p:nvPr>
            <p:ph type="title"/>
          </p:nvPr>
        </p:nvSpPr>
        <p:spPr>
          <a:xfrm>
            <a:off x="2074863" y="2636838"/>
            <a:ext cx="6335712" cy="1944687"/>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tr-TR" sz="2800" b="1" i="1" smtClean="0">
                <a:solidFill>
                  <a:srgbClr val="003399"/>
                </a:solidFill>
              </a:rPr>
              <a:t>TEŞEKKÜRLER</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pPr>
              <a:defRPr/>
            </a:pPr>
            <a:fld id="{C1FC8435-966F-4964-8908-18C01291F9AE}" type="slidenum">
              <a:rPr lang="en-GB" smtClean="0"/>
              <a:pPr>
                <a:defRPr/>
              </a:pPr>
              <a:t>2</a:t>
            </a:fld>
            <a:endParaRPr lang="en-GB"/>
          </a:p>
        </p:txBody>
      </p:sp>
      <p:sp>
        <p:nvSpPr>
          <p:cNvPr id="7" name="Rectangle 2"/>
          <p:cNvSpPr>
            <a:spLocks noGrp="1" noChangeArrowheads="1"/>
          </p:cNvSpPr>
          <p:nvPr>
            <p:ph type="title"/>
          </p:nvPr>
        </p:nvSpPr>
        <p:spPr>
          <a:xfrm>
            <a:off x="895350" y="233363"/>
            <a:ext cx="8515350" cy="723900"/>
          </a:xfrm>
        </p:spPr>
        <p:txBody>
          <a:bodyPr/>
          <a:lstStyle/>
          <a:p>
            <a:r>
              <a:rPr lang="tr-TR" sz="3200" dirty="0" smtClean="0"/>
              <a:t>İçerik</a:t>
            </a:r>
          </a:p>
        </p:txBody>
      </p:sp>
      <p:sp>
        <p:nvSpPr>
          <p:cNvPr id="8" name="Rectangle 3"/>
          <p:cNvSpPr txBox="1">
            <a:spLocks noChangeArrowheads="1"/>
          </p:cNvSpPr>
          <p:nvPr/>
        </p:nvSpPr>
        <p:spPr bwMode="auto">
          <a:xfrm>
            <a:off x="895350" y="908720"/>
            <a:ext cx="8515350" cy="3342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265113" indent="-265113" algn="l" rtl="0" eaLnBrk="0" fontAlgn="base" hangingPunct="0">
              <a:lnSpc>
                <a:spcPct val="90000"/>
              </a:lnSpc>
              <a:spcBef>
                <a:spcPct val="0"/>
              </a:spcBef>
              <a:spcAft>
                <a:spcPct val="50000"/>
              </a:spcAft>
              <a:buClr>
                <a:srgbClr val="FF9900"/>
              </a:buClr>
              <a:buChar char="•"/>
              <a:defRPr sz="2200" kern="1200">
                <a:solidFill>
                  <a:schemeClr val="tx1"/>
                </a:solidFill>
                <a:latin typeface="+mn-lt"/>
                <a:ea typeface="+mn-ea"/>
                <a:cs typeface="+mn-cs"/>
              </a:defRPr>
            </a:lvl1pPr>
            <a:lvl2pPr marL="742950" indent="-298450" algn="l" rtl="0" eaLnBrk="0" fontAlgn="base" hangingPunct="0">
              <a:spcBef>
                <a:spcPct val="0"/>
              </a:spcBef>
              <a:spcAft>
                <a:spcPct val="40000"/>
              </a:spcAft>
              <a:buClr>
                <a:srgbClr val="FF9900"/>
              </a:buClr>
              <a:buSzPct val="95000"/>
              <a:buFont typeface="Verdana" panose="020B0604030504040204" pitchFamily="34" charset="0"/>
              <a:buChar char="–"/>
              <a:defRPr sz="2000" kern="1200">
                <a:solidFill>
                  <a:schemeClr val="tx1"/>
                </a:solidFill>
                <a:latin typeface="+mn-lt"/>
                <a:ea typeface="+mn-ea"/>
                <a:cs typeface="+mn-cs"/>
              </a:defRPr>
            </a:lvl2pPr>
            <a:lvl3pPr marL="1150938" indent="-228600" algn="l" rtl="0" eaLnBrk="0" fontAlgn="base" hangingPunct="0">
              <a:spcBef>
                <a:spcPct val="20000"/>
              </a:spcBef>
              <a:spcAft>
                <a:spcPct val="0"/>
              </a:spcAft>
              <a:buClr>
                <a:schemeClr val="bg2"/>
              </a:buClr>
              <a:buSzPct val="65000"/>
              <a:buFont typeface="Wingdings" panose="05000000000000000000" pitchFamily="2" charset="2"/>
              <a:buChar char="n"/>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bg2"/>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tr-TR" sz="2400" dirty="0" smtClean="0"/>
              <a:t>Müdahalenin amaçları</a:t>
            </a:r>
          </a:p>
          <a:p>
            <a:r>
              <a:rPr lang="tr-TR" sz="2400" dirty="0" smtClean="0"/>
              <a:t>Radyasyon acil durumunda esas alınacak planlar</a:t>
            </a:r>
          </a:p>
          <a:p>
            <a:r>
              <a:rPr lang="tr-TR" sz="2400" dirty="0" smtClean="0"/>
              <a:t>Radyasyonun sağlık etkileri</a:t>
            </a:r>
            <a:endParaRPr lang="tr-TR" sz="2400" dirty="0"/>
          </a:p>
          <a:p>
            <a:r>
              <a:rPr lang="tr-TR" sz="2400" dirty="0" smtClean="0"/>
              <a:t>Acil </a:t>
            </a:r>
            <a:r>
              <a:rPr lang="tr-TR" sz="2400" dirty="0"/>
              <a:t>durum hazırlık </a:t>
            </a:r>
            <a:r>
              <a:rPr lang="tr-TR" sz="2400" dirty="0" smtClean="0"/>
              <a:t>kategorileri</a:t>
            </a:r>
          </a:p>
          <a:p>
            <a:r>
              <a:rPr lang="tr-TR" sz="2400" dirty="0"/>
              <a:t>Acil durum sınıfları</a:t>
            </a:r>
          </a:p>
          <a:p>
            <a:r>
              <a:rPr lang="tr-TR" sz="2400" dirty="0" smtClean="0"/>
              <a:t>Diğer radyasyon acil durumlarına </a:t>
            </a:r>
            <a:r>
              <a:rPr lang="tr-TR" sz="2400" dirty="0"/>
              <a:t>ilişkin alan, bölge ve </a:t>
            </a:r>
            <a:r>
              <a:rPr lang="tr-TR" sz="2400" dirty="0" smtClean="0"/>
              <a:t>mesafeler ile müdahale </a:t>
            </a:r>
            <a:r>
              <a:rPr lang="tr-TR" sz="2400" dirty="0" smtClean="0"/>
              <a:t>yaklaşımı</a:t>
            </a:r>
            <a:endParaRPr lang="tr-TR" sz="2400" dirty="0" smtClean="0"/>
          </a:p>
        </p:txBody>
      </p:sp>
    </p:spTree>
    <p:extLst>
      <p:ext uri="{BB962C8B-B14F-4D97-AF65-F5344CB8AC3E}">
        <p14:creationId xmlns:p14="http://schemas.microsoft.com/office/powerpoint/2010/main" val="2528607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ayt Numarası Yer Tutucusu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211409E-0DDB-465D-B1D8-978C724B221B}" type="slidenum">
              <a:rPr lang="en-GB">
                <a:solidFill>
                  <a:schemeClr val="bg2"/>
                </a:solidFill>
                <a:latin typeface="Arial Black" panose="020B0A04020102020204" pitchFamily="34" charset="0"/>
              </a:rPr>
              <a:pPr/>
              <a:t>3</a:t>
            </a:fld>
            <a:endParaRPr lang="en-GB">
              <a:solidFill>
                <a:schemeClr val="bg2"/>
              </a:solidFill>
              <a:latin typeface="Arial Black" panose="020B0A04020102020204" pitchFamily="34" charset="0"/>
            </a:endParaRPr>
          </a:p>
        </p:txBody>
      </p:sp>
      <p:sp>
        <p:nvSpPr>
          <p:cNvPr id="5123" name="Rectangle 2"/>
          <p:cNvSpPr>
            <a:spLocks noGrp="1" noChangeArrowheads="1"/>
          </p:cNvSpPr>
          <p:nvPr>
            <p:ph type="title"/>
          </p:nvPr>
        </p:nvSpPr>
        <p:spPr/>
        <p:txBody>
          <a:bodyPr/>
          <a:lstStyle/>
          <a:p>
            <a:r>
              <a:rPr lang="tr-TR" sz="3200" dirty="0" smtClean="0"/>
              <a:t>Müdahalenin amaçları</a:t>
            </a:r>
          </a:p>
        </p:txBody>
      </p:sp>
      <p:sp>
        <p:nvSpPr>
          <p:cNvPr id="5124" name="Rectangle 3"/>
          <p:cNvSpPr>
            <a:spLocks noGrp="1" noChangeArrowheads="1"/>
          </p:cNvSpPr>
          <p:nvPr>
            <p:ph type="body" idx="1"/>
          </p:nvPr>
        </p:nvSpPr>
        <p:spPr>
          <a:xfrm>
            <a:off x="895350" y="908720"/>
            <a:ext cx="8515350" cy="5712333"/>
          </a:xfrm>
        </p:spPr>
        <p:txBody>
          <a:bodyPr/>
          <a:lstStyle/>
          <a:p>
            <a:r>
              <a:rPr lang="tr-TR" dirty="0" smtClean="0"/>
              <a:t>Durumun </a:t>
            </a:r>
            <a:r>
              <a:rPr lang="tr-TR" dirty="0"/>
              <a:t>tekrar kontrol altına alınması; </a:t>
            </a:r>
          </a:p>
          <a:p>
            <a:r>
              <a:rPr lang="tr-TR" dirty="0" smtClean="0"/>
              <a:t>Acil </a:t>
            </a:r>
            <a:r>
              <a:rPr lang="tr-TR" dirty="0"/>
              <a:t>durumun saha içindeki ve saha dışındaki kötü sonuçlarının önlenmesi; </a:t>
            </a:r>
          </a:p>
          <a:p>
            <a:r>
              <a:rPr lang="tr-TR" b="1" dirty="0" smtClean="0"/>
              <a:t>Ağır </a:t>
            </a:r>
            <a:r>
              <a:rPr lang="tr-TR" b="1" dirty="0"/>
              <a:t>deterministik etkilerin önlenmesi ya da en aza indirilmesi</a:t>
            </a:r>
            <a:r>
              <a:rPr lang="tr-TR" dirty="0"/>
              <a:t>; </a:t>
            </a:r>
          </a:p>
          <a:p>
            <a:r>
              <a:rPr lang="tr-TR" dirty="0" smtClean="0"/>
              <a:t>İlk </a:t>
            </a:r>
            <a:r>
              <a:rPr lang="tr-TR" dirty="0"/>
              <a:t>yardım ve acil tıbbi müdahalenin gerçekleştirilmesi; kritik tıbbi müdahalenin </a:t>
            </a:r>
            <a:r>
              <a:rPr lang="tr-TR" dirty="0" smtClean="0"/>
              <a:t>yapılması </a:t>
            </a:r>
            <a:r>
              <a:rPr lang="tr-TR" dirty="0"/>
              <a:t>ve radyasyon yaralanmalarının tedavisinin yapılması; </a:t>
            </a:r>
          </a:p>
          <a:p>
            <a:r>
              <a:rPr lang="tr-TR" b="1" dirty="0" smtClean="0"/>
              <a:t>Stokastik </a:t>
            </a:r>
            <a:r>
              <a:rPr lang="tr-TR" b="1" dirty="0"/>
              <a:t>etki riskinin azaltılması</a:t>
            </a:r>
            <a:r>
              <a:rPr lang="tr-TR" dirty="0"/>
              <a:t>; </a:t>
            </a:r>
          </a:p>
          <a:p>
            <a:r>
              <a:rPr lang="tr-TR" dirty="0" smtClean="0"/>
              <a:t>Mümkün </a:t>
            </a:r>
            <a:r>
              <a:rPr lang="tr-TR" dirty="0"/>
              <a:t>olduğunca radyolojik olmayan etkilerin azaltılması; </a:t>
            </a:r>
            <a:endParaRPr lang="tr-TR" dirty="0" smtClean="0"/>
          </a:p>
          <a:p>
            <a:r>
              <a:rPr lang="tr-TR" dirty="0" smtClean="0"/>
              <a:t>Halkın </a:t>
            </a:r>
            <a:r>
              <a:rPr lang="tr-TR" dirty="0"/>
              <a:t>bilgilendirilmesinin sağlanması; </a:t>
            </a:r>
          </a:p>
          <a:p>
            <a:r>
              <a:rPr lang="tr-TR" dirty="0" smtClean="0"/>
              <a:t>Mümkün </a:t>
            </a:r>
            <a:r>
              <a:rPr lang="tr-TR" dirty="0"/>
              <a:t>olduğunca mülk ve çevrenin korunması; </a:t>
            </a:r>
          </a:p>
          <a:p>
            <a:r>
              <a:rPr lang="tr-TR" dirty="0" smtClean="0"/>
              <a:t>Koşulların </a:t>
            </a:r>
            <a:r>
              <a:rPr lang="tr-TR" dirty="0"/>
              <a:t>uygun olması durumunda sosyal  ve ekonomik faaliyetlerin yeniden </a:t>
            </a:r>
            <a:r>
              <a:rPr lang="tr-TR" dirty="0" smtClean="0"/>
              <a:t>başlatılabilmesi </a:t>
            </a:r>
            <a:r>
              <a:rPr lang="tr-TR" dirty="0"/>
              <a:t>için hazırlık yapılması. </a:t>
            </a:r>
            <a:endParaRPr lang="tr-TR" dirty="0" smtClean="0"/>
          </a:p>
        </p:txBody>
      </p:sp>
    </p:spTree>
    <p:extLst>
      <p:ext uri="{BB962C8B-B14F-4D97-AF65-F5344CB8AC3E}">
        <p14:creationId xmlns:p14="http://schemas.microsoft.com/office/powerpoint/2010/main" val="163953544"/>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ayt Numarası Yer Tutucusu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211409E-0DDB-465D-B1D8-978C724B221B}" type="slidenum">
              <a:rPr lang="en-GB">
                <a:solidFill>
                  <a:schemeClr val="bg2"/>
                </a:solidFill>
                <a:latin typeface="Arial Black" panose="020B0A04020102020204" pitchFamily="34" charset="0"/>
              </a:rPr>
              <a:pPr/>
              <a:t>4</a:t>
            </a:fld>
            <a:endParaRPr lang="en-GB">
              <a:solidFill>
                <a:schemeClr val="bg2"/>
              </a:solidFill>
              <a:latin typeface="Arial Black" panose="020B0A04020102020204" pitchFamily="34" charset="0"/>
            </a:endParaRPr>
          </a:p>
        </p:txBody>
      </p:sp>
      <p:sp>
        <p:nvSpPr>
          <p:cNvPr id="5123" name="Rectangle 2"/>
          <p:cNvSpPr>
            <a:spLocks noGrp="1" noChangeArrowheads="1"/>
          </p:cNvSpPr>
          <p:nvPr>
            <p:ph type="title"/>
          </p:nvPr>
        </p:nvSpPr>
        <p:spPr/>
        <p:txBody>
          <a:bodyPr/>
          <a:lstStyle/>
          <a:p>
            <a:r>
              <a:rPr lang="tr-TR" sz="2800" dirty="0" smtClean="0"/>
              <a:t>Radyasyon acil durumunda esas alınacak planlar</a:t>
            </a:r>
          </a:p>
        </p:txBody>
      </p:sp>
      <p:pic>
        <p:nvPicPr>
          <p:cNvPr id="3" name="Resim 2"/>
          <p:cNvPicPr>
            <a:picLocks noChangeAspect="1"/>
          </p:cNvPicPr>
          <p:nvPr/>
        </p:nvPicPr>
        <p:blipFill>
          <a:blip r:embed="rId3"/>
          <a:stretch>
            <a:fillRect/>
          </a:stretch>
        </p:blipFill>
        <p:spPr>
          <a:xfrm>
            <a:off x="895350" y="957263"/>
            <a:ext cx="8511872" cy="5064025"/>
          </a:xfrm>
          <a:prstGeom prst="rect">
            <a:avLst/>
          </a:prstGeom>
        </p:spPr>
      </p:pic>
    </p:spTree>
    <p:extLst>
      <p:ext uri="{BB962C8B-B14F-4D97-AF65-F5344CB8AC3E}">
        <p14:creationId xmlns:p14="http://schemas.microsoft.com/office/powerpoint/2010/main" val="4275551769"/>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ayt Numarası Yer Tutucusu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211409E-0DDB-465D-B1D8-978C724B221B}" type="slidenum">
              <a:rPr lang="en-GB">
                <a:solidFill>
                  <a:schemeClr val="bg2"/>
                </a:solidFill>
                <a:latin typeface="Arial Black" panose="020B0A04020102020204" pitchFamily="34" charset="0"/>
              </a:rPr>
              <a:pPr/>
              <a:t>5</a:t>
            </a:fld>
            <a:endParaRPr lang="en-GB">
              <a:solidFill>
                <a:schemeClr val="bg2"/>
              </a:solidFill>
              <a:latin typeface="Arial Black" panose="020B0A04020102020204" pitchFamily="34" charset="0"/>
            </a:endParaRPr>
          </a:p>
        </p:txBody>
      </p:sp>
      <p:sp>
        <p:nvSpPr>
          <p:cNvPr id="5124" name="Rectangle 3"/>
          <p:cNvSpPr>
            <a:spLocks noGrp="1" noChangeArrowheads="1"/>
          </p:cNvSpPr>
          <p:nvPr>
            <p:ph type="body" idx="1"/>
          </p:nvPr>
        </p:nvSpPr>
        <p:spPr>
          <a:xfrm>
            <a:off x="895350" y="692696"/>
            <a:ext cx="8515350" cy="2606867"/>
          </a:xfrm>
        </p:spPr>
        <p:txBody>
          <a:bodyPr/>
          <a:lstStyle/>
          <a:p>
            <a:pPr>
              <a:spcAft>
                <a:spcPts val="600"/>
              </a:spcAft>
            </a:pPr>
            <a:r>
              <a:rPr lang="tr-TR" sz="2400" b="1" dirty="0">
                <a:solidFill>
                  <a:srgbClr val="FF0000"/>
                </a:solidFill>
              </a:rPr>
              <a:t>Deterministik </a:t>
            </a:r>
            <a:r>
              <a:rPr lang="tr-TR" sz="2400" b="1" dirty="0" smtClean="0">
                <a:solidFill>
                  <a:srgbClr val="FF0000"/>
                </a:solidFill>
              </a:rPr>
              <a:t>etki </a:t>
            </a:r>
            <a:r>
              <a:rPr lang="tr-TR" sz="2800" b="1" dirty="0" smtClean="0">
                <a:solidFill>
                  <a:srgbClr val="FF0000"/>
                </a:solidFill>
              </a:rPr>
              <a:t>- </a:t>
            </a:r>
            <a:r>
              <a:rPr lang="tr-TR" sz="2400" dirty="0"/>
              <a:t>Genellikle alınan radyasyon dozu için bir eşik seviyesi bulunan ve bu eşik seviyesi aşıldığında, şiddeti alınan dozla beraber artan </a:t>
            </a:r>
            <a:r>
              <a:rPr lang="tr-TR" sz="2400" dirty="0" smtClean="0"/>
              <a:t>sağlık </a:t>
            </a:r>
            <a:r>
              <a:rPr lang="tr-TR" sz="2400" dirty="0"/>
              <a:t>etkisi</a:t>
            </a:r>
            <a:r>
              <a:rPr lang="tr-TR" sz="2400" b="1" dirty="0">
                <a:solidFill>
                  <a:srgbClr val="FF0000"/>
                </a:solidFill>
              </a:rPr>
              <a:t> </a:t>
            </a:r>
            <a:endParaRPr lang="tr-TR" sz="2400" b="1" dirty="0" smtClean="0">
              <a:solidFill>
                <a:srgbClr val="FF0000"/>
              </a:solidFill>
            </a:endParaRPr>
          </a:p>
          <a:p>
            <a:r>
              <a:rPr lang="tr-TR" sz="2400" b="1" dirty="0">
                <a:solidFill>
                  <a:srgbClr val="FF0000"/>
                </a:solidFill>
              </a:rPr>
              <a:t>Stokastik </a:t>
            </a:r>
            <a:r>
              <a:rPr lang="tr-TR" sz="2400" b="1" dirty="0" smtClean="0">
                <a:solidFill>
                  <a:srgbClr val="FF0000"/>
                </a:solidFill>
              </a:rPr>
              <a:t>Etki </a:t>
            </a:r>
            <a:r>
              <a:rPr lang="tr-TR" sz="2800" b="1" dirty="0" smtClean="0">
                <a:solidFill>
                  <a:srgbClr val="FF0000"/>
                </a:solidFill>
              </a:rPr>
              <a:t>- </a:t>
            </a:r>
            <a:r>
              <a:rPr lang="tr-TR" sz="2400" dirty="0"/>
              <a:t>Radyasyonun neden olduğu, oluşma olasılığı alınan dozla artan ve meydana gelirse ciddiyeti alınan dozdan bağımsız olan sağlık etkisi </a:t>
            </a:r>
            <a:endParaRPr lang="tr-TR" sz="2400" dirty="0" smtClean="0"/>
          </a:p>
        </p:txBody>
      </p:sp>
      <p:sp>
        <p:nvSpPr>
          <p:cNvPr id="6" name="Rectangle 2"/>
          <p:cNvSpPr>
            <a:spLocks noGrp="1" noChangeArrowheads="1"/>
          </p:cNvSpPr>
          <p:nvPr>
            <p:ph type="title"/>
          </p:nvPr>
        </p:nvSpPr>
        <p:spPr>
          <a:xfrm>
            <a:off x="895350" y="44624"/>
            <a:ext cx="8515350" cy="723900"/>
          </a:xfrm>
        </p:spPr>
        <p:txBody>
          <a:bodyPr/>
          <a:lstStyle/>
          <a:p>
            <a:r>
              <a:rPr lang="tr-TR" sz="3200" dirty="0" smtClean="0"/>
              <a:t>Radyasyonun sağlık etkileri</a:t>
            </a:r>
            <a:endParaRPr lang="tr-TR" sz="3200" dirty="0"/>
          </a:p>
        </p:txBody>
      </p:sp>
      <p:grpSp>
        <p:nvGrpSpPr>
          <p:cNvPr id="4" name="Grup 3"/>
          <p:cNvGrpSpPr/>
          <p:nvPr/>
        </p:nvGrpSpPr>
        <p:grpSpPr>
          <a:xfrm>
            <a:off x="1208584" y="3354123"/>
            <a:ext cx="5400599" cy="3503877"/>
            <a:chOff x="2648745" y="3354123"/>
            <a:chExt cx="5400599" cy="3503877"/>
          </a:xfrm>
        </p:grpSpPr>
        <p:sp>
          <p:nvSpPr>
            <p:cNvPr id="8" name="Metin kutusu 7"/>
            <p:cNvSpPr txBox="1"/>
            <p:nvPr/>
          </p:nvSpPr>
          <p:spPr>
            <a:xfrm>
              <a:off x="3512840" y="6488668"/>
              <a:ext cx="4381872" cy="369332"/>
            </a:xfrm>
            <a:prstGeom prst="rect">
              <a:avLst/>
            </a:prstGeom>
            <a:solidFill>
              <a:schemeClr val="bg1"/>
            </a:solidFill>
          </p:spPr>
          <p:txBody>
            <a:bodyPr wrap="square" rtlCol="0">
              <a:spAutoFit/>
            </a:bodyPr>
            <a:lstStyle/>
            <a:p>
              <a:pPr algn="ctr"/>
              <a:r>
                <a:rPr lang="tr-TR" b="1" dirty="0" smtClean="0"/>
                <a:t>Tüm vücuda alınan doz, </a:t>
              </a:r>
              <a:r>
                <a:rPr lang="tr-TR" b="1" dirty="0" err="1" smtClean="0"/>
                <a:t>Gy</a:t>
              </a:r>
              <a:endParaRPr lang="en-US" b="1" dirty="0"/>
            </a:p>
          </p:txBody>
        </p:sp>
        <p:pic>
          <p:nvPicPr>
            <p:cNvPr id="2" name="Resim 1"/>
            <p:cNvPicPr>
              <a:picLocks noChangeAspect="1"/>
            </p:cNvPicPr>
            <p:nvPr/>
          </p:nvPicPr>
          <p:blipFill rotWithShape="1">
            <a:blip r:embed="rId3"/>
            <a:srcRect b="8822"/>
            <a:stretch/>
          </p:blipFill>
          <p:spPr>
            <a:xfrm>
              <a:off x="2668748" y="3354123"/>
              <a:ext cx="5380596" cy="3200274"/>
            </a:xfrm>
            <a:prstGeom prst="rect">
              <a:avLst/>
            </a:prstGeom>
          </p:spPr>
        </p:pic>
        <p:sp>
          <p:nvSpPr>
            <p:cNvPr id="7" name="Metin kutusu 6"/>
            <p:cNvSpPr txBox="1"/>
            <p:nvPr/>
          </p:nvSpPr>
          <p:spPr>
            <a:xfrm rot="16200000">
              <a:off x="1593273" y="4499051"/>
              <a:ext cx="2634163" cy="523220"/>
            </a:xfrm>
            <a:prstGeom prst="rect">
              <a:avLst/>
            </a:prstGeom>
            <a:solidFill>
              <a:schemeClr val="bg1"/>
            </a:solidFill>
          </p:spPr>
          <p:txBody>
            <a:bodyPr wrap="square" rtlCol="0">
              <a:spAutoFit/>
            </a:bodyPr>
            <a:lstStyle/>
            <a:p>
              <a:pPr algn="ctr"/>
              <a:r>
                <a:rPr lang="tr-TR" sz="1400" b="1" dirty="0" smtClean="0"/>
                <a:t>Radyasyondan kaynaklanan ölüm olasılığı</a:t>
              </a:r>
              <a:endParaRPr lang="en-US" sz="1400" b="1" dirty="0"/>
            </a:p>
          </p:txBody>
        </p:sp>
        <p:sp>
          <p:nvSpPr>
            <p:cNvPr id="3" name="Metin kutusu 2"/>
            <p:cNvSpPr txBox="1"/>
            <p:nvPr/>
          </p:nvSpPr>
          <p:spPr>
            <a:xfrm>
              <a:off x="3512840" y="3861048"/>
              <a:ext cx="1296144" cy="292388"/>
            </a:xfrm>
            <a:prstGeom prst="rect">
              <a:avLst/>
            </a:prstGeom>
            <a:solidFill>
              <a:srgbClr val="FFFF00"/>
            </a:solidFill>
          </p:spPr>
          <p:txBody>
            <a:bodyPr wrap="square" rtlCol="0">
              <a:spAutoFit/>
            </a:bodyPr>
            <a:lstStyle/>
            <a:p>
              <a:r>
                <a:rPr lang="tr-TR" sz="1300" dirty="0" smtClean="0">
                  <a:latin typeface="+mn-lt"/>
                </a:rPr>
                <a:t>Gözlenemeyen</a:t>
              </a:r>
              <a:endParaRPr lang="tr-TR" sz="1300" dirty="0">
                <a:latin typeface="+mn-lt"/>
              </a:endParaRPr>
            </a:p>
          </p:txBody>
        </p:sp>
        <p:sp>
          <p:nvSpPr>
            <p:cNvPr id="10" name="Metin kutusu 9"/>
            <p:cNvSpPr txBox="1"/>
            <p:nvPr/>
          </p:nvSpPr>
          <p:spPr>
            <a:xfrm>
              <a:off x="4945363" y="3861048"/>
              <a:ext cx="1159765" cy="292388"/>
            </a:xfrm>
            <a:prstGeom prst="rect">
              <a:avLst/>
            </a:prstGeom>
            <a:solidFill>
              <a:srgbClr val="FFFF00"/>
            </a:solidFill>
          </p:spPr>
          <p:txBody>
            <a:bodyPr wrap="square" rtlCol="0">
              <a:spAutoFit/>
            </a:bodyPr>
            <a:lstStyle/>
            <a:p>
              <a:r>
                <a:rPr lang="tr-TR" sz="1300" dirty="0" smtClean="0">
                  <a:latin typeface="+mn-lt"/>
                </a:rPr>
                <a:t>Gözlenebilen</a:t>
              </a:r>
              <a:endParaRPr lang="tr-TR" sz="1300" dirty="0">
                <a:latin typeface="+mn-lt"/>
              </a:endParaRPr>
            </a:p>
          </p:txBody>
        </p:sp>
        <p:sp>
          <p:nvSpPr>
            <p:cNvPr id="11" name="Metin kutusu 10"/>
            <p:cNvSpPr txBox="1"/>
            <p:nvPr/>
          </p:nvSpPr>
          <p:spPr>
            <a:xfrm>
              <a:off x="3856880" y="3359925"/>
              <a:ext cx="2248247" cy="292388"/>
            </a:xfrm>
            <a:prstGeom prst="rect">
              <a:avLst/>
            </a:prstGeom>
            <a:solidFill>
              <a:srgbClr val="FFFF00"/>
            </a:solidFill>
          </p:spPr>
          <p:txBody>
            <a:bodyPr wrap="square" rtlCol="0">
              <a:spAutoFit/>
            </a:bodyPr>
            <a:lstStyle/>
            <a:p>
              <a:pPr algn="ctr"/>
              <a:r>
                <a:rPr lang="tr-TR" sz="1300" dirty="0" smtClean="0">
                  <a:latin typeface="+mn-lt"/>
                </a:rPr>
                <a:t>Stokastik etkiler</a:t>
              </a:r>
              <a:endParaRPr lang="tr-TR" sz="1300" dirty="0">
                <a:latin typeface="+mn-lt"/>
              </a:endParaRPr>
            </a:p>
          </p:txBody>
        </p:sp>
        <p:sp>
          <p:nvSpPr>
            <p:cNvPr id="12" name="Metin kutusu 11"/>
            <p:cNvSpPr txBox="1"/>
            <p:nvPr/>
          </p:nvSpPr>
          <p:spPr>
            <a:xfrm>
              <a:off x="6681192" y="3717032"/>
              <a:ext cx="1296144" cy="492443"/>
            </a:xfrm>
            <a:prstGeom prst="rect">
              <a:avLst/>
            </a:prstGeom>
            <a:solidFill>
              <a:srgbClr val="FFFF00"/>
            </a:solidFill>
          </p:spPr>
          <p:txBody>
            <a:bodyPr wrap="square" rtlCol="0">
              <a:spAutoFit/>
            </a:bodyPr>
            <a:lstStyle/>
            <a:p>
              <a:r>
                <a:rPr lang="tr-TR" sz="1300" dirty="0" smtClean="0">
                  <a:latin typeface="+mn-lt"/>
                </a:rPr>
                <a:t>Deterministik etkiler</a:t>
              </a:r>
              <a:endParaRPr lang="tr-TR" sz="1300" dirty="0">
                <a:latin typeface="+mn-lt"/>
              </a:endParaRPr>
            </a:p>
          </p:txBody>
        </p:sp>
      </p:grpSp>
      <p:pic>
        <p:nvPicPr>
          <p:cNvPr id="13" name="Resim 12"/>
          <p:cNvPicPr>
            <a:picLocks noChangeAspect="1"/>
          </p:cNvPicPr>
          <p:nvPr/>
        </p:nvPicPr>
        <p:blipFill>
          <a:blip r:embed="rId4"/>
          <a:stretch>
            <a:fillRect/>
          </a:stretch>
        </p:blipFill>
        <p:spPr>
          <a:xfrm>
            <a:off x="6629187" y="3575431"/>
            <a:ext cx="3208789" cy="2373849"/>
          </a:xfrm>
          <a:prstGeom prst="rect">
            <a:avLst/>
          </a:prstGeom>
        </p:spPr>
      </p:pic>
      <p:sp>
        <p:nvSpPr>
          <p:cNvPr id="14" name="Dikdörtgen 13"/>
          <p:cNvSpPr/>
          <p:nvPr/>
        </p:nvSpPr>
        <p:spPr>
          <a:xfrm>
            <a:off x="7148694" y="6027003"/>
            <a:ext cx="2130772" cy="646331"/>
          </a:xfrm>
          <a:prstGeom prst="rect">
            <a:avLst/>
          </a:prstGeom>
        </p:spPr>
        <p:txBody>
          <a:bodyPr wrap="square">
            <a:spAutoFit/>
          </a:bodyPr>
          <a:lstStyle/>
          <a:p>
            <a:r>
              <a:rPr lang="tr-TR" dirty="0"/>
              <a:t>Dış ışınlanma için: 1 </a:t>
            </a:r>
            <a:r>
              <a:rPr lang="tr-TR" dirty="0" err="1"/>
              <a:t>Gy</a:t>
            </a:r>
            <a:r>
              <a:rPr lang="tr-TR" dirty="0"/>
              <a:t> = 1 </a:t>
            </a:r>
            <a:r>
              <a:rPr lang="tr-TR" dirty="0" err="1"/>
              <a:t>Sv</a:t>
            </a:r>
            <a:endParaRPr lang="tr-TR" dirty="0"/>
          </a:p>
        </p:txBody>
      </p:sp>
    </p:spTree>
    <p:extLst>
      <p:ext uri="{BB962C8B-B14F-4D97-AF65-F5344CB8AC3E}">
        <p14:creationId xmlns:p14="http://schemas.microsoft.com/office/powerpoint/2010/main" val="3648741629"/>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ayt Numarası Yer Tutucusu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0F68DB1-E082-4997-A620-65E6E6396005}" type="slidenum">
              <a:rPr lang="en-GB">
                <a:solidFill>
                  <a:schemeClr val="bg2"/>
                </a:solidFill>
                <a:latin typeface="Arial Black" panose="020B0A04020102020204" pitchFamily="34" charset="0"/>
              </a:rPr>
              <a:pPr/>
              <a:t>6</a:t>
            </a:fld>
            <a:endParaRPr lang="en-GB">
              <a:solidFill>
                <a:schemeClr val="bg2"/>
              </a:solidFill>
              <a:latin typeface="Arial Black" panose="020B0A04020102020204" pitchFamily="34" charset="0"/>
            </a:endParaRPr>
          </a:p>
        </p:txBody>
      </p:sp>
      <p:sp>
        <p:nvSpPr>
          <p:cNvPr id="8195" name="Rectangle 4"/>
          <p:cNvSpPr>
            <a:spLocks noChangeArrowheads="1"/>
          </p:cNvSpPr>
          <p:nvPr/>
        </p:nvSpPr>
        <p:spPr bwMode="auto">
          <a:xfrm>
            <a:off x="895350" y="257175"/>
            <a:ext cx="851535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Aft>
                <a:spcPct val="50000"/>
              </a:spcAft>
              <a:buClr>
                <a:srgbClr val="FF9900"/>
              </a:buClr>
              <a:buChar char="•"/>
              <a:defRPr sz="2200">
                <a:solidFill>
                  <a:schemeClr val="tx1"/>
                </a:solidFill>
                <a:latin typeface="Comic Sans MS" panose="030F0702030302020204" pitchFamily="66" charset="0"/>
              </a:defRPr>
            </a:lvl1pPr>
            <a:lvl2pPr marL="742950" indent="-298450">
              <a:spcAft>
                <a:spcPct val="40000"/>
              </a:spcAft>
              <a:buClr>
                <a:srgbClr val="FF9900"/>
              </a:buClr>
              <a:buSzPct val="95000"/>
              <a:buFont typeface="Verdana" panose="020B0604030504040204" pitchFamily="34" charset="0"/>
              <a:buChar char="–"/>
              <a:defRPr sz="2000">
                <a:solidFill>
                  <a:schemeClr val="tx1"/>
                </a:solidFill>
                <a:latin typeface="Comic Sans MS" panose="030F0702030302020204" pitchFamily="66" charset="0"/>
              </a:defRPr>
            </a:lvl2pPr>
            <a:lvl3pPr marL="1150938" indent="-228600">
              <a:spcBef>
                <a:spcPct val="20000"/>
              </a:spcBef>
              <a:buClr>
                <a:schemeClr val="bg2"/>
              </a:buClr>
              <a:buSzPct val="65000"/>
              <a:buFont typeface="Wingdings" panose="05000000000000000000" pitchFamily="2" charset="2"/>
              <a:buChar char="n"/>
              <a:defRPr sz="2000">
                <a:solidFill>
                  <a:schemeClr val="tx1"/>
                </a:solidFill>
                <a:latin typeface="Comic Sans MS" panose="030F0702030302020204" pitchFamily="66"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Comic Sans MS" panose="030F0702030302020204" pitchFamily="66"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Comic Sans MS" panose="030F0702030302020204" pitchFamily="66" charset="0"/>
              </a:defRPr>
            </a:lvl9pPr>
          </a:lstStyle>
          <a:p>
            <a:pPr>
              <a:lnSpc>
                <a:spcPct val="100000"/>
              </a:lnSpc>
              <a:spcAft>
                <a:spcPct val="0"/>
              </a:spcAft>
              <a:buClrTx/>
              <a:buFontTx/>
              <a:buNone/>
            </a:pPr>
            <a:r>
              <a:rPr lang="tr-TR" sz="3200" dirty="0" smtClean="0">
                <a:solidFill>
                  <a:srgbClr val="FF6600"/>
                </a:solidFill>
              </a:rPr>
              <a:t>Acil durum hazırlık kategorileri</a:t>
            </a:r>
            <a:endParaRPr lang="tr-TR" sz="3200" dirty="0">
              <a:solidFill>
                <a:srgbClr val="FF6600"/>
              </a:solidFill>
            </a:endParaRPr>
          </a:p>
        </p:txBody>
      </p:sp>
      <p:graphicFrame>
        <p:nvGraphicFramePr>
          <p:cNvPr id="626784" name="Group 96"/>
          <p:cNvGraphicFramePr>
            <a:graphicFrameLocks noGrp="1"/>
          </p:cNvGraphicFramePr>
          <p:nvPr>
            <p:extLst>
              <p:ext uri="{D42A27DB-BD31-4B8C-83A1-F6EECF244321}">
                <p14:modId xmlns:p14="http://schemas.microsoft.com/office/powerpoint/2010/main" val="2627936072"/>
              </p:ext>
            </p:extLst>
          </p:nvPr>
        </p:nvGraphicFramePr>
        <p:xfrm>
          <a:off x="71438" y="1298556"/>
          <a:ext cx="9777412" cy="4180205"/>
        </p:xfrm>
        <a:graphic>
          <a:graphicData uri="http://schemas.openxmlformats.org/drawingml/2006/table">
            <a:tbl>
              <a:tblPr/>
              <a:tblGrid>
                <a:gridCol w="1137146"/>
                <a:gridCol w="8640266"/>
              </a:tblGrid>
              <a:tr h="575965">
                <a:tc>
                  <a:txBody>
                    <a:bodyPr/>
                    <a:lstStyle>
                      <a:lvl1pPr eaLnBrk="0" hangingPunct="0">
                        <a:lnSpc>
                          <a:spcPct val="90000"/>
                        </a:lnSpc>
                        <a:spcAft>
                          <a:spcPct val="50000"/>
                        </a:spcAft>
                        <a:buClr>
                          <a:srgbClr val="FF9900"/>
                        </a:buClr>
                        <a:defRPr sz="2000">
                          <a:solidFill>
                            <a:schemeClr val="tx1"/>
                          </a:solidFill>
                          <a:latin typeface="Comic Sans MS" panose="030F0702030302020204" pitchFamily="66" charset="0"/>
                        </a:defRPr>
                      </a:lvl1pPr>
                      <a:lvl2pPr eaLnBrk="0" hangingPunct="0">
                        <a:spcAft>
                          <a:spcPct val="40000"/>
                        </a:spcAft>
                        <a:buClr>
                          <a:srgbClr val="FF9900"/>
                        </a:buClr>
                        <a:buSzPct val="95000"/>
                        <a:buFont typeface="Verdana" panose="020B0604030504040204" pitchFamily="34" charset="0"/>
                        <a:defRPr>
                          <a:solidFill>
                            <a:schemeClr val="tx1"/>
                          </a:solidFill>
                          <a:latin typeface="Comic Sans MS" panose="030F0702030302020204" pitchFamily="66" charset="0"/>
                        </a:defRPr>
                      </a:lvl2pPr>
                      <a:lvl3pPr eaLnBrk="0" hangingPunct="0">
                        <a:spcBef>
                          <a:spcPct val="20000"/>
                        </a:spcBef>
                        <a:buClr>
                          <a:schemeClr val="bg2"/>
                        </a:buClr>
                        <a:buSzPct val="65000"/>
                        <a:buFont typeface="Wingdings" panose="05000000000000000000" pitchFamily="2" charset="2"/>
                        <a:defRPr>
                          <a:solidFill>
                            <a:schemeClr val="tx1"/>
                          </a:solidFill>
                          <a:latin typeface="Comic Sans MS" panose="030F0702030302020204" pitchFamily="66" charset="0"/>
                        </a:defRPr>
                      </a:lvl3pPr>
                      <a:lvl4pPr eaLnBrk="0" hangingPunct="0">
                        <a:spcBef>
                          <a:spcPct val="20000"/>
                        </a:spcBef>
                        <a:buClr>
                          <a:schemeClr val="accent2"/>
                        </a:buClr>
                        <a:buSzPct val="70000"/>
                        <a:buFont typeface="Wingdings" panose="05000000000000000000" pitchFamily="2" charset="2"/>
                        <a:defRPr>
                          <a:solidFill>
                            <a:schemeClr val="tx1"/>
                          </a:solidFill>
                          <a:latin typeface="Comic Sans MS" panose="030F0702030302020204" pitchFamily="66" charset="0"/>
                        </a:defRPr>
                      </a:lvl4pPr>
                      <a:lvl5pPr eaLnBrk="0" hangingPunct="0">
                        <a:spcBef>
                          <a:spcPct val="20000"/>
                        </a:spcBef>
                        <a:buClr>
                          <a:schemeClr val="bg2"/>
                        </a:buClr>
                        <a:buFont typeface="Wingdings" panose="05000000000000000000" pitchFamily="2" charset="2"/>
                        <a:defRPr>
                          <a:solidFill>
                            <a:schemeClr val="tx1"/>
                          </a:solidFill>
                          <a:latin typeface="Comic Sans MS" panose="030F0702030302020204" pitchFamily="66" charset="0"/>
                        </a:defRPr>
                      </a:lvl5pPr>
                      <a:lvl6pPr eaLnBrk="0" fontAlgn="base" hangingPunct="0">
                        <a:spcBef>
                          <a:spcPct val="20000"/>
                        </a:spcBef>
                        <a:spcAft>
                          <a:spcPct val="0"/>
                        </a:spcAft>
                        <a:buClr>
                          <a:schemeClr val="bg2"/>
                        </a:buClr>
                        <a:buFont typeface="Wingdings" panose="05000000000000000000" pitchFamily="2" charset="2"/>
                        <a:defRPr>
                          <a:solidFill>
                            <a:schemeClr val="tx1"/>
                          </a:solidFill>
                          <a:latin typeface="Comic Sans MS" panose="030F0702030302020204" pitchFamily="66" charset="0"/>
                        </a:defRPr>
                      </a:lvl6pPr>
                      <a:lvl7pPr eaLnBrk="0" fontAlgn="base" hangingPunct="0">
                        <a:spcBef>
                          <a:spcPct val="20000"/>
                        </a:spcBef>
                        <a:spcAft>
                          <a:spcPct val="0"/>
                        </a:spcAft>
                        <a:buClr>
                          <a:schemeClr val="bg2"/>
                        </a:buClr>
                        <a:buFont typeface="Wingdings" panose="05000000000000000000" pitchFamily="2" charset="2"/>
                        <a:defRPr>
                          <a:solidFill>
                            <a:schemeClr val="tx1"/>
                          </a:solidFill>
                          <a:latin typeface="Comic Sans MS" panose="030F0702030302020204" pitchFamily="66" charset="0"/>
                        </a:defRPr>
                      </a:lvl7pPr>
                      <a:lvl8pPr eaLnBrk="0" fontAlgn="base" hangingPunct="0">
                        <a:spcBef>
                          <a:spcPct val="20000"/>
                        </a:spcBef>
                        <a:spcAft>
                          <a:spcPct val="0"/>
                        </a:spcAft>
                        <a:buClr>
                          <a:schemeClr val="bg2"/>
                        </a:buClr>
                        <a:buFont typeface="Wingdings" panose="05000000000000000000" pitchFamily="2" charset="2"/>
                        <a:defRPr>
                          <a:solidFill>
                            <a:schemeClr val="tx1"/>
                          </a:solidFill>
                          <a:latin typeface="Comic Sans MS" panose="030F0702030302020204" pitchFamily="66" charset="0"/>
                        </a:defRPr>
                      </a:lvl8pPr>
                      <a:lvl9pPr eaLnBrk="0" fontAlgn="base" hangingPunct="0">
                        <a:spcBef>
                          <a:spcPct val="20000"/>
                        </a:spcBef>
                        <a:spcAft>
                          <a:spcPct val="0"/>
                        </a:spcAft>
                        <a:buClr>
                          <a:schemeClr val="bg2"/>
                        </a:buClr>
                        <a:buFont typeface="Wingdings" panose="05000000000000000000" pitchFamily="2" charset="2"/>
                        <a:defRPr>
                          <a:solidFill>
                            <a:schemeClr val="tx1"/>
                          </a:solidFill>
                          <a:latin typeface="Comic Sans MS" panose="030F0702030302020204" pitchFamily="66"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Comic Sans MS" panose="030F0702030302020204" pitchFamily="66" charset="0"/>
                          <a:cs typeface="Times New Roman" panose="02020603050405020304" pitchFamily="18" charset="0"/>
                        </a:rPr>
                        <a:t>Kategori</a:t>
                      </a:r>
                    </a:p>
                  </a:txBody>
                  <a:tcPr marL="54000" marR="54000" anchor="ctr" horzOverflow="overflow">
                    <a:lnL w="254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25400" cap="flat" cmpd="sng" algn="ctr">
                      <a:solidFill>
                        <a:srgbClr val="000000"/>
                      </a:solidFill>
                      <a:prstDash val="solid"/>
                      <a:round/>
                      <a:headEnd type="none" w="sm" len="sm"/>
                      <a:tailEnd type="none" w="sm" len="sm"/>
                    </a:lnT>
                    <a:lnB w="254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lvl1pPr eaLnBrk="0" hangingPunct="0">
                        <a:lnSpc>
                          <a:spcPct val="90000"/>
                        </a:lnSpc>
                        <a:spcAft>
                          <a:spcPct val="50000"/>
                        </a:spcAft>
                        <a:buClr>
                          <a:srgbClr val="FF9900"/>
                        </a:buClr>
                        <a:defRPr sz="2000">
                          <a:solidFill>
                            <a:schemeClr val="tx1"/>
                          </a:solidFill>
                          <a:latin typeface="Comic Sans MS" panose="030F0702030302020204" pitchFamily="66" charset="0"/>
                        </a:defRPr>
                      </a:lvl1pPr>
                      <a:lvl2pPr eaLnBrk="0" hangingPunct="0">
                        <a:spcAft>
                          <a:spcPct val="40000"/>
                        </a:spcAft>
                        <a:buClr>
                          <a:srgbClr val="FF9900"/>
                        </a:buClr>
                        <a:buSzPct val="95000"/>
                        <a:buFont typeface="Verdana" panose="020B0604030504040204" pitchFamily="34" charset="0"/>
                        <a:defRPr>
                          <a:solidFill>
                            <a:schemeClr val="tx1"/>
                          </a:solidFill>
                          <a:latin typeface="Comic Sans MS" panose="030F0702030302020204" pitchFamily="66" charset="0"/>
                        </a:defRPr>
                      </a:lvl2pPr>
                      <a:lvl3pPr eaLnBrk="0" hangingPunct="0">
                        <a:spcBef>
                          <a:spcPct val="20000"/>
                        </a:spcBef>
                        <a:buClr>
                          <a:schemeClr val="bg2"/>
                        </a:buClr>
                        <a:buSzPct val="65000"/>
                        <a:buFont typeface="Wingdings" panose="05000000000000000000" pitchFamily="2" charset="2"/>
                        <a:defRPr>
                          <a:solidFill>
                            <a:schemeClr val="tx1"/>
                          </a:solidFill>
                          <a:latin typeface="Comic Sans MS" panose="030F0702030302020204" pitchFamily="66" charset="0"/>
                        </a:defRPr>
                      </a:lvl3pPr>
                      <a:lvl4pPr eaLnBrk="0" hangingPunct="0">
                        <a:spcBef>
                          <a:spcPct val="20000"/>
                        </a:spcBef>
                        <a:buClr>
                          <a:schemeClr val="accent2"/>
                        </a:buClr>
                        <a:buSzPct val="70000"/>
                        <a:buFont typeface="Wingdings" panose="05000000000000000000" pitchFamily="2" charset="2"/>
                        <a:defRPr>
                          <a:solidFill>
                            <a:schemeClr val="tx1"/>
                          </a:solidFill>
                          <a:latin typeface="Comic Sans MS" panose="030F0702030302020204" pitchFamily="66" charset="0"/>
                        </a:defRPr>
                      </a:lvl4pPr>
                      <a:lvl5pPr eaLnBrk="0" hangingPunct="0">
                        <a:spcBef>
                          <a:spcPct val="20000"/>
                        </a:spcBef>
                        <a:buClr>
                          <a:schemeClr val="bg2"/>
                        </a:buClr>
                        <a:buFont typeface="Wingdings" panose="05000000000000000000" pitchFamily="2" charset="2"/>
                        <a:defRPr>
                          <a:solidFill>
                            <a:schemeClr val="tx1"/>
                          </a:solidFill>
                          <a:latin typeface="Comic Sans MS" panose="030F0702030302020204" pitchFamily="66" charset="0"/>
                        </a:defRPr>
                      </a:lvl5pPr>
                      <a:lvl6pPr eaLnBrk="0" fontAlgn="base" hangingPunct="0">
                        <a:spcBef>
                          <a:spcPct val="20000"/>
                        </a:spcBef>
                        <a:spcAft>
                          <a:spcPct val="0"/>
                        </a:spcAft>
                        <a:buClr>
                          <a:schemeClr val="bg2"/>
                        </a:buClr>
                        <a:buFont typeface="Wingdings" panose="05000000000000000000" pitchFamily="2" charset="2"/>
                        <a:defRPr>
                          <a:solidFill>
                            <a:schemeClr val="tx1"/>
                          </a:solidFill>
                          <a:latin typeface="Comic Sans MS" panose="030F0702030302020204" pitchFamily="66" charset="0"/>
                        </a:defRPr>
                      </a:lvl6pPr>
                      <a:lvl7pPr eaLnBrk="0" fontAlgn="base" hangingPunct="0">
                        <a:spcBef>
                          <a:spcPct val="20000"/>
                        </a:spcBef>
                        <a:spcAft>
                          <a:spcPct val="0"/>
                        </a:spcAft>
                        <a:buClr>
                          <a:schemeClr val="bg2"/>
                        </a:buClr>
                        <a:buFont typeface="Wingdings" panose="05000000000000000000" pitchFamily="2" charset="2"/>
                        <a:defRPr>
                          <a:solidFill>
                            <a:schemeClr val="tx1"/>
                          </a:solidFill>
                          <a:latin typeface="Comic Sans MS" panose="030F0702030302020204" pitchFamily="66" charset="0"/>
                        </a:defRPr>
                      </a:lvl7pPr>
                      <a:lvl8pPr eaLnBrk="0" fontAlgn="base" hangingPunct="0">
                        <a:spcBef>
                          <a:spcPct val="20000"/>
                        </a:spcBef>
                        <a:spcAft>
                          <a:spcPct val="0"/>
                        </a:spcAft>
                        <a:buClr>
                          <a:schemeClr val="bg2"/>
                        </a:buClr>
                        <a:buFont typeface="Wingdings" panose="05000000000000000000" pitchFamily="2" charset="2"/>
                        <a:defRPr>
                          <a:solidFill>
                            <a:schemeClr val="tx1"/>
                          </a:solidFill>
                          <a:latin typeface="Comic Sans MS" panose="030F0702030302020204" pitchFamily="66" charset="0"/>
                        </a:defRPr>
                      </a:lvl8pPr>
                      <a:lvl9pPr eaLnBrk="0" fontAlgn="base" hangingPunct="0">
                        <a:spcBef>
                          <a:spcPct val="20000"/>
                        </a:spcBef>
                        <a:spcAft>
                          <a:spcPct val="0"/>
                        </a:spcAft>
                        <a:buClr>
                          <a:schemeClr val="bg2"/>
                        </a:buClr>
                        <a:buFont typeface="Wingdings" panose="05000000000000000000" pitchFamily="2" charset="2"/>
                        <a:defRPr>
                          <a:solidFill>
                            <a:schemeClr val="tx1"/>
                          </a:solidFill>
                          <a:latin typeface="Comic Sans MS" panose="030F0702030302020204" pitchFamily="66"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Comic Sans MS" panose="030F0702030302020204" pitchFamily="66" charset="0"/>
                          <a:cs typeface="Times New Roman" panose="02020603050405020304" pitchFamily="18" charset="0"/>
                        </a:rPr>
                        <a:t>Tanımı</a:t>
                      </a:r>
                      <a:endParaRPr kumimoji="0" lang="tr-TR" sz="2000" b="0" i="0" u="none" strike="noStrike" cap="none" normalizeH="0" baseline="0" dirty="0" smtClean="0">
                        <a:ln>
                          <a:noFill/>
                        </a:ln>
                        <a:solidFill>
                          <a:srgbClr val="FF0000"/>
                        </a:solidFill>
                        <a:effectLst/>
                        <a:latin typeface="Comic Sans MS" panose="030F0702030302020204" pitchFamily="66" charset="0"/>
                        <a:cs typeface="Times New Roman" panose="02020603050405020304" pitchFamily="18" charset="0"/>
                      </a:endParaRPr>
                    </a:p>
                  </a:txBody>
                  <a:tcPr marL="54000" marR="54000" anchor="ctr" horzOverflow="overflow">
                    <a:lnL w="127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25400" cap="flat" cmpd="sng" algn="ctr">
                      <a:solidFill>
                        <a:srgbClr val="000000"/>
                      </a:solidFill>
                      <a:prstDash val="solid"/>
                      <a:round/>
                      <a:headEnd type="none" w="sm" len="sm"/>
                      <a:tailEnd type="none" w="sm" len="sm"/>
                    </a:lnT>
                    <a:lnB w="25400" cap="flat" cmpd="sng" algn="ctr">
                      <a:solidFill>
                        <a:srgbClr val="000000"/>
                      </a:solidFill>
                      <a:prstDash val="solid"/>
                      <a:round/>
                      <a:headEnd type="none" w="sm" len="sm"/>
                      <a:tailEnd type="none" w="sm" len="sm"/>
                    </a:lnB>
                    <a:lnTlToBr>
                      <a:noFill/>
                    </a:lnTlToBr>
                    <a:lnBlToTr>
                      <a:noFill/>
                    </a:lnBlToTr>
                    <a:solidFill>
                      <a:schemeClr val="bg1"/>
                    </a:solidFill>
                  </a:tcPr>
                </a:tc>
              </a:tr>
              <a:tr h="1440160">
                <a:tc>
                  <a:txBody>
                    <a:bodyPr/>
                    <a:lstStyle>
                      <a:lvl1pPr eaLnBrk="0" hangingPunct="0">
                        <a:lnSpc>
                          <a:spcPct val="90000"/>
                        </a:lnSpc>
                        <a:spcAft>
                          <a:spcPct val="50000"/>
                        </a:spcAft>
                        <a:buClr>
                          <a:srgbClr val="FF9900"/>
                        </a:buClr>
                        <a:defRPr sz="2000">
                          <a:solidFill>
                            <a:schemeClr val="tx1"/>
                          </a:solidFill>
                          <a:latin typeface="Comic Sans MS" panose="030F0702030302020204" pitchFamily="66" charset="0"/>
                        </a:defRPr>
                      </a:lvl1pPr>
                      <a:lvl2pPr eaLnBrk="0" hangingPunct="0">
                        <a:spcAft>
                          <a:spcPct val="40000"/>
                        </a:spcAft>
                        <a:buClr>
                          <a:srgbClr val="FF9900"/>
                        </a:buClr>
                        <a:buSzPct val="95000"/>
                        <a:buFont typeface="Verdana" panose="020B0604030504040204" pitchFamily="34" charset="0"/>
                        <a:defRPr>
                          <a:solidFill>
                            <a:schemeClr val="tx1"/>
                          </a:solidFill>
                          <a:latin typeface="Comic Sans MS" panose="030F0702030302020204" pitchFamily="66" charset="0"/>
                        </a:defRPr>
                      </a:lvl2pPr>
                      <a:lvl3pPr eaLnBrk="0" hangingPunct="0">
                        <a:spcBef>
                          <a:spcPct val="20000"/>
                        </a:spcBef>
                        <a:buClr>
                          <a:schemeClr val="bg2"/>
                        </a:buClr>
                        <a:buSzPct val="65000"/>
                        <a:buFont typeface="Wingdings" panose="05000000000000000000" pitchFamily="2" charset="2"/>
                        <a:defRPr>
                          <a:solidFill>
                            <a:schemeClr val="tx1"/>
                          </a:solidFill>
                          <a:latin typeface="Comic Sans MS" panose="030F0702030302020204" pitchFamily="66" charset="0"/>
                        </a:defRPr>
                      </a:lvl3pPr>
                      <a:lvl4pPr eaLnBrk="0" hangingPunct="0">
                        <a:spcBef>
                          <a:spcPct val="20000"/>
                        </a:spcBef>
                        <a:buClr>
                          <a:schemeClr val="accent2"/>
                        </a:buClr>
                        <a:buSzPct val="70000"/>
                        <a:buFont typeface="Wingdings" panose="05000000000000000000" pitchFamily="2" charset="2"/>
                        <a:defRPr>
                          <a:solidFill>
                            <a:schemeClr val="tx1"/>
                          </a:solidFill>
                          <a:latin typeface="Comic Sans MS" panose="030F0702030302020204" pitchFamily="66" charset="0"/>
                        </a:defRPr>
                      </a:lvl4pPr>
                      <a:lvl5pPr eaLnBrk="0" hangingPunct="0">
                        <a:spcBef>
                          <a:spcPct val="20000"/>
                        </a:spcBef>
                        <a:buClr>
                          <a:schemeClr val="bg2"/>
                        </a:buClr>
                        <a:buFont typeface="Wingdings" panose="05000000000000000000" pitchFamily="2" charset="2"/>
                        <a:defRPr>
                          <a:solidFill>
                            <a:schemeClr val="tx1"/>
                          </a:solidFill>
                          <a:latin typeface="Comic Sans MS" panose="030F0702030302020204" pitchFamily="66" charset="0"/>
                        </a:defRPr>
                      </a:lvl5pPr>
                      <a:lvl6pPr eaLnBrk="0" fontAlgn="base" hangingPunct="0">
                        <a:spcBef>
                          <a:spcPct val="20000"/>
                        </a:spcBef>
                        <a:spcAft>
                          <a:spcPct val="0"/>
                        </a:spcAft>
                        <a:buClr>
                          <a:schemeClr val="bg2"/>
                        </a:buClr>
                        <a:buFont typeface="Wingdings" panose="05000000000000000000" pitchFamily="2" charset="2"/>
                        <a:defRPr>
                          <a:solidFill>
                            <a:schemeClr val="tx1"/>
                          </a:solidFill>
                          <a:latin typeface="Comic Sans MS" panose="030F0702030302020204" pitchFamily="66" charset="0"/>
                        </a:defRPr>
                      </a:lvl6pPr>
                      <a:lvl7pPr eaLnBrk="0" fontAlgn="base" hangingPunct="0">
                        <a:spcBef>
                          <a:spcPct val="20000"/>
                        </a:spcBef>
                        <a:spcAft>
                          <a:spcPct val="0"/>
                        </a:spcAft>
                        <a:buClr>
                          <a:schemeClr val="bg2"/>
                        </a:buClr>
                        <a:buFont typeface="Wingdings" panose="05000000000000000000" pitchFamily="2" charset="2"/>
                        <a:defRPr>
                          <a:solidFill>
                            <a:schemeClr val="tx1"/>
                          </a:solidFill>
                          <a:latin typeface="Comic Sans MS" panose="030F0702030302020204" pitchFamily="66" charset="0"/>
                        </a:defRPr>
                      </a:lvl7pPr>
                      <a:lvl8pPr eaLnBrk="0" fontAlgn="base" hangingPunct="0">
                        <a:spcBef>
                          <a:spcPct val="20000"/>
                        </a:spcBef>
                        <a:spcAft>
                          <a:spcPct val="0"/>
                        </a:spcAft>
                        <a:buClr>
                          <a:schemeClr val="bg2"/>
                        </a:buClr>
                        <a:buFont typeface="Wingdings" panose="05000000000000000000" pitchFamily="2" charset="2"/>
                        <a:defRPr>
                          <a:solidFill>
                            <a:schemeClr val="tx1"/>
                          </a:solidFill>
                          <a:latin typeface="Comic Sans MS" panose="030F0702030302020204" pitchFamily="66" charset="0"/>
                        </a:defRPr>
                      </a:lvl8pPr>
                      <a:lvl9pPr eaLnBrk="0" fontAlgn="base" hangingPunct="0">
                        <a:spcBef>
                          <a:spcPct val="20000"/>
                        </a:spcBef>
                        <a:spcAft>
                          <a:spcPct val="0"/>
                        </a:spcAft>
                        <a:buClr>
                          <a:schemeClr val="bg2"/>
                        </a:buClr>
                        <a:buFont typeface="Wingdings" panose="05000000000000000000" pitchFamily="2" charset="2"/>
                        <a:defRPr>
                          <a:solidFill>
                            <a:schemeClr val="tx1"/>
                          </a:solidFill>
                          <a:latin typeface="Comic Sans MS" panose="030F0702030302020204" pitchFamily="66"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2400" b="1" i="0" u="none" strike="noStrike" cap="none" normalizeH="0" baseline="0" dirty="0" smtClean="0">
                          <a:ln>
                            <a:noFill/>
                          </a:ln>
                          <a:solidFill>
                            <a:schemeClr val="tx1"/>
                          </a:solidFill>
                          <a:effectLst/>
                          <a:latin typeface="Comic Sans MS" panose="030F0702030302020204" pitchFamily="66" charset="0"/>
                          <a:cs typeface="Times New Roman" panose="02020603050405020304" pitchFamily="18" charset="0"/>
                        </a:rPr>
                        <a:t>I</a:t>
                      </a:r>
                    </a:p>
                  </a:txBody>
                  <a:tcPr marL="54000" marR="54000" anchor="ctr" horzOverflow="overflow">
                    <a:lnL w="254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25400" cap="flat" cmpd="sng" algn="ctr">
                      <a:solidFill>
                        <a:srgbClr val="000000"/>
                      </a:solidFill>
                      <a:prstDash val="solid"/>
                      <a:round/>
                      <a:headEnd type="none" w="sm" len="sm"/>
                      <a:tailEnd type="none" w="sm" len="sm"/>
                    </a:lnT>
                    <a:lnB w="254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lvl1pPr marL="176213" indent="-176213" eaLnBrk="0" hangingPunct="0">
                        <a:lnSpc>
                          <a:spcPct val="90000"/>
                        </a:lnSpc>
                        <a:spcAft>
                          <a:spcPct val="50000"/>
                        </a:spcAft>
                        <a:buClr>
                          <a:srgbClr val="FF9900"/>
                        </a:buClr>
                        <a:tabLst>
                          <a:tab pos="265113" algn="l"/>
                        </a:tabLst>
                        <a:defRPr sz="2000">
                          <a:solidFill>
                            <a:schemeClr val="tx1"/>
                          </a:solidFill>
                          <a:latin typeface="Comic Sans MS" panose="030F0702030302020204" pitchFamily="66" charset="0"/>
                        </a:defRPr>
                      </a:lvl1pPr>
                      <a:lvl2pPr eaLnBrk="0" hangingPunct="0">
                        <a:spcAft>
                          <a:spcPct val="40000"/>
                        </a:spcAft>
                        <a:buClr>
                          <a:srgbClr val="FF9900"/>
                        </a:buClr>
                        <a:buSzPct val="95000"/>
                        <a:buFont typeface="Verdana" panose="020B0604030504040204" pitchFamily="34" charset="0"/>
                        <a:tabLst>
                          <a:tab pos="265113" algn="l"/>
                        </a:tabLst>
                        <a:defRPr>
                          <a:solidFill>
                            <a:schemeClr val="tx1"/>
                          </a:solidFill>
                          <a:latin typeface="Comic Sans MS" panose="030F0702030302020204" pitchFamily="66" charset="0"/>
                        </a:defRPr>
                      </a:lvl2pPr>
                      <a:lvl3pPr eaLnBrk="0" hangingPunct="0">
                        <a:spcBef>
                          <a:spcPct val="20000"/>
                        </a:spcBef>
                        <a:buClr>
                          <a:schemeClr val="bg2"/>
                        </a:buClr>
                        <a:buSzPct val="65000"/>
                        <a:buFont typeface="Wingdings" panose="05000000000000000000" pitchFamily="2" charset="2"/>
                        <a:tabLst>
                          <a:tab pos="265113" algn="l"/>
                        </a:tabLst>
                        <a:defRPr>
                          <a:solidFill>
                            <a:schemeClr val="tx1"/>
                          </a:solidFill>
                          <a:latin typeface="Comic Sans MS" panose="030F0702030302020204" pitchFamily="66" charset="0"/>
                        </a:defRPr>
                      </a:lvl3pPr>
                      <a:lvl4pPr eaLnBrk="0" hangingPunct="0">
                        <a:spcBef>
                          <a:spcPct val="20000"/>
                        </a:spcBef>
                        <a:buClr>
                          <a:schemeClr val="accent2"/>
                        </a:buClr>
                        <a:buSzPct val="70000"/>
                        <a:buFont typeface="Wingdings" panose="05000000000000000000" pitchFamily="2" charset="2"/>
                        <a:tabLst>
                          <a:tab pos="265113" algn="l"/>
                        </a:tabLst>
                        <a:defRPr>
                          <a:solidFill>
                            <a:schemeClr val="tx1"/>
                          </a:solidFill>
                          <a:latin typeface="Comic Sans MS" panose="030F0702030302020204" pitchFamily="66" charset="0"/>
                        </a:defRPr>
                      </a:lvl4pPr>
                      <a:lvl5pPr eaLnBrk="0" hangingPunct="0">
                        <a:spcBef>
                          <a:spcPct val="20000"/>
                        </a:spcBef>
                        <a:buClr>
                          <a:schemeClr val="bg2"/>
                        </a:buClr>
                        <a:buFont typeface="Wingdings" panose="05000000000000000000" pitchFamily="2" charset="2"/>
                        <a:tabLst>
                          <a:tab pos="265113" algn="l"/>
                        </a:tabLst>
                        <a:defRPr>
                          <a:solidFill>
                            <a:schemeClr val="tx1"/>
                          </a:solidFill>
                          <a:latin typeface="Comic Sans MS" panose="030F0702030302020204" pitchFamily="66" charset="0"/>
                        </a:defRPr>
                      </a:lvl5pPr>
                      <a:lvl6pPr eaLnBrk="0" fontAlgn="base" hangingPunct="0">
                        <a:spcBef>
                          <a:spcPct val="20000"/>
                        </a:spcBef>
                        <a:spcAft>
                          <a:spcPct val="0"/>
                        </a:spcAft>
                        <a:buClr>
                          <a:schemeClr val="bg2"/>
                        </a:buClr>
                        <a:buFont typeface="Wingdings" panose="05000000000000000000" pitchFamily="2" charset="2"/>
                        <a:tabLst>
                          <a:tab pos="265113" algn="l"/>
                        </a:tabLst>
                        <a:defRPr>
                          <a:solidFill>
                            <a:schemeClr val="tx1"/>
                          </a:solidFill>
                          <a:latin typeface="Comic Sans MS" panose="030F0702030302020204" pitchFamily="66" charset="0"/>
                        </a:defRPr>
                      </a:lvl6pPr>
                      <a:lvl7pPr eaLnBrk="0" fontAlgn="base" hangingPunct="0">
                        <a:spcBef>
                          <a:spcPct val="20000"/>
                        </a:spcBef>
                        <a:spcAft>
                          <a:spcPct val="0"/>
                        </a:spcAft>
                        <a:buClr>
                          <a:schemeClr val="bg2"/>
                        </a:buClr>
                        <a:buFont typeface="Wingdings" panose="05000000000000000000" pitchFamily="2" charset="2"/>
                        <a:tabLst>
                          <a:tab pos="265113" algn="l"/>
                        </a:tabLst>
                        <a:defRPr>
                          <a:solidFill>
                            <a:schemeClr val="tx1"/>
                          </a:solidFill>
                          <a:latin typeface="Comic Sans MS" panose="030F0702030302020204" pitchFamily="66" charset="0"/>
                        </a:defRPr>
                      </a:lvl7pPr>
                      <a:lvl8pPr eaLnBrk="0" fontAlgn="base" hangingPunct="0">
                        <a:spcBef>
                          <a:spcPct val="20000"/>
                        </a:spcBef>
                        <a:spcAft>
                          <a:spcPct val="0"/>
                        </a:spcAft>
                        <a:buClr>
                          <a:schemeClr val="bg2"/>
                        </a:buClr>
                        <a:buFont typeface="Wingdings" panose="05000000000000000000" pitchFamily="2" charset="2"/>
                        <a:tabLst>
                          <a:tab pos="265113" algn="l"/>
                        </a:tabLst>
                        <a:defRPr>
                          <a:solidFill>
                            <a:schemeClr val="tx1"/>
                          </a:solidFill>
                          <a:latin typeface="Comic Sans MS" panose="030F0702030302020204" pitchFamily="66" charset="0"/>
                        </a:defRPr>
                      </a:lvl8pPr>
                      <a:lvl9pPr eaLnBrk="0" fontAlgn="base" hangingPunct="0">
                        <a:spcBef>
                          <a:spcPct val="20000"/>
                        </a:spcBef>
                        <a:spcAft>
                          <a:spcPct val="0"/>
                        </a:spcAft>
                        <a:buClr>
                          <a:schemeClr val="bg2"/>
                        </a:buClr>
                        <a:buFont typeface="Wingdings" panose="05000000000000000000" pitchFamily="2" charset="2"/>
                        <a:tabLst>
                          <a:tab pos="265113" algn="l"/>
                        </a:tabLst>
                        <a:defRPr>
                          <a:solidFill>
                            <a:schemeClr val="tx1"/>
                          </a:solidFill>
                          <a:latin typeface="Comic Sans MS" panose="030F0702030302020204" pitchFamily="66" charset="0"/>
                        </a:defRPr>
                      </a:lvl9pPr>
                    </a:lstStyle>
                    <a:p>
                      <a:pPr marL="0" marR="0" lvl="0" indent="0" algn="just" defTabSz="914400" rtl="0" eaLnBrk="0" fontAlgn="base" latinLnBrk="0" hangingPunct="0">
                        <a:lnSpc>
                          <a:spcPct val="100000"/>
                        </a:lnSpc>
                        <a:spcBef>
                          <a:spcPct val="0"/>
                        </a:spcBef>
                        <a:spcAft>
                          <a:spcPts val="1200"/>
                        </a:spcAft>
                        <a:buClrTx/>
                        <a:buSzTx/>
                        <a:buFontTx/>
                        <a:buNone/>
                        <a:tabLst>
                          <a:tab pos="265113" algn="l"/>
                        </a:tabLst>
                      </a:pPr>
                      <a:r>
                        <a:rPr kumimoji="0" lang="tr-TR" sz="2000" b="0" i="0" u="none" strike="noStrike" cap="none" normalizeH="0" baseline="0" dirty="0" smtClean="0">
                          <a:ln>
                            <a:noFill/>
                          </a:ln>
                          <a:solidFill>
                            <a:srgbClr val="FF0000"/>
                          </a:solidFill>
                          <a:effectLst/>
                          <a:latin typeface="Comic Sans MS" panose="030F0702030302020204" pitchFamily="66" charset="0"/>
                          <a:cs typeface="Times New Roman" panose="02020603050405020304" pitchFamily="18" charset="0"/>
                        </a:rPr>
                        <a:t>Nükleer güç santralleri gibi, saha içindeki olayların (çok düşük olasılıklı olaylar dâhil) saha dışında deterministik sağlık etkilerine neden olabileceği veya  bu tür olayların benzer tesislerde gerçekleşmiş olduğu tesislerdir. </a:t>
                      </a:r>
                    </a:p>
                  </a:txBody>
                  <a:tcPr marL="54000" marR="54000" anchor="ctr" horzOverflow="overflow">
                    <a:lnL w="127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25400" cap="flat" cmpd="sng" algn="ctr">
                      <a:solidFill>
                        <a:srgbClr val="000000"/>
                      </a:solidFill>
                      <a:prstDash val="solid"/>
                      <a:round/>
                      <a:headEnd type="none" w="sm" len="sm"/>
                      <a:tailEnd type="none" w="sm" len="sm"/>
                    </a:lnT>
                    <a:lnB w="25400" cap="flat" cmpd="sng" algn="ctr">
                      <a:solidFill>
                        <a:srgbClr val="000000"/>
                      </a:solidFill>
                      <a:prstDash val="solid"/>
                      <a:round/>
                      <a:headEnd type="none" w="sm" len="sm"/>
                      <a:tailEnd type="none" w="sm" len="sm"/>
                    </a:lnB>
                    <a:lnTlToBr>
                      <a:noFill/>
                    </a:lnTlToBr>
                    <a:lnBlToTr>
                      <a:noFill/>
                    </a:lnBlToTr>
                    <a:solidFill>
                      <a:schemeClr val="bg1"/>
                    </a:solidFill>
                  </a:tcPr>
                </a:tc>
              </a:tr>
              <a:tr h="1440160">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2400" b="1" i="0" u="none" strike="noStrike" cap="none" normalizeH="0" baseline="0" dirty="0" smtClean="0">
                          <a:ln>
                            <a:noFill/>
                          </a:ln>
                          <a:solidFill>
                            <a:schemeClr val="tx1"/>
                          </a:solidFill>
                          <a:effectLst/>
                          <a:latin typeface="Comic Sans MS" panose="030F0702030302020204" pitchFamily="66" charset="0"/>
                          <a:cs typeface="Times New Roman" panose="02020603050405020304" pitchFamily="18" charset="0"/>
                        </a:rPr>
                        <a:t>II</a:t>
                      </a:r>
                    </a:p>
                  </a:txBody>
                  <a:tcPr marL="54000" marR="54000" anchor="ctr" horzOverflow="overflow">
                    <a:lnL w="254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25400" cap="flat" cmpd="sng" algn="ctr">
                      <a:solidFill>
                        <a:srgbClr val="000000"/>
                      </a:solidFill>
                      <a:prstDash val="solid"/>
                      <a:round/>
                      <a:headEnd type="none" w="sm" len="sm"/>
                      <a:tailEnd type="none" w="sm" len="sm"/>
                    </a:lnT>
                    <a:lnB w="254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3175" marR="0" lvl="0" indent="0" algn="l" defTabSz="914400" rtl="0" eaLnBrk="0" fontAlgn="base" latinLnBrk="0" hangingPunct="0">
                        <a:lnSpc>
                          <a:spcPct val="90000"/>
                        </a:lnSpc>
                        <a:spcBef>
                          <a:spcPct val="0"/>
                        </a:spcBef>
                        <a:spcAft>
                          <a:spcPct val="50000"/>
                        </a:spcAft>
                        <a:buClr>
                          <a:srgbClr val="FF9900"/>
                        </a:buClr>
                        <a:buSzTx/>
                        <a:buFontTx/>
                        <a:buNone/>
                        <a:tabLst>
                          <a:tab pos="265113" algn="l"/>
                        </a:tabLst>
                      </a:pPr>
                      <a:r>
                        <a:rPr kumimoji="0" lang="tr-TR" sz="2000" b="0" i="0" u="none" strike="noStrike" cap="none" normalizeH="0" baseline="0" dirty="0" smtClean="0">
                          <a:ln>
                            <a:noFill/>
                          </a:ln>
                          <a:solidFill>
                            <a:srgbClr val="FF0000"/>
                          </a:solidFill>
                          <a:effectLst/>
                          <a:latin typeface="Comic Sans MS" panose="030F0702030302020204" pitchFamily="66" charset="0"/>
                        </a:rPr>
                        <a:t>Bazı araştırma reaktörleri gibi, saha içindeki olayların saha dışındaki insanların acil koruyucu eylemlerin gerçekleştirilmesini gerektirecek dozları almasına neden olabilecek veya bu tür olayların benzer tesislerde gerçekleşmiş olduğu tesislerdir.  </a:t>
                      </a:r>
                    </a:p>
                    <a:p>
                      <a:pPr marL="3175" marR="0" lvl="0" indent="0" algn="l" defTabSz="914400" rtl="0" eaLnBrk="0" fontAlgn="base" latinLnBrk="0" hangingPunct="0">
                        <a:lnSpc>
                          <a:spcPct val="90000"/>
                        </a:lnSpc>
                        <a:spcBef>
                          <a:spcPct val="0"/>
                        </a:spcBef>
                        <a:spcAft>
                          <a:spcPct val="50000"/>
                        </a:spcAft>
                        <a:buClr>
                          <a:srgbClr val="FF9900"/>
                        </a:buClr>
                        <a:buSzTx/>
                        <a:buFontTx/>
                        <a:buNone/>
                        <a:tabLst>
                          <a:tab pos="265113" algn="l"/>
                        </a:tabLst>
                      </a:pPr>
                      <a:r>
                        <a:rPr kumimoji="0" lang="tr-TR" sz="2000" b="0" i="0" u="none" strike="noStrike" cap="none" normalizeH="0" baseline="0" dirty="0" smtClean="0">
                          <a:ln>
                            <a:noFill/>
                          </a:ln>
                          <a:solidFill>
                            <a:schemeClr val="tx1"/>
                          </a:solidFill>
                          <a:effectLst/>
                          <a:latin typeface="Comic Sans MS" panose="030F0702030302020204" pitchFamily="66" charset="0"/>
                        </a:rPr>
                        <a:t>Kategori </a:t>
                      </a:r>
                      <a:r>
                        <a:rPr kumimoji="0" lang="tr-TR" sz="2000" b="0" i="0" u="none" strike="noStrike" cap="none" normalizeH="0" baseline="0" dirty="0" err="1" smtClean="0">
                          <a:ln>
                            <a:noFill/>
                          </a:ln>
                          <a:solidFill>
                            <a:schemeClr val="tx1"/>
                          </a:solidFill>
                          <a:effectLst/>
                          <a:latin typeface="Comic Sans MS" panose="030F0702030302020204" pitchFamily="66" charset="0"/>
                        </a:rPr>
                        <a:t>I’deki</a:t>
                      </a:r>
                      <a:r>
                        <a:rPr kumimoji="0" lang="tr-TR" sz="2000" b="0" i="0" u="none" strike="noStrike" cap="none" normalizeH="0" baseline="0" dirty="0" smtClean="0">
                          <a:ln>
                            <a:noFill/>
                          </a:ln>
                          <a:solidFill>
                            <a:schemeClr val="tx1"/>
                          </a:solidFill>
                          <a:effectLst/>
                          <a:latin typeface="Comic Sans MS" panose="030F0702030302020204" pitchFamily="66" charset="0"/>
                        </a:rPr>
                        <a:t> tesislerin aksine kategori II, saha dışında deterministik sağlık etkilerine neden olabilecek acil durumların meydana gelebileceği tesisleri içermez. </a:t>
                      </a:r>
                      <a:endParaRPr kumimoji="0" lang="tr-TR" sz="2000" b="0" i="0" u="none" strike="noStrike" cap="none" normalizeH="0" baseline="0" dirty="0" smtClean="0">
                        <a:ln>
                          <a:noFill/>
                        </a:ln>
                        <a:solidFill>
                          <a:srgbClr val="FF0000"/>
                        </a:solidFill>
                        <a:effectLst/>
                        <a:latin typeface="Comic Sans MS" panose="030F0702030302020204" pitchFamily="66" charset="0"/>
                        <a:cs typeface="Times New Roman" panose="02020603050405020304" pitchFamily="18" charset="0"/>
                      </a:endParaRPr>
                    </a:p>
                  </a:txBody>
                  <a:tcPr marL="54000" marR="54000" anchor="ctr" horzOverflow="overflow">
                    <a:lnL w="127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25400" cap="flat" cmpd="sng" algn="ctr">
                      <a:solidFill>
                        <a:srgbClr val="000000"/>
                      </a:solidFill>
                      <a:prstDash val="solid"/>
                      <a:round/>
                      <a:headEnd type="none" w="sm" len="sm"/>
                      <a:tailEnd type="none" w="sm" len="sm"/>
                    </a:lnT>
                    <a:lnB w="25400" cap="flat" cmpd="sng" algn="ctr">
                      <a:solidFill>
                        <a:srgbClr val="000000"/>
                      </a:solidFill>
                      <a:prstDash val="solid"/>
                      <a:round/>
                      <a:headEnd type="none" w="sm" len="sm"/>
                      <a:tailEnd type="none" w="sm" len="sm"/>
                    </a:lnB>
                    <a:lnTlToBr>
                      <a:noFill/>
                    </a:lnTlToBr>
                    <a:lnBlToTr>
                      <a:noFill/>
                    </a:lnBlToTr>
                    <a:solidFill>
                      <a:schemeClr val="bg1"/>
                    </a:solidFill>
                  </a:tcPr>
                </a:tc>
              </a:tr>
            </a:tbl>
          </a:graphicData>
        </a:graphic>
      </p:graphicFrame>
    </p:spTree>
    <p:extLst>
      <p:ext uri="{BB962C8B-B14F-4D97-AF65-F5344CB8AC3E}">
        <p14:creationId xmlns:p14="http://schemas.microsoft.com/office/powerpoint/2010/main" val="5003273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ayt Numarası Yer Tutucusu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AADB5F5-3848-4E58-80E6-E2BBBED8C7FE}" type="slidenum">
              <a:rPr lang="en-GB">
                <a:solidFill>
                  <a:schemeClr val="bg2"/>
                </a:solidFill>
                <a:latin typeface="Arial Black" panose="020B0A04020102020204" pitchFamily="34" charset="0"/>
              </a:rPr>
              <a:pPr/>
              <a:t>7</a:t>
            </a:fld>
            <a:endParaRPr lang="en-GB">
              <a:solidFill>
                <a:schemeClr val="bg2"/>
              </a:solidFill>
              <a:latin typeface="Arial Black" panose="020B0A04020102020204" pitchFamily="34" charset="0"/>
            </a:endParaRPr>
          </a:p>
        </p:txBody>
      </p:sp>
      <p:graphicFrame>
        <p:nvGraphicFramePr>
          <p:cNvPr id="628752" name="Group 16"/>
          <p:cNvGraphicFramePr>
            <a:graphicFrameLocks noGrp="1"/>
          </p:cNvGraphicFramePr>
          <p:nvPr>
            <p:extLst>
              <p:ext uri="{D42A27DB-BD31-4B8C-83A1-F6EECF244321}">
                <p14:modId xmlns:p14="http://schemas.microsoft.com/office/powerpoint/2010/main" val="2471110451"/>
              </p:ext>
            </p:extLst>
          </p:nvPr>
        </p:nvGraphicFramePr>
        <p:xfrm>
          <a:off x="71438" y="1135747"/>
          <a:ext cx="9777412" cy="5317589"/>
        </p:xfrm>
        <a:graphic>
          <a:graphicData uri="http://schemas.openxmlformats.org/drawingml/2006/table">
            <a:tbl>
              <a:tblPr/>
              <a:tblGrid>
                <a:gridCol w="1137146"/>
                <a:gridCol w="8640266"/>
              </a:tblGrid>
              <a:tr h="489545">
                <a:tc>
                  <a:txBody>
                    <a:bodyPr/>
                    <a:lstStyle>
                      <a:lvl1pPr eaLnBrk="0" hangingPunct="0">
                        <a:lnSpc>
                          <a:spcPct val="90000"/>
                        </a:lnSpc>
                        <a:spcAft>
                          <a:spcPct val="50000"/>
                        </a:spcAft>
                        <a:buClr>
                          <a:srgbClr val="FF9900"/>
                        </a:buClr>
                        <a:defRPr sz="2000">
                          <a:solidFill>
                            <a:schemeClr val="tx1"/>
                          </a:solidFill>
                          <a:latin typeface="Comic Sans MS" panose="030F0702030302020204" pitchFamily="66" charset="0"/>
                        </a:defRPr>
                      </a:lvl1pPr>
                      <a:lvl2pPr eaLnBrk="0" hangingPunct="0">
                        <a:spcAft>
                          <a:spcPct val="40000"/>
                        </a:spcAft>
                        <a:buClr>
                          <a:srgbClr val="FF9900"/>
                        </a:buClr>
                        <a:buSzPct val="95000"/>
                        <a:buFont typeface="Verdana" panose="020B0604030504040204" pitchFamily="34" charset="0"/>
                        <a:defRPr>
                          <a:solidFill>
                            <a:schemeClr val="tx1"/>
                          </a:solidFill>
                          <a:latin typeface="Comic Sans MS" panose="030F0702030302020204" pitchFamily="66" charset="0"/>
                        </a:defRPr>
                      </a:lvl2pPr>
                      <a:lvl3pPr eaLnBrk="0" hangingPunct="0">
                        <a:spcBef>
                          <a:spcPct val="20000"/>
                        </a:spcBef>
                        <a:buClr>
                          <a:schemeClr val="bg2"/>
                        </a:buClr>
                        <a:buSzPct val="65000"/>
                        <a:buFont typeface="Wingdings" panose="05000000000000000000" pitchFamily="2" charset="2"/>
                        <a:defRPr>
                          <a:solidFill>
                            <a:schemeClr val="tx1"/>
                          </a:solidFill>
                          <a:latin typeface="Comic Sans MS" panose="030F0702030302020204" pitchFamily="66" charset="0"/>
                        </a:defRPr>
                      </a:lvl3pPr>
                      <a:lvl4pPr eaLnBrk="0" hangingPunct="0">
                        <a:spcBef>
                          <a:spcPct val="20000"/>
                        </a:spcBef>
                        <a:buClr>
                          <a:schemeClr val="accent2"/>
                        </a:buClr>
                        <a:buSzPct val="70000"/>
                        <a:buFont typeface="Wingdings" panose="05000000000000000000" pitchFamily="2" charset="2"/>
                        <a:defRPr>
                          <a:solidFill>
                            <a:schemeClr val="tx1"/>
                          </a:solidFill>
                          <a:latin typeface="Comic Sans MS" panose="030F0702030302020204" pitchFamily="66" charset="0"/>
                        </a:defRPr>
                      </a:lvl4pPr>
                      <a:lvl5pPr eaLnBrk="0" hangingPunct="0">
                        <a:spcBef>
                          <a:spcPct val="20000"/>
                        </a:spcBef>
                        <a:buClr>
                          <a:schemeClr val="bg2"/>
                        </a:buClr>
                        <a:buFont typeface="Wingdings" panose="05000000000000000000" pitchFamily="2" charset="2"/>
                        <a:defRPr>
                          <a:solidFill>
                            <a:schemeClr val="tx1"/>
                          </a:solidFill>
                          <a:latin typeface="Comic Sans MS" panose="030F0702030302020204" pitchFamily="66" charset="0"/>
                        </a:defRPr>
                      </a:lvl5pPr>
                      <a:lvl6pPr eaLnBrk="0" fontAlgn="base" hangingPunct="0">
                        <a:spcBef>
                          <a:spcPct val="20000"/>
                        </a:spcBef>
                        <a:spcAft>
                          <a:spcPct val="0"/>
                        </a:spcAft>
                        <a:buClr>
                          <a:schemeClr val="bg2"/>
                        </a:buClr>
                        <a:buFont typeface="Wingdings" panose="05000000000000000000" pitchFamily="2" charset="2"/>
                        <a:defRPr>
                          <a:solidFill>
                            <a:schemeClr val="tx1"/>
                          </a:solidFill>
                          <a:latin typeface="Comic Sans MS" panose="030F0702030302020204" pitchFamily="66" charset="0"/>
                        </a:defRPr>
                      </a:lvl6pPr>
                      <a:lvl7pPr eaLnBrk="0" fontAlgn="base" hangingPunct="0">
                        <a:spcBef>
                          <a:spcPct val="20000"/>
                        </a:spcBef>
                        <a:spcAft>
                          <a:spcPct val="0"/>
                        </a:spcAft>
                        <a:buClr>
                          <a:schemeClr val="bg2"/>
                        </a:buClr>
                        <a:buFont typeface="Wingdings" panose="05000000000000000000" pitchFamily="2" charset="2"/>
                        <a:defRPr>
                          <a:solidFill>
                            <a:schemeClr val="tx1"/>
                          </a:solidFill>
                          <a:latin typeface="Comic Sans MS" panose="030F0702030302020204" pitchFamily="66" charset="0"/>
                        </a:defRPr>
                      </a:lvl7pPr>
                      <a:lvl8pPr eaLnBrk="0" fontAlgn="base" hangingPunct="0">
                        <a:spcBef>
                          <a:spcPct val="20000"/>
                        </a:spcBef>
                        <a:spcAft>
                          <a:spcPct val="0"/>
                        </a:spcAft>
                        <a:buClr>
                          <a:schemeClr val="bg2"/>
                        </a:buClr>
                        <a:buFont typeface="Wingdings" panose="05000000000000000000" pitchFamily="2" charset="2"/>
                        <a:defRPr>
                          <a:solidFill>
                            <a:schemeClr val="tx1"/>
                          </a:solidFill>
                          <a:latin typeface="Comic Sans MS" panose="030F0702030302020204" pitchFamily="66" charset="0"/>
                        </a:defRPr>
                      </a:lvl8pPr>
                      <a:lvl9pPr eaLnBrk="0" fontAlgn="base" hangingPunct="0">
                        <a:spcBef>
                          <a:spcPct val="20000"/>
                        </a:spcBef>
                        <a:spcAft>
                          <a:spcPct val="0"/>
                        </a:spcAft>
                        <a:buClr>
                          <a:schemeClr val="bg2"/>
                        </a:buClr>
                        <a:buFont typeface="Wingdings" panose="05000000000000000000" pitchFamily="2" charset="2"/>
                        <a:defRPr>
                          <a:solidFill>
                            <a:schemeClr val="tx1"/>
                          </a:solidFill>
                          <a:latin typeface="Comic Sans MS" panose="030F0702030302020204" pitchFamily="66"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Comic Sans MS" panose="030F0702030302020204" pitchFamily="66" charset="0"/>
                          <a:cs typeface="Times New Roman" panose="02020603050405020304" pitchFamily="18" charset="0"/>
                        </a:rPr>
                        <a:t>Kategori</a:t>
                      </a:r>
                    </a:p>
                  </a:txBody>
                  <a:tcPr marL="54000" marR="54000" marT="45723" marB="45723" anchor="ctr" horzOverflow="overflow">
                    <a:lnL w="254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25400" cap="flat" cmpd="sng" algn="ctr">
                      <a:solidFill>
                        <a:srgbClr val="000000"/>
                      </a:solidFill>
                      <a:prstDash val="solid"/>
                      <a:round/>
                      <a:headEnd type="none" w="sm" len="sm"/>
                      <a:tailEnd type="none" w="sm" len="sm"/>
                    </a:lnT>
                    <a:lnB w="254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lvl1pPr eaLnBrk="0" hangingPunct="0">
                        <a:lnSpc>
                          <a:spcPct val="90000"/>
                        </a:lnSpc>
                        <a:spcAft>
                          <a:spcPct val="50000"/>
                        </a:spcAft>
                        <a:buClr>
                          <a:srgbClr val="FF9900"/>
                        </a:buClr>
                        <a:defRPr sz="2000">
                          <a:solidFill>
                            <a:schemeClr val="tx1"/>
                          </a:solidFill>
                          <a:latin typeface="Comic Sans MS" panose="030F0702030302020204" pitchFamily="66" charset="0"/>
                        </a:defRPr>
                      </a:lvl1pPr>
                      <a:lvl2pPr eaLnBrk="0" hangingPunct="0">
                        <a:spcAft>
                          <a:spcPct val="40000"/>
                        </a:spcAft>
                        <a:buClr>
                          <a:srgbClr val="FF9900"/>
                        </a:buClr>
                        <a:buSzPct val="95000"/>
                        <a:buFont typeface="Verdana" panose="020B0604030504040204" pitchFamily="34" charset="0"/>
                        <a:defRPr>
                          <a:solidFill>
                            <a:schemeClr val="tx1"/>
                          </a:solidFill>
                          <a:latin typeface="Comic Sans MS" panose="030F0702030302020204" pitchFamily="66" charset="0"/>
                        </a:defRPr>
                      </a:lvl2pPr>
                      <a:lvl3pPr eaLnBrk="0" hangingPunct="0">
                        <a:spcBef>
                          <a:spcPct val="20000"/>
                        </a:spcBef>
                        <a:buClr>
                          <a:schemeClr val="bg2"/>
                        </a:buClr>
                        <a:buSzPct val="65000"/>
                        <a:buFont typeface="Wingdings" panose="05000000000000000000" pitchFamily="2" charset="2"/>
                        <a:defRPr>
                          <a:solidFill>
                            <a:schemeClr val="tx1"/>
                          </a:solidFill>
                          <a:latin typeface="Comic Sans MS" panose="030F0702030302020204" pitchFamily="66" charset="0"/>
                        </a:defRPr>
                      </a:lvl3pPr>
                      <a:lvl4pPr eaLnBrk="0" hangingPunct="0">
                        <a:spcBef>
                          <a:spcPct val="20000"/>
                        </a:spcBef>
                        <a:buClr>
                          <a:schemeClr val="accent2"/>
                        </a:buClr>
                        <a:buSzPct val="70000"/>
                        <a:buFont typeface="Wingdings" panose="05000000000000000000" pitchFamily="2" charset="2"/>
                        <a:defRPr>
                          <a:solidFill>
                            <a:schemeClr val="tx1"/>
                          </a:solidFill>
                          <a:latin typeface="Comic Sans MS" panose="030F0702030302020204" pitchFamily="66" charset="0"/>
                        </a:defRPr>
                      </a:lvl4pPr>
                      <a:lvl5pPr eaLnBrk="0" hangingPunct="0">
                        <a:spcBef>
                          <a:spcPct val="20000"/>
                        </a:spcBef>
                        <a:buClr>
                          <a:schemeClr val="bg2"/>
                        </a:buClr>
                        <a:buFont typeface="Wingdings" panose="05000000000000000000" pitchFamily="2" charset="2"/>
                        <a:defRPr>
                          <a:solidFill>
                            <a:schemeClr val="tx1"/>
                          </a:solidFill>
                          <a:latin typeface="Comic Sans MS" panose="030F0702030302020204" pitchFamily="66" charset="0"/>
                        </a:defRPr>
                      </a:lvl5pPr>
                      <a:lvl6pPr eaLnBrk="0" fontAlgn="base" hangingPunct="0">
                        <a:spcBef>
                          <a:spcPct val="20000"/>
                        </a:spcBef>
                        <a:spcAft>
                          <a:spcPct val="0"/>
                        </a:spcAft>
                        <a:buClr>
                          <a:schemeClr val="bg2"/>
                        </a:buClr>
                        <a:buFont typeface="Wingdings" panose="05000000000000000000" pitchFamily="2" charset="2"/>
                        <a:defRPr>
                          <a:solidFill>
                            <a:schemeClr val="tx1"/>
                          </a:solidFill>
                          <a:latin typeface="Comic Sans MS" panose="030F0702030302020204" pitchFamily="66" charset="0"/>
                        </a:defRPr>
                      </a:lvl6pPr>
                      <a:lvl7pPr eaLnBrk="0" fontAlgn="base" hangingPunct="0">
                        <a:spcBef>
                          <a:spcPct val="20000"/>
                        </a:spcBef>
                        <a:spcAft>
                          <a:spcPct val="0"/>
                        </a:spcAft>
                        <a:buClr>
                          <a:schemeClr val="bg2"/>
                        </a:buClr>
                        <a:buFont typeface="Wingdings" panose="05000000000000000000" pitchFamily="2" charset="2"/>
                        <a:defRPr>
                          <a:solidFill>
                            <a:schemeClr val="tx1"/>
                          </a:solidFill>
                          <a:latin typeface="Comic Sans MS" panose="030F0702030302020204" pitchFamily="66" charset="0"/>
                        </a:defRPr>
                      </a:lvl7pPr>
                      <a:lvl8pPr eaLnBrk="0" fontAlgn="base" hangingPunct="0">
                        <a:spcBef>
                          <a:spcPct val="20000"/>
                        </a:spcBef>
                        <a:spcAft>
                          <a:spcPct val="0"/>
                        </a:spcAft>
                        <a:buClr>
                          <a:schemeClr val="bg2"/>
                        </a:buClr>
                        <a:buFont typeface="Wingdings" panose="05000000000000000000" pitchFamily="2" charset="2"/>
                        <a:defRPr>
                          <a:solidFill>
                            <a:schemeClr val="tx1"/>
                          </a:solidFill>
                          <a:latin typeface="Comic Sans MS" panose="030F0702030302020204" pitchFamily="66" charset="0"/>
                        </a:defRPr>
                      </a:lvl8pPr>
                      <a:lvl9pPr eaLnBrk="0" fontAlgn="base" hangingPunct="0">
                        <a:spcBef>
                          <a:spcPct val="20000"/>
                        </a:spcBef>
                        <a:spcAft>
                          <a:spcPct val="0"/>
                        </a:spcAft>
                        <a:buClr>
                          <a:schemeClr val="bg2"/>
                        </a:buClr>
                        <a:buFont typeface="Wingdings" panose="05000000000000000000" pitchFamily="2" charset="2"/>
                        <a:defRPr>
                          <a:solidFill>
                            <a:schemeClr val="tx1"/>
                          </a:solidFill>
                          <a:latin typeface="Comic Sans MS" panose="030F0702030302020204" pitchFamily="66"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Comic Sans MS" panose="030F0702030302020204" pitchFamily="66" charset="0"/>
                          <a:cs typeface="Times New Roman" panose="02020603050405020304" pitchFamily="18" charset="0"/>
                        </a:rPr>
                        <a:t>Tanımı</a:t>
                      </a:r>
                    </a:p>
                  </a:txBody>
                  <a:tcPr marL="54000" marR="54000" marT="45723" marB="45723" anchor="ctr" horzOverflow="overflow">
                    <a:lnL w="127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25400" cap="flat" cmpd="sng" algn="ctr">
                      <a:solidFill>
                        <a:srgbClr val="000000"/>
                      </a:solidFill>
                      <a:prstDash val="solid"/>
                      <a:round/>
                      <a:headEnd type="none" w="sm" len="sm"/>
                      <a:tailEnd type="none" w="sm" len="sm"/>
                    </a:lnT>
                    <a:lnB w="25400" cap="flat" cmpd="sng" algn="ctr">
                      <a:solidFill>
                        <a:srgbClr val="000000"/>
                      </a:solidFill>
                      <a:prstDash val="solid"/>
                      <a:round/>
                      <a:headEnd type="none" w="sm" len="sm"/>
                      <a:tailEnd type="none" w="sm" len="sm"/>
                    </a:lnB>
                    <a:lnTlToBr>
                      <a:noFill/>
                    </a:lnTlToBr>
                    <a:lnBlToTr>
                      <a:noFill/>
                    </a:lnBlToTr>
                    <a:solidFill>
                      <a:schemeClr val="bg1"/>
                    </a:solidFill>
                  </a:tcPr>
                </a:tc>
              </a:tr>
              <a:tr h="2030735">
                <a:tc>
                  <a:txBody>
                    <a:bodyPr/>
                    <a:lstStyle>
                      <a:lvl1pPr eaLnBrk="0" hangingPunct="0">
                        <a:lnSpc>
                          <a:spcPct val="90000"/>
                        </a:lnSpc>
                        <a:spcAft>
                          <a:spcPct val="50000"/>
                        </a:spcAft>
                        <a:buClr>
                          <a:srgbClr val="FF9900"/>
                        </a:buClr>
                        <a:defRPr sz="2000">
                          <a:solidFill>
                            <a:schemeClr val="tx1"/>
                          </a:solidFill>
                          <a:latin typeface="Comic Sans MS" panose="030F0702030302020204" pitchFamily="66" charset="0"/>
                        </a:defRPr>
                      </a:lvl1pPr>
                      <a:lvl2pPr eaLnBrk="0" hangingPunct="0">
                        <a:spcAft>
                          <a:spcPct val="40000"/>
                        </a:spcAft>
                        <a:buClr>
                          <a:srgbClr val="FF9900"/>
                        </a:buClr>
                        <a:buSzPct val="95000"/>
                        <a:buFont typeface="Verdana" panose="020B0604030504040204" pitchFamily="34" charset="0"/>
                        <a:defRPr>
                          <a:solidFill>
                            <a:schemeClr val="tx1"/>
                          </a:solidFill>
                          <a:latin typeface="Comic Sans MS" panose="030F0702030302020204" pitchFamily="66" charset="0"/>
                        </a:defRPr>
                      </a:lvl2pPr>
                      <a:lvl3pPr eaLnBrk="0" hangingPunct="0">
                        <a:spcBef>
                          <a:spcPct val="20000"/>
                        </a:spcBef>
                        <a:buClr>
                          <a:schemeClr val="bg2"/>
                        </a:buClr>
                        <a:buSzPct val="65000"/>
                        <a:buFont typeface="Wingdings" panose="05000000000000000000" pitchFamily="2" charset="2"/>
                        <a:defRPr>
                          <a:solidFill>
                            <a:schemeClr val="tx1"/>
                          </a:solidFill>
                          <a:latin typeface="Comic Sans MS" panose="030F0702030302020204" pitchFamily="66" charset="0"/>
                        </a:defRPr>
                      </a:lvl3pPr>
                      <a:lvl4pPr eaLnBrk="0" hangingPunct="0">
                        <a:spcBef>
                          <a:spcPct val="20000"/>
                        </a:spcBef>
                        <a:buClr>
                          <a:schemeClr val="accent2"/>
                        </a:buClr>
                        <a:buSzPct val="70000"/>
                        <a:buFont typeface="Wingdings" panose="05000000000000000000" pitchFamily="2" charset="2"/>
                        <a:defRPr>
                          <a:solidFill>
                            <a:schemeClr val="tx1"/>
                          </a:solidFill>
                          <a:latin typeface="Comic Sans MS" panose="030F0702030302020204" pitchFamily="66" charset="0"/>
                        </a:defRPr>
                      </a:lvl4pPr>
                      <a:lvl5pPr eaLnBrk="0" hangingPunct="0">
                        <a:spcBef>
                          <a:spcPct val="20000"/>
                        </a:spcBef>
                        <a:buClr>
                          <a:schemeClr val="bg2"/>
                        </a:buClr>
                        <a:buFont typeface="Wingdings" panose="05000000000000000000" pitchFamily="2" charset="2"/>
                        <a:defRPr>
                          <a:solidFill>
                            <a:schemeClr val="tx1"/>
                          </a:solidFill>
                          <a:latin typeface="Comic Sans MS" panose="030F0702030302020204" pitchFamily="66" charset="0"/>
                        </a:defRPr>
                      </a:lvl5pPr>
                      <a:lvl6pPr eaLnBrk="0" fontAlgn="base" hangingPunct="0">
                        <a:spcBef>
                          <a:spcPct val="20000"/>
                        </a:spcBef>
                        <a:spcAft>
                          <a:spcPct val="0"/>
                        </a:spcAft>
                        <a:buClr>
                          <a:schemeClr val="bg2"/>
                        </a:buClr>
                        <a:buFont typeface="Wingdings" panose="05000000000000000000" pitchFamily="2" charset="2"/>
                        <a:defRPr>
                          <a:solidFill>
                            <a:schemeClr val="tx1"/>
                          </a:solidFill>
                          <a:latin typeface="Comic Sans MS" panose="030F0702030302020204" pitchFamily="66" charset="0"/>
                        </a:defRPr>
                      </a:lvl6pPr>
                      <a:lvl7pPr eaLnBrk="0" fontAlgn="base" hangingPunct="0">
                        <a:spcBef>
                          <a:spcPct val="20000"/>
                        </a:spcBef>
                        <a:spcAft>
                          <a:spcPct val="0"/>
                        </a:spcAft>
                        <a:buClr>
                          <a:schemeClr val="bg2"/>
                        </a:buClr>
                        <a:buFont typeface="Wingdings" panose="05000000000000000000" pitchFamily="2" charset="2"/>
                        <a:defRPr>
                          <a:solidFill>
                            <a:schemeClr val="tx1"/>
                          </a:solidFill>
                          <a:latin typeface="Comic Sans MS" panose="030F0702030302020204" pitchFamily="66" charset="0"/>
                        </a:defRPr>
                      </a:lvl7pPr>
                      <a:lvl8pPr eaLnBrk="0" fontAlgn="base" hangingPunct="0">
                        <a:spcBef>
                          <a:spcPct val="20000"/>
                        </a:spcBef>
                        <a:spcAft>
                          <a:spcPct val="0"/>
                        </a:spcAft>
                        <a:buClr>
                          <a:schemeClr val="bg2"/>
                        </a:buClr>
                        <a:buFont typeface="Wingdings" panose="05000000000000000000" pitchFamily="2" charset="2"/>
                        <a:defRPr>
                          <a:solidFill>
                            <a:schemeClr val="tx1"/>
                          </a:solidFill>
                          <a:latin typeface="Comic Sans MS" panose="030F0702030302020204" pitchFamily="66" charset="0"/>
                        </a:defRPr>
                      </a:lvl8pPr>
                      <a:lvl9pPr eaLnBrk="0" fontAlgn="base" hangingPunct="0">
                        <a:spcBef>
                          <a:spcPct val="20000"/>
                        </a:spcBef>
                        <a:spcAft>
                          <a:spcPct val="0"/>
                        </a:spcAft>
                        <a:buClr>
                          <a:schemeClr val="bg2"/>
                        </a:buClr>
                        <a:buFont typeface="Wingdings" panose="05000000000000000000" pitchFamily="2" charset="2"/>
                        <a:defRPr>
                          <a:solidFill>
                            <a:schemeClr val="tx1"/>
                          </a:solidFill>
                          <a:latin typeface="Comic Sans MS" panose="030F0702030302020204" pitchFamily="66"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2400" b="1" i="0" u="none" strike="noStrike" cap="none" normalizeH="0" baseline="0" dirty="0" smtClean="0">
                          <a:ln>
                            <a:noFill/>
                          </a:ln>
                          <a:solidFill>
                            <a:schemeClr val="tx1"/>
                          </a:solidFill>
                          <a:effectLst/>
                          <a:latin typeface="Comic Sans MS" panose="030F0702030302020204" pitchFamily="66" charset="0"/>
                          <a:cs typeface="Times New Roman" panose="02020603050405020304" pitchFamily="18" charset="0"/>
                        </a:rPr>
                        <a:t>III</a:t>
                      </a:r>
                    </a:p>
                  </a:txBody>
                  <a:tcPr marL="54000" marR="54000" marT="45723" marB="45723" anchor="ctr" horzOverflow="overflow">
                    <a:lnL w="254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25400" cap="flat" cmpd="sng" algn="ctr">
                      <a:solidFill>
                        <a:srgbClr val="000000"/>
                      </a:solidFill>
                      <a:prstDash val="solid"/>
                      <a:round/>
                      <a:headEnd type="none" w="sm" len="sm"/>
                      <a:tailEnd type="none" w="sm" len="sm"/>
                    </a:lnT>
                    <a:lnB w="254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lvl1pPr marL="3175" indent="-3175" eaLnBrk="0" hangingPunct="0">
                        <a:lnSpc>
                          <a:spcPct val="90000"/>
                        </a:lnSpc>
                        <a:spcAft>
                          <a:spcPct val="50000"/>
                        </a:spcAft>
                        <a:buClr>
                          <a:srgbClr val="FF9900"/>
                        </a:buClr>
                        <a:tabLst>
                          <a:tab pos="0" algn="l"/>
                        </a:tabLst>
                        <a:defRPr sz="2000">
                          <a:solidFill>
                            <a:schemeClr val="tx1"/>
                          </a:solidFill>
                          <a:latin typeface="Comic Sans MS" panose="030F0702030302020204" pitchFamily="66" charset="0"/>
                        </a:defRPr>
                      </a:lvl1pPr>
                      <a:lvl2pPr eaLnBrk="0" hangingPunct="0">
                        <a:spcAft>
                          <a:spcPct val="40000"/>
                        </a:spcAft>
                        <a:buClr>
                          <a:srgbClr val="FF9900"/>
                        </a:buClr>
                        <a:buSzPct val="95000"/>
                        <a:buFont typeface="Verdana" panose="020B0604030504040204" pitchFamily="34" charset="0"/>
                        <a:tabLst>
                          <a:tab pos="0" algn="l"/>
                        </a:tabLst>
                        <a:defRPr>
                          <a:solidFill>
                            <a:schemeClr val="tx1"/>
                          </a:solidFill>
                          <a:latin typeface="Comic Sans MS" panose="030F0702030302020204" pitchFamily="66" charset="0"/>
                        </a:defRPr>
                      </a:lvl2pPr>
                      <a:lvl3pPr eaLnBrk="0" hangingPunct="0">
                        <a:spcBef>
                          <a:spcPct val="20000"/>
                        </a:spcBef>
                        <a:buClr>
                          <a:schemeClr val="bg2"/>
                        </a:buClr>
                        <a:buSzPct val="65000"/>
                        <a:buFont typeface="Wingdings" panose="05000000000000000000" pitchFamily="2" charset="2"/>
                        <a:tabLst>
                          <a:tab pos="0" algn="l"/>
                        </a:tabLst>
                        <a:defRPr>
                          <a:solidFill>
                            <a:schemeClr val="tx1"/>
                          </a:solidFill>
                          <a:latin typeface="Comic Sans MS" panose="030F0702030302020204" pitchFamily="66" charset="0"/>
                        </a:defRPr>
                      </a:lvl3pPr>
                      <a:lvl4pPr eaLnBrk="0" hangingPunct="0">
                        <a:spcBef>
                          <a:spcPct val="20000"/>
                        </a:spcBef>
                        <a:buClr>
                          <a:schemeClr val="accent2"/>
                        </a:buClr>
                        <a:buSzPct val="70000"/>
                        <a:buFont typeface="Wingdings" panose="05000000000000000000" pitchFamily="2" charset="2"/>
                        <a:tabLst>
                          <a:tab pos="0" algn="l"/>
                        </a:tabLst>
                        <a:defRPr>
                          <a:solidFill>
                            <a:schemeClr val="tx1"/>
                          </a:solidFill>
                          <a:latin typeface="Comic Sans MS" panose="030F0702030302020204" pitchFamily="66" charset="0"/>
                        </a:defRPr>
                      </a:lvl4pPr>
                      <a:lvl5pPr eaLnBrk="0" hangingPunct="0">
                        <a:spcBef>
                          <a:spcPct val="20000"/>
                        </a:spcBef>
                        <a:buClr>
                          <a:schemeClr val="bg2"/>
                        </a:buClr>
                        <a:buFont typeface="Wingdings" panose="05000000000000000000" pitchFamily="2" charset="2"/>
                        <a:tabLst>
                          <a:tab pos="0" algn="l"/>
                        </a:tabLst>
                        <a:defRPr>
                          <a:solidFill>
                            <a:schemeClr val="tx1"/>
                          </a:solidFill>
                          <a:latin typeface="Comic Sans MS" panose="030F0702030302020204" pitchFamily="66" charset="0"/>
                        </a:defRPr>
                      </a:lvl5pPr>
                      <a:lvl6pPr eaLnBrk="0" fontAlgn="base" hangingPunct="0">
                        <a:spcBef>
                          <a:spcPct val="20000"/>
                        </a:spcBef>
                        <a:spcAft>
                          <a:spcPct val="0"/>
                        </a:spcAft>
                        <a:buClr>
                          <a:schemeClr val="bg2"/>
                        </a:buClr>
                        <a:buFont typeface="Wingdings" panose="05000000000000000000" pitchFamily="2" charset="2"/>
                        <a:tabLst>
                          <a:tab pos="0" algn="l"/>
                        </a:tabLst>
                        <a:defRPr>
                          <a:solidFill>
                            <a:schemeClr val="tx1"/>
                          </a:solidFill>
                          <a:latin typeface="Comic Sans MS" panose="030F0702030302020204" pitchFamily="66" charset="0"/>
                        </a:defRPr>
                      </a:lvl6pPr>
                      <a:lvl7pPr eaLnBrk="0" fontAlgn="base" hangingPunct="0">
                        <a:spcBef>
                          <a:spcPct val="20000"/>
                        </a:spcBef>
                        <a:spcAft>
                          <a:spcPct val="0"/>
                        </a:spcAft>
                        <a:buClr>
                          <a:schemeClr val="bg2"/>
                        </a:buClr>
                        <a:buFont typeface="Wingdings" panose="05000000000000000000" pitchFamily="2" charset="2"/>
                        <a:tabLst>
                          <a:tab pos="0" algn="l"/>
                        </a:tabLst>
                        <a:defRPr>
                          <a:solidFill>
                            <a:schemeClr val="tx1"/>
                          </a:solidFill>
                          <a:latin typeface="Comic Sans MS" panose="030F0702030302020204" pitchFamily="66" charset="0"/>
                        </a:defRPr>
                      </a:lvl7pPr>
                      <a:lvl8pPr eaLnBrk="0" fontAlgn="base" hangingPunct="0">
                        <a:spcBef>
                          <a:spcPct val="20000"/>
                        </a:spcBef>
                        <a:spcAft>
                          <a:spcPct val="0"/>
                        </a:spcAft>
                        <a:buClr>
                          <a:schemeClr val="bg2"/>
                        </a:buClr>
                        <a:buFont typeface="Wingdings" panose="05000000000000000000" pitchFamily="2" charset="2"/>
                        <a:tabLst>
                          <a:tab pos="0" algn="l"/>
                        </a:tabLst>
                        <a:defRPr>
                          <a:solidFill>
                            <a:schemeClr val="tx1"/>
                          </a:solidFill>
                          <a:latin typeface="Comic Sans MS" panose="030F0702030302020204" pitchFamily="66" charset="0"/>
                        </a:defRPr>
                      </a:lvl8pPr>
                      <a:lvl9pPr eaLnBrk="0" fontAlgn="base" hangingPunct="0">
                        <a:spcBef>
                          <a:spcPct val="20000"/>
                        </a:spcBef>
                        <a:spcAft>
                          <a:spcPct val="0"/>
                        </a:spcAft>
                        <a:buClr>
                          <a:schemeClr val="bg2"/>
                        </a:buClr>
                        <a:buFont typeface="Wingdings" panose="05000000000000000000" pitchFamily="2" charset="2"/>
                        <a:tabLst>
                          <a:tab pos="0" algn="l"/>
                        </a:tabLst>
                        <a:defRPr>
                          <a:solidFill>
                            <a:schemeClr val="tx1"/>
                          </a:solidFill>
                          <a:latin typeface="Comic Sans MS" panose="030F0702030302020204" pitchFamily="66" charset="0"/>
                        </a:defRPr>
                      </a:lvl9pPr>
                    </a:lstStyle>
                    <a:p>
                      <a:pPr marL="3175" marR="0" lvl="0" indent="-3175" algn="l" defTabSz="914400" rtl="0" eaLnBrk="0" fontAlgn="base" latinLnBrk="0" hangingPunct="0">
                        <a:lnSpc>
                          <a:spcPct val="90000"/>
                        </a:lnSpc>
                        <a:spcBef>
                          <a:spcPct val="0"/>
                        </a:spcBef>
                        <a:spcAft>
                          <a:spcPct val="50000"/>
                        </a:spcAft>
                        <a:buClr>
                          <a:srgbClr val="FF9900"/>
                        </a:buClr>
                        <a:buSzTx/>
                        <a:buFontTx/>
                        <a:buNone/>
                        <a:tabLst>
                          <a:tab pos="0" algn="l"/>
                        </a:tabLst>
                      </a:pPr>
                      <a:r>
                        <a:rPr kumimoji="0" lang="tr-TR" sz="2200" b="0" i="0" u="none" strike="noStrike" cap="none" normalizeH="0" baseline="0" dirty="0" smtClean="0">
                          <a:ln>
                            <a:noFill/>
                          </a:ln>
                          <a:solidFill>
                            <a:srgbClr val="FF0000"/>
                          </a:solidFill>
                          <a:effectLst/>
                          <a:latin typeface="Comic Sans MS" panose="030F0702030302020204" pitchFamily="66" charset="0"/>
                          <a:cs typeface="Times New Roman" panose="02020603050405020304" pitchFamily="18" charset="0"/>
                        </a:rPr>
                        <a:t>Endüstriyel radyasyon tesisi gibi, saha içi olayların saha içinde acil koruyucu eylemlerin gerçekleştirilmesini gerektirecek dozlara veya radyoaktif kirliliğe  neden olabileceği veya bu tür olayların benzer tesislerde gerçekleşmiş olduğu tesislerdir. </a:t>
                      </a:r>
                    </a:p>
                    <a:p>
                      <a:pPr marL="3175" marR="0" lvl="0" indent="-3175" algn="l" defTabSz="914400" rtl="0" eaLnBrk="0" fontAlgn="base" latinLnBrk="0" hangingPunct="0">
                        <a:lnSpc>
                          <a:spcPct val="90000"/>
                        </a:lnSpc>
                        <a:spcBef>
                          <a:spcPct val="0"/>
                        </a:spcBef>
                        <a:spcAft>
                          <a:spcPct val="50000"/>
                        </a:spcAft>
                        <a:buClr>
                          <a:srgbClr val="FF9900"/>
                        </a:buClr>
                        <a:buSzTx/>
                        <a:buFontTx/>
                        <a:buNone/>
                        <a:tabLst>
                          <a:tab pos="0" algn="l"/>
                        </a:tabLst>
                      </a:pPr>
                      <a:r>
                        <a:rPr kumimoji="0" lang="tr-TR" sz="2000" b="0" i="0" u="none" strike="noStrike" cap="none" normalizeH="0" baseline="0" dirty="0" smtClean="0">
                          <a:ln>
                            <a:noFill/>
                          </a:ln>
                          <a:solidFill>
                            <a:schemeClr val="tx1"/>
                          </a:solidFill>
                          <a:effectLst/>
                          <a:latin typeface="Comic Sans MS" panose="030F0702030302020204" pitchFamily="66" charset="0"/>
                          <a:cs typeface="Times New Roman" panose="02020603050405020304" pitchFamily="18" charset="0"/>
                        </a:rPr>
                        <a:t>Kategori </a:t>
                      </a:r>
                      <a:r>
                        <a:rPr kumimoji="0" lang="tr-TR" sz="2000" b="0" i="0" u="none" strike="noStrike" cap="none" normalizeH="0" baseline="0" dirty="0" err="1" smtClean="0">
                          <a:ln>
                            <a:noFill/>
                          </a:ln>
                          <a:solidFill>
                            <a:schemeClr val="tx1"/>
                          </a:solidFill>
                          <a:effectLst/>
                          <a:latin typeface="Comic Sans MS" panose="030F0702030302020204" pitchFamily="66" charset="0"/>
                          <a:cs typeface="Times New Roman" panose="02020603050405020304" pitchFamily="18" charset="0"/>
                        </a:rPr>
                        <a:t>II’deki</a:t>
                      </a:r>
                      <a:r>
                        <a:rPr kumimoji="0" lang="tr-TR" sz="2000" b="0" i="0" u="none" strike="noStrike" cap="none" normalizeH="0" baseline="0" dirty="0" smtClean="0">
                          <a:ln>
                            <a:noFill/>
                          </a:ln>
                          <a:solidFill>
                            <a:schemeClr val="tx1"/>
                          </a:solidFill>
                          <a:effectLst/>
                          <a:latin typeface="Comic Sans MS" panose="030F0702030302020204" pitchFamily="66" charset="0"/>
                          <a:cs typeface="Times New Roman" panose="02020603050405020304" pitchFamily="18" charset="0"/>
                        </a:rPr>
                        <a:t> tesislerin aksine kategori III, saha dışında acil koruyucu eylemlerin gerçekleştirilmesini gerektirecek olayların meydana gelebileceği tesisleri içermez. </a:t>
                      </a:r>
                    </a:p>
                  </a:txBody>
                  <a:tcPr marL="54000" marR="54000" marT="45723" marB="45723" anchor="ctr" horzOverflow="overflow">
                    <a:lnL w="127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25400" cap="flat" cmpd="sng" algn="ctr">
                      <a:solidFill>
                        <a:srgbClr val="000000"/>
                      </a:solidFill>
                      <a:prstDash val="solid"/>
                      <a:round/>
                      <a:headEnd type="none" w="sm" len="sm"/>
                      <a:tailEnd type="none" w="sm" len="sm"/>
                    </a:lnT>
                    <a:lnB w="25400" cap="flat" cmpd="sng" algn="ctr">
                      <a:solidFill>
                        <a:srgbClr val="000000"/>
                      </a:solidFill>
                      <a:prstDash val="solid"/>
                      <a:round/>
                      <a:headEnd type="none" w="sm" len="sm"/>
                      <a:tailEnd type="none" w="sm" len="sm"/>
                    </a:lnB>
                    <a:lnTlToBr>
                      <a:noFill/>
                    </a:lnTlToBr>
                    <a:lnBlToTr>
                      <a:noFill/>
                    </a:lnBlToTr>
                    <a:solidFill>
                      <a:schemeClr val="bg1"/>
                    </a:solidFill>
                  </a:tcPr>
                </a:tc>
              </a:tr>
              <a:tr h="2030735">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2400" b="1" i="0" u="none" strike="noStrike" cap="none" normalizeH="0" baseline="0" dirty="0" smtClean="0">
                          <a:ln>
                            <a:noFill/>
                          </a:ln>
                          <a:solidFill>
                            <a:schemeClr val="tx1"/>
                          </a:solidFill>
                          <a:effectLst/>
                          <a:latin typeface="Comic Sans MS" panose="030F0702030302020204" pitchFamily="66" charset="0"/>
                          <a:cs typeface="Times New Roman" panose="02020603050405020304" pitchFamily="18" charset="0"/>
                        </a:rPr>
                        <a:t>IV</a:t>
                      </a:r>
                    </a:p>
                  </a:txBody>
                  <a:tcPr marL="54000" marR="54000" marT="45723" marB="45723" anchor="ctr" horzOverflow="overflow">
                    <a:lnL w="254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25400" cap="flat" cmpd="sng" algn="ctr">
                      <a:solidFill>
                        <a:srgbClr val="000000"/>
                      </a:solidFill>
                      <a:prstDash val="solid"/>
                      <a:round/>
                      <a:headEnd type="none" w="sm" len="sm"/>
                      <a:tailEnd type="none" w="sm" len="sm"/>
                    </a:lnT>
                    <a:lnB w="254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3175" marR="0" lvl="0" indent="-3175" algn="l" defTabSz="914400" rtl="0" eaLnBrk="0" fontAlgn="base" latinLnBrk="0" hangingPunct="0">
                        <a:lnSpc>
                          <a:spcPct val="90000"/>
                        </a:lnSpc>
                        <a:spcBef>
                          <a:spcPct val="0"/>
                        </a:spcBef>
                        <a:spcAft>
                          <a:spcPct val="50000"/>
                        </a:spcAft>
                        <a:buClr>
                          <a:srgbClr val="FF9900"/>
                        </a:buClr>
                        <a:buSzTx/>
                        <a:buFontTx/>
                        <a:buNone/>
                        <a:tabLst>
                          <a:tab pos="0" algn="l"/>
                        </a:tabLst>
                      </a:pPr>
                      <a:r>
                        <a:rPr kumimoji="0" lang="tr-TR" sz="2200" b="0" i="0" u="none" strike="noStrike" cap="none" normalizeH="0" baseline="0" dirty="0" smtClean="0">
                          <a:ln>
                            <a:noFill/>
                          </a:ln>
                          <a:solidFill>
                            <a:srgbClr val="FF0000"/>
                          </a:solidFill>
                          <a:effectLst/>
                          <a:latin typeface="Comic Sans MS" panose="030F0702030302020204" pitchFamily="66" charset="0"/>
                        </a:rPr>
                        <a:t>Beklenmedik bir yerde, “Diğer Radyasyon Acil Durumlarının” meydana gelmesine neden olabilecek faaliyetlerdir.  </a:t>
                      </a:r>
                    </a:p>
                    <a:p>
                      <a:pPr marL="342900" marR="0" lvl="0" indent="-342900" algn="l" defTabSz="914400" rtl="0" eaLnBrk="0" fontAlgn="base" latinLnBrk="0" hangingPunct="0">
                        <a:lnSpc>
                          <a:spcPct val="90000"/>
                        </a:lnSpc>
                        <a:spcBef>
                          <a:spcPct val="0"/>
                        </a:spcBef>
                        <a:spcAft>
                          <a:spcPct val="50000"/>
                        </a:spcAft>
                        <a:buClr>
                          <a:srgbClr val="FF9900"/>
                        </a:buClr>
                        <a:buSzTx/>
                        <a:buFont typeface="Arial" panose="020B0604020202020204" pitchFamily="34" charset="0"/>
                        <a:buChar char="•"/>
                        <a:tabLst>
                          <a:tab pos="0" algn="l"/>
                        </a:tabLst>
                      </a:pPr>
                      <a:r>
                        <a:rPr kumimoji="0" lang="tr-TR" sz="2000" b="0" i="0" u="none" strike="noStrike" cap="none" normalizeH="0" baseline="0" dirty="0" smtClean="0">
                          <a:ln>
                            <a:noFill/>
                          </a:ln>
                          <a:solidFill>
                            <a:schemeClr val="tx1"/>
                          </a:solidFill>
                          <a:effectLst/>
                          <a:latin typeface="Comic Sans MS" panose="030F0702030302020204" pitchFamily="66" charset="0"/>
                        </a:rPr>
                        <a:t>Taşınabilir kaynakları içeren faaliyetler.</a:t>
                      </a:r>
                    </a:p>
                    <a:p>
                      <a:pPr marL="342900" marR="0" lvl="0" indent="-342900" algn="l" defTabSz="914400" rtl="0" eaLnBrk="0" fontAlgn="base" latinLnBrk="0" hangingPunct="0">
                        <a:lnSpc>
                          <a:spcPct val="90000"/>
                        </a:lnSpc>
                        <a:spcBef>
                          <a:spcPct val="0"/>
                        </a:spcBef>
                        <a:spcAft>
                          <a:spcPct val="50000"/>
                        </a:spcAft>
                        <a:buClr>
                          <a:srgbClr val="FF9900"/>
                        </a:buClr>
                        <a:buSzTx/>
                        <a:buFont typeface="Arial" panose="020B0604020202020204" pitchFamily="34" charset="0"/>
                        <a:buChar char="•"/>
                        <a:tabLst>
                          <a:tab pos="0" algn="l"/>
                        </a:tabLst>
                      </a:pPr>
                      <a:r>
                        <a:rPr kumimoji="0" lang="tr-TR" sz="2000" b="0" i="0" u="none" strike="noStrike" cap="none" normalizeH="0" baseline="0" dirty="0" smtClean="0">
                          <a:ln>
                            <a:noFill/>
                          </a:ln>
                          <a:solidFill>
                            <a:schemeClr val="tx1"/>
                          </a:solidFill>
                          <a:effectLst/>
                          <a:latin typeface="Comic Sans MS" panose="030F0702030302020204" pitchFamily="66" charset="0"/>
                        </a:rPr>
                        <a:t>Kontrol altında olmayan tehlikeli kaynaklarla karşılaşılabilecek tesis/noktalar.</a:t>
                      </a:r>
                    </a:p>
                    <a:p>
                      <a:pPr marL="342900" marR="0" lvl="0" indent="-342900" algn="l" defTabSz="914400" rtl="0" eaLnBrk="0" fontAlgn="base" latinLnBrk="0" hangingPunct="0">
                        <a:lnSpc>
                          <a:spcPct val="90000"/>
                        </a:lnSpc>
                        <a:spcBef>
                          <a:spcPct val="0"/>
                        </a:spcBef>
                        <a:spcAft>
                          <a:spcPct val="50000"/>
                        </a:spcAft>
                        <a:buClr>
                          <a:srgbClr val="FF9900"/>
                        </a:buClr>
                        <a:buSzTx/>
                        <a:buFont typeface="Arial" panose="020B0604020202020204" pitchFamily="34" charset="0"/>
                        <a:buChar char="•"/>
                        <a:tabLst>
                          <a:tab pos="0" algn="l"/>
                        </a:tabLst>
                      </a:pPr>
                      <a:r>
                        <a:rPr kumimoji="0" lang="tr-TR" sz="2000" b="0" i="0" u="none" strike="noStrike" cap="none" normalizeH="0" baseline="0" dirty="0" smtClean="0">
                          <a:ln>
                            <a:noFill/>
                          </a:ln>
                          <a:solidFill>
                            <a:schemeClr val="tx1"/>
                          </a:solidFill>
                          <a:effectLst/>
                          <a:latin typeface="Comic Sans MS" panose="030F0702030302020204" pitchFamily="66" charset="0"/>
                        </a:rPr>
                        <a:t>Kategori </a:t>
                      </a:r>
                      <a:r>
                        <a:rPr kumimoji="0" lang="tr-TR" sz="2000" b="0" i="0" u="none" strike="noStrike" cap="none" normalizeH="0" baseline="0" dirty="0" err="1" smtClean="0">
                          <a:ln>
                            <a:noFill/>
                          </a:ln>
                          <a:solidFill>
                            <a:schemeClr val="tx1"/>
                          </a:solidFill>
                          <a:effectLst/>
                          <a:latin typeface="Comic Sans MS" panose="030F0702030302020204" pitchFamily="66" charset="0"/>
                        </a:rPr>
                        <a:t>V’e</a:t>
                      </a:r>
                      <a:r>
                        <a:rPr kumimoji="0" lang="tr-TR" sz="2000" b="0" i="0" u="none" strike="noStrike" cap="none" normalizeH="0" baseline="0" dirty="0" smtClean="0">
                          <a:ln>
                            <a:noFill/>
                          </a:ln>
                          <a:solidFill>
                            <a:schemeClr val="tx1"/>
                          </a:solidFill>
                          <a:effectLst/>
                          <a:latin typeface="Comic Sans MS" panose="030F0702030302020204" pitchFamily="66" charset="0"/>
                        </a:rPr>
                        <a:t> girmeyen sınır ötesi acil durumlara neden olabilecek faaliyetler bu kategoride değerlendirilir. </a:t>
                      </a:r>
                    </a:p>
                  </a:txBody>
                  <a:tcPr marL="54000" marR="54000" marT="45723" marB="45723" anchor="ctr" horzOverflow="overflow">
                    <a:lnL w="127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25400" cap="flat" cmpd="sng" algn="ctr">
                      <a:solidFill>
                        <a:srgbClr val="000000"/>
                      </a:solidFill>
                      <a:prstDash val="solid"/>
                      <a:round/>
                      <a:headEnd type="none" w="sm" len="sm"/>
                      <a:tailEnd type="none" w="sm" len="sm"/>
                    </a:lnT>
                    <a:lnB w="25400" cap="flat" cmpd="sng" algn="ctr">
                      <a:solidFill>
                        <a:srgbClr val="000000"/>
                      </a:solidFill>
                      <a:prstDash val="solid"/>
                      <a:round/>
                      <a:headEnd type="none" w="sm" len="sm"/>
                      <a:tailEnd type="none" w="sm" len="sm"/>
                    </a:lnB>
                    <a:lnTlToBr>
                      <a:noFill/>
                    </a:lnTlToBr>
                    <a:lnBlToTr>
                      <a:noFill/>
                    </a:lnBlToTr>
                    <a:solidFill>
                      <a:schemeClr val="bg1"/>
                    </a:solidFill>
                  </a:tcPr>
                </a:tc>
              </a:tr>
            </a:tbl>
          </a:graphicData>
        </a:graphic>
      </p:graphicFrame>
      <p:sp>
        <p:nvSpPr>
          <p:cNvPr id="5" name="Rectangle 4"/>
          <p:cNvSpPr>
            <a:spLocks noChangeArrowheads="1"/>
          </p:cNvSpPr>
          <p:nvPr/>
        </p:nvSpPr>
        <p:spPr bwMode="auto">
          <a:xfrm>
            <a:off x="895350" y="116632"/>
            <a:ext cx="851535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Aft>
                <a:spcPct val="50000"/>
              </a:spcAft>
              <a:buClr>
                <a:srgbClr val="FF9900"/>
              </a:buClr>
              <a:buChar char="•"/>
              <a:defRPr sz="2200">
                <a:solidFill>
                  <a:schemeClr val="tx1"/>
                </a:solidFill>
                <a:latin typeface="Comic Sans MS" panose="030F0702030302020204" pitchFamily="66" charset="0"/>
              </a:defRPr>
            </a:lvl1pPr>
            <a:lvl2pPr marL="742950" indent="-298450">
              <a:spcAft>
                <a:spcPct val="40000"/>
              </a:spcAft>
              <a:buClr>
                <a:srgbClr val="FF9900"/>
              </a:buClr>
              <a:buSzPct val="95000"/>
              <a:buFont typeface="Verdana" panose="020B0604030504040204" pitchFamily="34" charset="0"/>
              <a:buChar char="–"/>
              <a:defRPr sz="2000">
                <a:solidFill>
                  <a:schemeClr val="tx1"/>
                </a:solidFill>
                <a:latin typeface="Comic Sans MS" panose="030F0702030302020204" pitchFamily="66" charset="0"/>
              </a:defRPr>
            </a:lvl2pPr>
            <a:lvl3pPr marL="1150938" indent="-228600">
              <a:spcBef>
                <a:spcPct val="20000"/>
              </a:spcBef>
              <a:buClr>
                <a:schemeClr val="bg2"/>
              </a:buClr>
              <a:buSzPct val="65000"/>
              <a:buFont typeface="Wingdings" panose="05000000000000000000" pitchFamily="2" charset="2"/>
              <a:buChar char="n"/>
              <a:defRPr sz="2000">
                <a:solidFill>
                  <a:schemeClr val="tx1"/>
                </a:solidFill>
                <a:latin typeface="Comic Sans MS" panose="030F0702030302020204" pitchFamily="66"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Comic Sans MS" panose="030F0702030302020204" pitchFamily="66"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Comic Sans MS" panose="030F0702030302020204" pitchFamily="66" charset="0"/>
              </a:defRPr>
            </a:lvl9pPr>
          </a:lstStyle>
          <a:p>
            <a:pPr>
              <a:lnSpc>
                <a:spcPct val="100000"/>
              </a:lnSpc>
              <a:spcAft>
                <a:spcPct val="0"/>
              </a:spcAft>
              <a:buClrTx/>
              <a:buFontTx/>
              <a:buNone/>
            </a:pPr>
            <a:r>
              <a:rPr lang="tr-TR" sz="3200" dirty="0" smtClean="0">
                <a:solidFill>
                  <a:srgbClr val="FF6600"/>
                </a:solidFill>
              </a:rPr>
              <a:t>Acil durum hazırlık kategorileri </a:t>
            </a:r>
            <a:r>
              <a:rPr lang="tr-TR" sz="2400" dirty="0" smtClean="0">
                <a:solidFill>
                  <a:srgbClr val="FF6600"/>
                </a:solidFill>
              </a:rPr>
              <a:t>(</a:t>
            </a:r>
            <a:r>
              <a:rPr lang="tr-TR" sz="2400" dirty="0">
                <a:solidFill>
                  <a:srgbClr val="FF6600"/>
                </a:solidFill>
              </a:rPr>
              <a:t>devam)</a:t>
            </a:r>
          </a:p>
        </p:txBody>
      </p:sp>
    </p:spTree>
    <p:extLst>
      <p:ext uri="{BB962C8B-B14F-4D97-AF65-F5344CB8AC3E}">
        <p14:creationId xmlns:p14="http://schemas.microsoft.com/office/powerpoint/2010/main" val="32456108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ayt Numarası Yer Tutucusu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AF73E87-C7ED-41AF-A4E2-BCA2B05E3170}" type="slidenum">
              <a:rPr lang="en-GB">
                <a:solidFill>
                  <a:schemeClr val="bg2"/>
                </a:solidFill>
                <a:latin typeface="Arial Black" panose="020B0A04020102020204" pitchFamily="34" charset="0"/>
              </a:rPr>
              <a:pPr/>
              <a:t>8</a:t>
            </a:fld>
            <a:endParaRPr lang="en-GB">
              <a:solidFill>
                <a:schemeClr val="bg2"/>
              </a:solidFill>
              <a:latin typeface="Arial Black" panose="020B0A04020102020204" pitchFamily="34" charset="0"/>
            </a:endParaRPr>
          </a:p>
        </p:txBody>
      </p:sp>
      <p:graphicFrame>
        <p:nvGraphicFramePr>
          <p:cNvPr id="630800" name="Group 16"/>
          <p:cNvGraphicFramePr>
            <a:graphicFrameLocks noGrp="1"/>
          </p:cNvGraphicFramePr>
          <p:nvPr>
            <p:extLst>
              <p:ext uri="{D42A27DB-BD31-4B8C-83A1-F6EECF244321}">
                <p14:modId xmlns:p14="http://schemas.microsoft.com/office/powerpoint/2010/main" val="732179695"/>
              </p:ext>
            </p:extLst>
          </p:nvPr>
        </p:nvGraphicFramePr>
        <p:xfrm>
          <a:off x="71438" y="1746870"/>
          <a:ext cx="9777412" cy="2762250"/>
        </p:xfrm>
        <a:graphic>
          <a:graphicData uri="http://schemas.openxmlformats.org/drawingml/2006/table">
            <a:tbl>
              <a:tblPr/>
              <a:tblGrid>
                <a:gridCol w="1352550"/>
                <a:gridCol w="8424862"/>
              </a:tblGrid>
              <a:tr h="700882">
                <a:tc>
                  <a:txBody>
                    <a:bodyPr/>
                    <a:lstStyle>
                      <a:lvl1pPr eaLnBrk="0" hangingPunct="0">
                        <a:lnSpc>
                          <a:spcPct val="90000"/>
                        </a:lnSpc>
                        <a:spcAft>
                          <a:spcPct val="50000"/>
                        </a:spcAft>
                        <a:buClr>
                          <a:srgbClr val="FF9900"/>
                        </a:buClr>
                        <a:defRPr sz="2000">
                          <a:solidFill>
                            <a:schemeClr val="tx1"/>
                          </a:solidFill>
                          <a:latin typeface="Comic Sans MS" panose="030F0702030302020204" pitchFamily="66" charset="0"/>
                        </a:defRPr>
                      </a:lvl1pPr>
                      <a:lvl2pPr eaLnBrk="0" hangingPunct="0">
                        <a:spcAft>
                          <a:spcPct val="40000"/>
                        </a:spcAft>
                        <a:buClr>
                          <a:srgbClr val="FF9900"/>
                        </a:buClr>
                        <a:buSzPct val="95000"/>
                        <a:buFont typeface="Verdana" panose="020B0604030504040204" pitchFamily="34" charset="0"/>
                        <a:defRPr>
                          <a:solidFill>
                            <a:schemeClr val="tx1"/>
                          </a:solidFill>
                          <a:latin typeface="Comic Sans MS" panose="030F0702030302020204" pitchFamily="66" charset="0"/>
                        </a:defRPr>
                      </a:lvl2pPr>
                      <a:lvl3pPr eaLnBrk="0" hangingPunct="0">
                        <a:spcBef>
                          <a:spcPct val="20000"/>
                        </a:spcBef>
                        <a:buClr>
                          <a:schemeClr val="bg2"/>
                        </a:buClr>
                        <a:buSzPct val="65000"/>
                        <a:buFont typeface="Wingdings" panose="05000000000000000000" pitchFamily="2" charset="2"/>
                        <a:defRPr>
                          <a:solidFill>
                            <a:schemeClr val="tx1"/>
                          </a:solidFill>
                          <a:latin typeface="Comic Sans MS" panose="030F0702030302020204" pitchFamily="66" charset="0"/>
                        </a:defRPr>
                      </a:lvl3pPr>
                      <a:lvl4pPr eaLnBrk="0" hangingPunct="0">
                        <a:spcBef>
                          <a:spcPct val="20000"/>
                        </a:spcBef>
                        <a:buClr>
                          <a:schemeClr val="accent2"/>
                        </a:buClr>
                        <a:buSzPct val="70000"/>
                        <a:buFont typeface="Wingdings" panose="05000000000000000000" pitchFamily="2" charset="2"/>
                        <a:defRPr>
                          <a:solidFill>
                            <a:schemeClr val="tx1"/>
                          </a:solidFill>
                          <a:latin typeface="Comic Sans MS" panose="030F0702030302020204" pitchFamily="66" charset="0"/>
                        </a:defRPr>
                      </a:lvl4pPr>
                      <a:lvl5pPr eaLnBrk="0" hangingPunct="0">
                        <a:spcBef>
                          <a:spcPct val="20000"/>
                        </a:spcBef>
                        <a:buClr>
                          <a:schemeClr val="bg2"/>
                        </a:buClr>
                        <a:buFont typeface="Wingdings" panose="05000000000000000000" pitchFamily="2" charset="2"/>
                        <a:defRPr>
                          <a:solidFill>
                            <a:schemeClr val="tx1"/>
                          </a:solidFill>
                          <a:latin typeface="Comic Sans MS" panose="030F0702030302020204" pitchFamily="66" charset="0"/>
                        </a:defRPr>
                      </a:lvl5pPr>
                      <a:lvl6pPr eaLnBrk="0" fontAlgn="base" hangingPunct="0">
                        <a:spcBef>
                          <a:spcPct val="20000"/>
                        </a:spcBef>
                        <a:spcAft>
                          <a:spcPct val="0"/>
                        </a:spcAft>
                        <a:buClr>
                          <a:schemeClr val="bg2"/>
                        </a:buClr>
                        <a:buFont typeface="Wingdings" panose="05000000000000000000" pitchFamily="2" charset="2"/>
                        <a:defRPr>
                          <a:solidFill>
                            <a:schemeClr val="tx1"/>
                          </a:solidFill>
                          <a:latin typeface="Comic Sans MS" panose="030F0702030302020204" pitchFamily="66" charset="0"/>
                        </a:defRPr>
                      </a:lvl6pPr>
                      <a:lvl7pPr eaLnBrk="0" fontAlgn="base" hangingPunct="0">
                        <a:spcBef>
                          <a:spcPct val="20000"/>
                        </a:spcBef>
                        <a:spcAft>
                          <a:spcPct val="0"/>
                        </a:spcAft>
                        <a:buClr>
                          <a:schemeClr val="bg2"/>
                        </a:buClr>
                        <a:buFont typeface="Wingdings" panose="05000000000000000000" pitchFamily="2" charset="2"/>
                        <a:defRPr>
                          <a:solidFill>
                            <a:schemeClr val="tx1"/>
                          </a:solidFill>
                          <a:latin typeface="Comic Sans MS" panose="030F0702030302020204" pitchFamily="66" charset="0"/>
                        </a:defRPr>
                      </a:lvl7pPr>
                      <a:lvl8pPr eaLnBrk="0" fontAlgn="base" hangingPunct="0">
                        <a:spcBef>
                          <a:spcPct val="20000"/>
                        </a:spcBef>
                        <a:spcAft>
                          <a:spcPct val="0"/>
                        </a:spcAft>
                        <a:buClr>
                          <a:schemeClr val="bg2"/>
                        </a:buClr>
                        <a:buFont typeface="Wingdings" panose="05000000000000000000" pitchFamily="2" charset="2"/>
                        <a:defRPr>
                          <a:solidFill>
                            <a:schemeClr val="tx1"/>
                          </a:solidFill>
                          <a:latin typeface="Comic Sans MS" panose="030F0702030302020204" pitchFamily="66" charset="0"/>
                        </a:defRPr>
                      </a:lvl8pPr>
                      <a:lvl9pPr eaLnBrk="0" fontAlgn="base" hangingPunct="0">
                        <a:spcBef>
                          <a:spcPct val="20000"/>
                        </a:spcBef>
                        <a:spcAft>
                          <a:spcPct val="0"/>
                        </a:spcAft>
                        <a:buClr>
                          <a:schemeClr val="bg2"/>
                        </a:buClr>
                        <a:buFont typeface="Wingdings" panose="05000000000000000000" pitchFamily="2" charset="2"/>
                        <a:defRPr>
                          <a:solidFill>
                            <a:schemeClr val="tx1"/>
                          </a:solidFill>
                          <a:latin typeface="Comic Sans MS" panose="030F0702030302020204" pitchFamily="66"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Comic Sans MS" panose="030F0702030302020204" pitchFamily="66" charset="0"/>
                          <a:cs typeface="Times New Roman" panose="02020603050405020304" pitchFamily="18" charset="0"/>
                        </a:rPr>
                        <a:t>Kategori</a:t>
                      </a:r>
                    </a:p>
                  </a:txBody>
                  <a:tcPr marL="54000" marR="54000" marT="45710" marB="45710" anchor="ctr" horzOverflow="overflow">
                    <a:lnL w="254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25400" cap="flat" cmpd="sng" algn="ctr">
                      <a:solidFill>
                        <a:srgbClr val="000000"/>
                      </a:solidFill>
                      <a:prstDash val="solid"/>
                      <a:round/>
                      <a:headEnd type="none" w="sm" len="sm"/>
                      <a:tailEnd type="none" w="sm" len="sm"/>
                    </a:lnT>
                    <a:lnB w="254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lvl1pPr eaLnBrk="0" hangingPunct="0">
                        <a:lnSpc>
                          <a:spcPct val="90000"/>
                        </a:lnSpc>
                        <a:spcAft>
                          <a:spcPct val="50000"/>
                        </a:spcAft>
                        <a:buClr>
                          <a:srgbClr val="FF9900"/>
                        </a:buClr>
                        <a:defRPr sz="2000">
                          <a:solidFill>
                            <a:schemeClr val="tx1"/>
                          </a:solidFill>
                          <a:latin typeface="Comic Sans MS" panose="030F0702030302020204" pitchFamily="66" charset="0"/>
                        </a:defRPr>
                      </a:lvl1pPr>
                      <a:lvl2pPr eaLnBrk="0" hangingPunct="0">
                        <a:spcAft>
                          <a:spcPct val="40000"/>
                        </a:spcAft>
                        <a:buClr>
                          <a:srgbClr val="FF9900"/>
                        </a:buClr>
                        <a:buSzPct val="95000"/>
                        <a:buFont typeface="Verdana" panose="020B0604030504040204" pitchFamily="34" charset="0"/>
                        <a:defRPr>
                          <a:solidFill>
                            <a:schemeClr val="tx1"/>
                          </a:solidFill>
                          <a:latin typeface="Comic Sans MS" panose="030F0702030302020204" pitchFamily="66" charset="0"/>
                        </a:defRPr>
                      </a:lvl2pPr>
                      <a:lvl3pPr eaLnBrk="0" hangingPunct="0">
                        <a:spcBef>
                          <a:spcPct val="20000"/>
                        </a:spcBef>
                        <a:buClr>
                          <a:schemeClr val="bg2"/>
                        </a:buClr>
                        <a:buSzPct val="65000"/>
                        <a:buFont typeface="Wingdings" panose="05000000000000000000" pitchFamily="2" charset="2"/>
                        <a:defRPr>
                          <a:solidFill>
                            <a:schemeClr val="tx1"/>
                          </a:solidFill>
                          <a:latin typeface="Comic Sans MS" panose="030F0702030302020204" pitchFamily="66" charset="0"/>
                        </a:defRPr>
                      </a:lvl3pPr>
                      <a:lvl4pPr eaLnBrk="0" hangingPunct="0">
                        <a:spcBef>
                          <a:spcPct val="20000"/>
                        </a:spcBef>
                        <a:buClr>
                          <a:schemeClr val="accent2"/>
                        </a:buClr>
                        <a:buSzPct val="70000"/>
                        <a:buFont typeface="Wingdings" panose="05000000000000000000" pitchFamily="2" charset="2"/>
                        <a:defRPr>
                          <a:solidFill>
                            <a:schemeClr val="tx1"/>
                          </a:solidFill>
                          <a:latin typeface="Comic Sans MS" panose="030F0702030302020204" pitchFamily="66" charset="0"/>
                        </a:defRPr>
                      </a:lvl4pPr>
                      <a:lvl5pPr eaLnBrk="0" hangingPunct="0">
                        <a:spcBef>
                          <a:spcPct val="20000"/>
                        </a:spcBef>
                        <a:buClr>
                          <a:schemeClr val="bg2"/>
                        </a:buClr>
                        <a:buFont typeface="Wingdings" panose="05000000000000000000" pitchFamily="2" charset="2"/>
                        <a:defRPr>
                          <a:solidFill>
                            <a:schemeClr val="tx1"/>
                          </a:solidFill>
                          <a:latin typeface="Comic Sans MS" panose="030F0702030302020204" pitchFamily="66" charset="0"/>
                        </a:defRPr>
                      </a:lvl5pPr>
                      <a:lvl6pPr eaLnBrk="0" fontAlgn="base" hangingPunct="0">
                        <a:spcBef>
                          <a:spcPct val="20000"/>
                        </a:spcBef>
                        <a:spcAft>
                          <a:spcPct val="0"/>
                        </a:spcAft>
                        <a:buClr>
                          <a:schemeClr val="bg2"/>
                        </a:buClr>
                        <a:buFont typeface="Wingdings" panose="05000000000000000000" pitchFamily="2" charset="2"/>
                        <a:defRPr>
                          <a:solidFill>
                            <a:schemeClr val="tx1"/>
                          </a:solidFill>
                          <a:latin typeface="Comic Sans MS" panose="030F0702030302020204" pitchFamily="66" charset="0"/>
                        </a:defRPr>
                      </a:lvl6pPr>
                      <a:lvl7pPr eaLnBrk="0" fontAlgn="base" hangingPunct="0">
                        <a:spcBef>
                          <a:spcPct val="20000"/>
                        </a:spcBef>
                        <a:spcAft>
                          <a:spcPct val="0"/>
                        </a:spcAft>
                        <a:buClr>
                          <a:schemeClr val="bg2"/>
                        </a:buClr>
                        <a:buFont typeface="Wingdings" panose="05000000000000000000" pitchFamily="2" charset="2"/>
                        <a:defRPr>
                          <a:solidFill>
                            <a:schemeClr val="tx1"/>
                          </a:solidFill>
                          <a:latin typeface="Comic Sans MS" panose="030F0702030302020204" pitchFamily="66" charset="0"/>
                        </a:defRPr>
                      </a:lvl7pPr>
                      <a:lvl8pPr eaLnBrk="0" fontAlgn="base" hangingPunct="0">
                        <a:spcBef>
                          <a:spcPct val="20000"/>
                        </a:spcBef>
                        <a:spcAft>
                          <a:spcPct val="0"/>
                        </a:spcAft>
                        <a:buClr>
                          <a:schemeClr val="bg2"/>
                        </a:buClr>
                        <a:buFont typeface="Wingdings" panose="05000000000000000000" pitchFamily="2" charset="2"/>
                        <a:defRPr>
                          <a:solidFill>
                            <a:schemeClr val="tx1"/>
                          </a:solidFill>
                          <a:latin typeface="Comic Sans MS" panose="030F0702030302020204" pitchFamily="66" charset="0"/>
                        </a:defRPr>
                      </a:lvl8pPr>
                      <a:lvl9pPr eaLnBrk="0" fontAlgn="base" hangingPunct="0">
                        <a:spcBef>
                          <a:spcPct val="20000"/>
                        </a:spcBef>
                        <a:spcAft>
                          <a:spcPct val="0"/>
                        </a:spcAft>
                        <a:buClr>
                          <a:schemeClr val="bg2"/>
                        </a:buClr>
                        <a:buFont typeface="Wingdings" panose="05000000000000000000" pitchFamily="2" charset="2"/>
                        <a:defRPr>
                          <a:solidFill>
                            <a:schemeClr val="tx1"/>
                          </a:solidFill>
                          <a:latin typeface="Comic Sans MS" panose="030F0702030302020204" pitchFamily="66"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Comic Sans MS" panose="030F0702030302020204" pitchFamily="66" charset="0"/>
                          <a:cs typeface="Times New Roman" panose="02020603050405020304" pitchFamily="18" charset="0"/>
                        </a:rPr>
                        <a:t>Tanımı</a:t>
                      </a:r>
                    </a:p>
                  </a:txBody>
                  <a:tcPr marL="54000" marR="54000" marT="45710" marB="45710" anchor="ctr" horzOverflow="overflow">
                    <a:lnL w="127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25400" cap="flat" cmpd="sng" algn="ctr">
                      <a:solidFill>
                        <a:srgbClr val="000000"/>
                      </a:solidFill>
                      <a:prstDash val="solid"/>
                      <a:round/>
                      <a:headEnd type="none" w="sm" len="sm"/>
                      <a:tailEnd type="none" w="sm" len="sm"/>
                    </a:lnT>
                    <a:lnB w="25400" cap="flat" cmpd="sng" algn="ctr">
                      <a:solidFill>
                        <a:srgbClr val="000000"/>
                      </a:solidFill>
                      <a:prstDash val="solid"/>
                      <a:round/>
                      <a:headEnd type="none" w="sm" len="sm"/>
                      <a:tailEnd type="none" w="sm" len="sm"/>
                    </a:lnB>
                    <a:lnTlToBr>
                      <a:noFill/>
                    </a:lnTlToBr>
                    <a:lnBlToTr>
                      <a:noFill/>
                    </a:lnBlToTr>
                    <a:solidFill>
                      <a:schemeClr val="bg1"/>
                    </a:solidFill>
                  </a:tcPr>
                </a:tc>
              </a:tr>
              <a:tr h="2061368">
                <a:tc>
                  <a:txBody>
                    <a:bodyPr/>
                    <a:lstStyle>
                      <a:lvl1pPr eaLnBrk="0" hangingPunct="0">
                        <a:lnSpc>
                          <a:spcPct val="90000"/>
                        </a:lnSpc>
                        <a:spcAft>
                          <a:spcPct val="50000"/>
                        </a:spcAft>
                        <a:buClr>
                          <a:srgbClr val="FF9900"/>
                        </a:buClr>
                        <a:defRPr sz="2000">
                          <a:solidFill>
                            <a:schemeClr val="tx1"/>
                          </a:solidFill>
                          <a:latin typeface="Comic Sans MS" panose="030F0702030302020204" pitchFamily="66" charset="0"/>
                        </a:defRPr>
                      </a:lvl1pPr>
                      <a:lvl2pPr eaLnBrk="0" hangingPunct="0">
                        <a:spcAft>
                          <a:spcPct val="40000"/>
                        </a:spcAft>
                        <a:buClr>
                          <a:srgbClr val="FF9900"/>
                        </a:buClr>
                        <a:buSzPct val="95000"/>
                        <a:buFont typeface="Verdana" panose="020B0604030504040204" pitchFamily="34" charset="0"/>
                        <a:defRPr>
                          <a:solidFill>
                            <a:schemeClr val="tx1"/>
                          </a:solidFill>
                          <a:latin typeface="Comic Sans MS" panose="030F0702030302020204" pitchFamily="66" charset="0"/>
                        </a:defRPr>
                      </a:lvl2pPr>
                      <a:lvl3pPr eaLnBrk="0" hangingPunct="0">
                        <a:spcBef>
                          <a:spcPct val="20000"/>
                        </a:spcBef>
                        <a:buClr>
                          <a:schemeClr val="bg2"/>
                        </a:buClr>
                        <a:buSzPct val="65000"/>
                        <a:buFont typeface="Wingdings" panose="05000000000000000000" pitchFamily="2" charset="2"/>
                        <a:defRPr>
                          <a:solidFill>
                            <a:schemeClr val="tx1"/>
                          </a:solidFill>
                          <a:latin typeface="Comic Sans MS" panose="030F0702030302020204" pitchFamily="66" charset="0"/>
                        </a:defRPr>
                      </a:lvl3pPr>
                      <a:lvl4pPr eaLnBrk="0" hangingPunct="0">
                        <a:spcBef>
                          <a:spcPct val="20000"/>
                        </a:spcBef>
                        <a:buClr>
                          <a:schemeClr val="accent2"/>
                        </a:buClr>
                        <a:buSzPct val="70000"/>
                        <a:buFont typeface="Wingdings" panose="05000000000000000000" pitchFamily="2" charset="2"/>
                        <a:defRPr>
                          <a:solidFill>
                            <a:schemeClr val="tx1"/>
                          </a:solidFill>
                          <a:latin typeface="Comic Sans MS" panose="030F0702030302020204" pitchFamily="66" charset="0"/>
                        </a:defRPr>
                      </a:lvl4pPr>
                      <a:lvl5pPr eaLnBrk="0" hangingPunct="0">
                        <a:spcBef>
                          <a:spcPct val="20000"/>
                        </a:spcBef>
                        <a:buClr>
                          <a:schemeClr val="bg2"/>
                        </a:buClr>
                        <a:buFont typeface="Wingdings" panose="05000000000000000000" pitchFamily="2" charset="2"/>
                        <a:defRPr>
                          <a:solidFill>
                            <a:schemeClr val="tx1"/>
                          </a:solidFill>
                          <a:latin typeface="Comic Sans MS" panose="030F0702030302020204" pitchFamily="66" charset="0"/>
                        </a:defRPr>
                      </a:lvl5pPr>
                      <a:lvl6pPr eaLnBrk="0" fontAlgn="base" hangingPunct="0">
                        <a:spcBef>
                          <a:spcPct val="20000"/>
                        </a:spcBef>
                        <a:spcAft>
                          <a:spcPct val="0"/>
                        </a:spcAft>
                        <a:buClr>
                          <a:schemeClr val="bg2"/>
                        </a:buClr>
                        <a:buFont typeface="Wingdings" panose="05000000000000000000" pitchFamily="2" charset="2"/>
                        <a:defRPr>
                          <a:solidFill>
                            <a:schemeClr val="tx1"/>
                          </a:solidFill>
                          <a:latin typeface="Comic Sans MS" panose="030F0702030302020204" pitchFamily="66" charset="0"/>
                        </a:defRPr>
                      </a:lvl6pPr>
                      <a:lvl7pPr eaLnBrk="0" fontAlgn="base" hangingPunct="0">
                        <a:spcBef>
                          <a:spcPct val="20000"/>
                        </a:spcBef>
                        <a:spcAft>
                          <a:spcPct val="0"/>
                        </a:spcAft>
                        <a:buClr>
                          <a:schemeClr val="bg2"/>
                        </a:buClr>
                        <a:buFont typeface="Wingdings" panose="05000000000000000000" pitchFamily="2" charset="2"/>
                        <a:defRPr>
                          <a:solidFill>
                            <a:schemeClr val="tx1"/>
                          </a:solidFill>
                          <a:latin typeface="Comic Sans MS" panose="030F0702030302020204" pitchFamily="66" charset="0"/>
                        </a:defRPr>
                      </a:lvl7pPr>
                      <a:lvl8pPr eaLnBrk="0" fontAlgn="base" hangingPunct="0">
                        <a:spcBef>
                          <a:spcPct val="20000"/>
                        </a:spcBef>
                        <a:spcAft>
                          <a:spcPct val="0"/>
                        </a:spcAft>
                        <a:buClr>
                          <a:schemeClr val="bg2"/>
                        </a:buClr>
                        <a:buFont typeface="Wingdings" panose="05000000000000000000" pitchFamily="2" charset="2"/>
                        <a:defRPr>
                          <a:solidFill>
                            <a:schemeClr val="tx1"/>
                          </a:solidFill>
                          <a:latin typeface="Comic Sans MS" panose="030F0702030302020204" pitchFamily="66" charset="0"/>
                        </a:defRPr>
                      </a:lvl8pPr>
                      <a:lvl9pPr eaLnBrk="0" fontAlgn="base" hangingPunct="0">
                        <a:spcBef>
                          <a:spcPct val="20000"/>
                        </a:spcBef>
                        <a:spcAft>
                          <a:spcPct val="0"/>
                        </a:spcAft>
                        <a:buClr>
                          <a:schemeClr val="bg2"/>
                        </a:buClr>
                        <a:buFont typeface="Wingdings" panose="05000000000000000000" pitchFamily="2" charset="2"/>
                        <a:defRPr>
                          <a:solidFill>
                            <a:schemeClr val="tx1"/>
                          </a:solidFill>
                          <a:latin typeface="Comic Sans MS" panose="030F0702030302020204" pitchFamily="66"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8000" b="1" i="0" u="none" strike="noStrike" cap="none" normalizeH="0" baseline="0" dirty="0" smtClean="0">
                          <a:ln>
                            <a:noFill/>
                          </a:ln>
                          <a:solidFill>
                            <a:srgbClr val="FF0000"/>
                          </a:solidFill>
                          <a:effectLst/>
                          <a:latin typeface="Comic Sans MS" panose="030F0702030302020204" pitchFamily="66" charset="0"/>
                          <a:cs typeface="Times New Roman" panose="02020603050405020304" pitchFamily="18" charset="0"/>
                        </a:rPr>
                        <a:t>V</a:t>
                      </a:r>
                    </a:p>
                  </a:txBody>
                  <a:tcPr marL="54000" marR="54000" marT="45710" marB="45710" anchor="ctr" horzOverflow="overflow">
                    <a:lnL w="254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25400" cap="flat" cmpd="sng" algn="ctr">
                      <a:solidFill>
                        <a:srgbClr val="000000"/>
                      </a:solidFill>
                      <a:prstDash val="solid"/>
                      <a:round/>
                      <a:headEnd type="none" w="sm" len="sm"/>
                      <a:tailEnd type="none" w="sm" len="sm"/>
                    </a:lnT>
                    <a:lnB w="254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lvl1pPr marL="3175" indent="-3175" eaLnBrk="0" hangingPunct="0">
                        <a:lnSpc>
                          <a:spcPct val="90000"/>
                        </a:lnSpc>
                        <a:spcAft>
                          <a:spcPct val="50000"/>
                        </a:spcAft>
                        <a:buClr>
                          <a:srgbClr val="FF9900"/>
                        </a:buClr>
                        <a:tabLst>
                          <a:tab pos="0" algn="l"/>
                        </a:tabLst>
                        <a:defRPr sz="2000">
                          <a:solidFill>
                            <a:schemeClr val="tx1"/>
                          </a:solidFill>
                          <a:latin typeface="Comic Sans MS" panose="030F0702030302020204" pitchFamily="66" charset="0"/>
                        </a:defRPr>
                      </a:lvl1pPr>
                      <a:lvl2pPr eaLnBrk="0" hangingPunct="0">
                        <a:spcAft>
                          <a:spcPct val="40000"/>
                        </a:spcAft>
                        <a:buClr>
                          <a:srgbClr val="FF9900"/>
                        </a:buClr>
                        <a:buSzPct val="95000"/>
                        <a:buFont typeface="Verdana" panose="020B0604030504040204" pitchFamily="34" charset="0"/>
                        <a:tabLst>
                          <a:tab pos="0" algn="l"/>
                        </a:tabLst>
                        <a:defRPr>
                          <a:solidFill>
                            <a:schemeClr val="tx1"/>
                          </a:solidFill>
                          <a:latin typeface="Comic Sans MS" panose="030F0702030302020204" pitchFamily="66" charset="0"/>
                        </a:defRPr>
                      </a:lvl2pPr>
                      <a:lvl3pPr eaLnBrk="0" hangingPunct="0">
                        <a:spcBef>
                          <a:spcPct val="20000"/>
                        </a:spcBef>
                        <a:buClr>
                          <a:schemeClr val="bg2"/>
                        </a:buClr>
                        <a:buSzPct val="65000"/>
                        <a:buFont typeface="Wingdings" panose="05000000000000000000" pitchFamily="2" charset="2"/>
                        <a:tabLst>
                          <a:tab pos="0" algn="l"/>
                        </a:tabLst>
                        <a:defRPr>
                          <a:solidFill>
                            <a:schemeClr val="tx1"/>
                          </a:solidFill>
                          <a:latin typeface="Comic Sans MS" panose="030F0702030302020204" pitchFamily="66" charset="0"/>
                        </a:defRPr>
                      </a:lvl3pPr>
                      <a:lvl4pPr eaLnBrk="0" hangingPunct="0">
                        <a:spcBef>
                          <a:spcPct val="20000"/>
                        </a:spcBef>
                        <a:buClr>
                          <a:schemeClr val="accent2"/>
                        </a:buClr>
                        <a:buSzPct val="70000"/>
                        <a:buFont typeface="Wingdings" panose="05000000000000000000" pitchFamily="2" charset="2"/>
                        <a:tabLst>
                          <a:tab pos="0" algn="l"/>
                        </a:tabLst>
                        <a:defRPr>
                          <a:solidFill>
                            <a:schemeClr val="tx1"/>
                          </a:solidFill>
                          <a:latin typeface="Comic Sans MS" panose="030F0702030302020204" pitchFamily="66" charset="0"/>
                        </a:defRPr>
                      </a:lvl4pPr>
                      <a:lvl5pPr eaLnBrk="0" hangingPunct="0">
                        <a:spcBef>
                          <a:spcPct val="20000"/>
                        </a:spcBef>
                        <a:buClr>
                          <a:schemeClr val="bg2"/>
                        </a:buClr>
                        <a:buFont typeface="Wingdings" panose="05000000000000000000" pitchFamily="2" charset="2"/>
                        <a:tabLst>
                          <a:tab pos="0" algn="l"/>
                        </a:tabLst>
                        <a:defRPr>
                          <a:solidFill>
                            <a:schemeClr val="tx1"/>
                          </a:solidFill>
                          <a:latin typeface="Comic Sans MS" panose="030F0702030302020204" pitchFamily="66" charset="0"/>
                        </a:defRPr>
                      </a:lvl5pPr>
                      <a:lvl6pPr eaLnBrk="0" fontAlgn="base" hangingPunct="0">
                        <a:spcBef>
                          <a:spcPct val="20000"/>
                        </a:spcBef>
                        <a:spcAft>
                          <a:spcPct val="0"/>
                        </a:spcAft>
                        <a:buClr>
                          <a:schemeClr val="bg2"/>
                        </a:buClr>
                        <a:buFont typeface="Wingdings" panose="05000000000000000000" pitchFamily="2" charset="2"/>
                        <a:tabLst>
                          <a:tab pos="0" algn="l"/>
                        </a:tabLst>
                        <a:defRPr>
                          <a:solidFill>
                            <a:schemeClr val="tx1"/>
                          </a:solidFill>
                          <a:latin typeface="Comic Sans MS" panose="030F0702030302020204" pitchFamily="66" charset="0"/>
                        </a:defRPr>
                      </a:lvl6pPr>
                      <a:lvl7pPr eaLnBrk="0" fontAlgn="base" hangingPunct="0">
                        <a:spcBef>
                          <a:spcPct val="20000"/>
                        </a:spcBef>
                        <a:spcAft>
                          <a:spcPct val="0"/>
                        </a:spcAft>
                        <a:buClr>
                          <a:schemeClr val="bg2"/>
                        </a:buClr>
                        <a:buFont typeface="Wingdings" panose="05000000000000000000" pitchFamily="2" charset="2"/>
                        <a:tabLst>
                          <a:tab pos="0" algn="l"/>
                        </a:tabLst>
                        <a:defRPr>
                          <a:solidFill>
                            <a:schemeClr val="tx1"/>
                          </a:solidFill>
                          <a:latin typeface="Comic Sans MS" panose="030F0702030302020204" pitchFamily="66" charset="0"/>
                        </a:defRPr>
                      </a:lvl7pPr>
                      <a:lvl8pPr eaLnBrk="0" fontAlgn="base" hangingPunct="0">
                        <a:spcBef>
                          <a:spcPct val="20000"/>
                        </a:spcBef>
                        <a:spcAft>
                          <a:spcPct val="0"/>
                        </a:spcAft>
                        <a:buClr>
                          <a:schemeClr val="bg2"/>
                        </a:buClr>
                        <a:buFont typeface="Wingdings" panose="05000000000000000000" pitchFamily="2" charset="2"/>
                        <a:tabLst>
                          <a:tab pos="0" algn="l"/>
                        </a:tabLst>
                        <a:defRPr>
                          <a:solidFill>
                            <a:schemeClr val="tx1"/>
                          </a:solidFill>
                          <a:latin typeface="Comic Sans MS" panose="030F0702030302020204" pitchFamily="66" charset="0"/>
                        </a:defRPr>
                      </a:lvl8pPr>
                      <a:lvl9pPr eaLnBrk="0" fontAlgn="base" hangingPunct="0">
                        <a:spcBef>
                          <a:spcPct val="20000"/>
                        </a:spcBef>
                        <a:spcAft>
                          <a:spcPct val="0"/>
                        </a:spcAft>
                        <a:buClr>
                          <a:schemeClr val="bg2"/>
                        </a:buClr>
                        <a:buFont typeface="Wingdings" panose="05000000000000000000" pitchFamily="2" charset="2"/>
                        <a:tabLst>
                          <a:tab pos="0" algn="l"/>
                        </a:tabLst>
                        <a:defRPr>
                          <a:solidFill>
                            <a:schemeClr val="tx1"/>
                          </a:solidFill>
                          <a:latin typeface="Comic Sans MS" panose="030F0702030302020204" pitchFamily="66" charset="0"/>
                        </a:defRPr>
                      </a:lvl9pPr>
                    </a:lstStyle>
                    <a:p>
                      <a:pPr marL="3175" marR="0" lvl="0" indent="179388" algn="l" defTabSz="914400" rtl="0" eaLnBrk="0" fontAlgn="base" latinLnBrk="0" hangingPunct="0">
                        <a:lnSpc>
                          <a:spcPct val="90000"/>
                        </a:lnSpc>
                        <a:spcBef>
                          <a:spcPct val="0"/>
                        </a:spcBef>
                        <a:spcAft>
                          <a:spcPct val="50000"/>
                        </a:spcAft>
                        <a:buClr>
                          <a:srgbClr val="FF9900"/>
                        </a:buClr>
                        <a:buSzTx/>
                        <a:buFontTx/>
                        <a:buNone/>
                        <a:tabLst>
                          <a:tab pos="0" algn="l"/>
                        </a:tabLst>
                      </a:pPr>
                      <a:r>
                        <a:rPr kumimoji="0" lang="tr-TR" sz="2400" b="1" i="0" u="none" strike="noStrike" cap="none" normalizeH="0" baseline="0" dirty="0" smtClean="0">
                          <a:ln>
                            <a:noFill/>
                          </a:ln>
                          <a:solidFill>
                            <a:schemeClr val="tx1"/>
                          </a:solidFill>
                          <a:effectLst/>
                          <a:latin typeface="Comic Sans MS" panose="030F0702030302020204" pitchFamily="66" charset="0"/>
                        </a:rPr>
                        <a:t>Kategori I veya </a:t>
                      </a:r>
                      <a:r>
                        <a:rPr kumimoji="0" lang="tr-TR" sz="2400" b="1" i="0" u="none" strike="noStrike" cap="none" normalizeH="0" baseline="0" dirty="0" err="1" smtClean="0">
                          <a:ln>
                            <a:noFill/>
                          </a:ln>
                          <a:solidFill>
                            <a:schemeClr val="tx1"/>
                          </a:solidFill>
                          <a:effectLst/>
                          <a:latin typeface="Comic Sans MS" panose="030F0702030302020204" pitchFamily="66" charset="0"/>
                        </a:rPr>
                        <a:t>II’deki</a:t>
                      </a:r>
                      <a:r>
                        <a:rPr kumimoji="0" lang="tr-TR" sz="2400" b="1" i="0" u="none" strike="noStrike" cap="none" normalizeH="0" baseline="0" dirty="0" smtClean="0">
                          <a:ln>
                            <a:noFill/>
                          </a:ln>
                          <a:solidFill>
                            <a:schemeClr val="tx1"/>
                          </a:solidFill>
                          <a:effectLst/>
                          <a:latin typeface="Comic Sans MS" panose="030F0702030302020204" pitchFamily="66" charset="0"/>
                        </a:rPr>
                        <a:t> tesisin sınır ötesinde olması durumunda  </a:t>
                      </a:r>
                      <a:r>
                        <a:rPr kumimoji="0" lang="tr-TR" sz="2400" b="1" i="0" u="none" strike="noStrike" cap="none" normalizeH="0" baseline="0" dirty="0" smtClean="0">
                          <a:ln>
                            <a:noFill/>
                          </a:ln>
                          <a:solidFill>
                            <a:srgbClr val="FF0000"/>
                          </a:solidFill>
                          <a:effectLst/>
                          <a:latin typeface="Comic Sans MS" panose="030F0702030302020204" pitchFamily="66" charset="0"/>
                        </a:rPr>
                        <a:t>(</a:t>
                      </a:r>
                      <a:r>
                        <a:rPr kumimoji="0" lang="tr-TR" sz="2400" b="1" i="0" u="none" strike="noStrike" cap="none" normalizeH="0" baseline="0" dirty="0" err="1" smtClean="0">
                          <a:ln>
                            <a:noFill/>
                          </a:ln>
                          <a:solidFill>
                            <a:srgbClr val="FF0000"/>
                          </a:solidFill>
                          <a:effectLst/>
                          <a:latin typeface="Comic Sans MS" panose="030F0702030302020204" pitchFamily="66" charset="0"/>
                        </a:rPr>
                        <a:t>Metsamor</a:t>
                      </a:r>
                      <a:r>
                        <a:rPr kumimoji="0" lang="tr-TR" sz="2400" b="1" i="0" u="none" strike="noStrike" cap="none" normalizeH="0" baseline="0" dirty="0" smtClean="0">
                          <a:ln>
                            <a:noFill/>
                          </a:ln>
                          <a:solidFill>
                            <a:srgbClr val="FF0000"/>
                          </a:solidFill>
                          <a:effectLst/>
                          <a:latin typeface="Comic Sans MS" panose="030F0702030302020204" pitchFamily="66" charset="0"/>
                        </a:rPr>
                        <a:t> Nükleer Santrali) </a:t>
                      </a:r>
                      <a:r>
                        <a:rPr kumimoji="0" lang="tr-TR" sz="2400" b="1" i="0" u="none" strike="noStrike" cap="none" normalizeH="0" baseline="0" dirty="0" smtClean="0">
                          <a:ln>
                            <a:noFill/>
                          </a:ln>
                          <a:solidFill>
                            <a:schemeClr val="tx1"/>
                          </a:solidFill>
                          <a:effectLst/>
                          <a:latin typeface="Comic Sans MS" panose="030F0702030302020204" pitchFamily="66" charset="0"/>
                        </a:rPr>
                        <a:t>ülke içindeki acil durum planlama bölgeleri ve mesafeleri içinde kalan alanlardır. </a:t>
                      </a:r>
                    </a:p>
                  </a:txBody>
                  <a:tcPr marL="54000" marR="54000" marT="45710" marB="45710" anchor="ctr" horzOverflow="overflow">
                    <a:lnL w="127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25400" cap="flat" cmpd="sng" algn="ctr">
                      <a:solidFill>
                        <a:srgbClr val="000000"/>
                      </a:solidFill>
                      <a:prstDash val="solid"/>
                      <a:round/>
                      <a:headEnd type="none" w="sm" len="sm"/>
                      <a:tailEnd type="none" w="sm" len="sm"/>
                    </a:lnT>
                    <a:lnB w="25400" cap="flat" cmpd="sng" algn="ctr">
                      <a:solidFill>
                        <a:srgbClr val="000000"/>
                      </a:solidFill>
                      <a:prstDash val="solid"/>
                      <a:round/>
                      <a:headEnd type="none" w="sm" len="sm"/>
                      <a:tailEnd type="none" w="sm" len="sm"/>
                    </a:lnB>
                    <a:lnTlToBr>
                      <a:noFill/>
                    </a:lnTlToBr>
                    <a:lnBlToTr>
                      <a:noFill/>
                    </a:lnBlToTr>
                    <a:solidFill>
                      <a:schemeClr val="bg1"/>
                    </a:solidFill>
                  </a:tcPr>
                </a:tc>
              </a:tr>
            </a:tbl>
          </a:graphicData>
        </a:graphic>
      </p:graphicFrame>
      <p:sp>
        <p:nvSpPr>
          <p:cNvPr id="5" name="Rectangle 4"/>
          <p:cNvSpPr>
            <a:spLocks noChangeArrowheads="1"/>
          </p:cNvSpPr>
          <p:nvPr/>
        </p:nvSpPr>
        <p:spPr bwMode="auto">
          <a:xfrm>
            <a:off x="895350" y="257175"/>
            <a:ext cx="851535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Aft>
                <a:spcPct val="50000"/>
              </a:spcAft>
              <a:buClr>
                <a:srgbClr val="FF9900"/>
              </a:buClr>
              <a:buChar char="•"/>
              <a:defRPr sz="2200">
                <a:solidFill>
                  <a:schemeClr val="tx1"/>
                </a:solidFill>
                <a:latin typeface="Comic Sans MS" panose="030F0702030302020204" pitchFamily="66" charset="0"/>
              </a:defRPr>
            </a:lvl1pPr>
            <a:lvl2pPr marL="742950" indent="-298450">
              <a:spcAft>
                <a:spcPct val="40000"/>
              </a:spcAft>
              <a:buClr>
                <a:srgbClr val="FF9900"/>
              </a:buClr>
              <a:buSzPct val="95000"/>
              <a:buFont typeface="Verdana" panose="020B0604030504040204" pitchFamily="34" charset="0"/>
              <a:buChar char="–"/>
              <a:defRPr sz="2000">
                <a:solidFill>
                  <a:schemeClr val="tx1"/>
                </a:solidFill>
                <a:latin typeface="Comic Sans MS" panose="030F0702030302020204" pitchFamily="66" charset="0"/>
              </a:defRPr>
            </a:lvl2pPr>
            <a:lvl3pPr marL="1150938" indent="-228600">
              <a:spcBef>
                <a:spcPct val="20000"/>
              </a:spcBef>
              <a:buClr>
                <a:schemeClr val="bg2"/>
              </a:buClr>
              <a:buSzPct val="65000"/>
              <a:buFont typeface="Wingdings" panose="05000000000000000000" pitchFamily="2" charset="2"/>
              <a:buChar char="n"/>
              <a:defRPr sz="2000">
                <a:solidFill>
                  <a:schemeClr val="tx1"/>
                </a:solidFill>
                <a:latin typeface="Comic Sans MS" panose="030F0702030302020204" pitchFamily="66"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Comic Sans MS" panose="030F0702030302020204" pitchFamily="66"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Comic Sans MS" panose="030F0702030302020204" pitchFamily="66" charset="0"/>
              </a:defRPr>
            </a:lvl9pPr>
          </a:lstStyle>
          <a:p>
            <a:pPr>
              <a:lnSpc>
                <a:spcPct val="100000"/>
              </a:lnSpc>
              <a:spcAft>
                <a:spcPct val="0"/>
              </a:spcAft>
              <a:buClrTx/>
              <a:buFontTx/>
              <a:buNone/>
            </a:pPr>
            <a:r>
              <a:rPr lang="tr-TR" sz="3200" dirty="0" smtClean="0">
                <a:solidFill>
                  <a:srgbClr val="FF6600"/>
                </a:solidFill>
              </a:rPr>
              <a:t>Acil durum hazırlık kategorileri </a:t>
            </a:r>
            <a:r>
              <a:rPr lang="tr-TR" sz="2400" dirty="0" smtClean="0">
                <a:solidFill>
                  <a:srgbClr val="FF6600"/>
                </a:solidFill>
                <a:latin typeface="Arial" panose="020B0604020202020204" pitchFamily="34" charset="0"/>
              </a:rPr>
              <a:t>(</a:t>
            </a:r>
            <a:r>
              <a:rPr lang="tr-TR" sz="2400" dirty="0">
                <a:solidFill>
                  <a:srgbClr val="FF6600"/>
                </a:solidFill>
                <a:latin typeface="Arial" panose="020B0604020202020204" pitchFamily="34" charset="0"/>
              </a:rPr>
              <a:t>devam)</a:t>
            </a:r>
            <a:endParaRPr lang="tr-TR" sz="3200" dirty="0">
              <a:solidFill>
                <a:srgbClr val="FF6600"/>
              </a:solidFill>
            </a:endParaRPr>
          </a:p>
        </p:txBody>
      </p:sp>
    </p:spTree>
    <p:extLst>
      <p:ext uri="{BB962C8B-B14F-4D97-AF65-F5344CB8AC3E}">
        <p14:creationId xmlns:p14="http://schemas.microsoft.com/office/powerpoint/2010/main" val="38291175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pPr>
              <a:defRPr/>
            </a:pPr>
            <a:fld id="{C1FC8435-966F-4964-8908-18C01291F9AE}" type="slidenum">
              <a:rPr lang="en-GB" smtClean="0"/>
              <a:pPr>
                <a:defRPr/>
              </a:pPr>
              <a:t>9</a:t>
            </a:fld>
            <a:endParaRPr lang="en-GB"/>
          </a:p>
        </p:txBody>
      </p:sp>
      <p:sp>
        <p:nvSpPr>
          <p:cNvPr id="7" name="Rectangle 2"/>
          <p:cNvSpPr>
            <a:spLocks noGrp="1" noChangeArrowheads="1"/>
          </p:cNvSpPr>
          <p:nvPr>
            <p:ph type="title"/>
          </p:nvPr>
        </p:nvSpPr>
        <p:spPr>
          <a:xfrm>
            <a:off x="992560" y="116632"/>
            <a:ext cx="8515350" cy="435868"/>
          </a:xfrm>
        </p:spPr>
        <p:txBody>
          <a:bodyPr/>
          <a:lstStyle/>
          <a:p>
            <a:r>
              <a:rPr lang="tr-TR" sz="2800" dirty="0"/>
              <a:t>Acil Durum Hazırlık Kategorileri</a:t>
            </a:r>
          </a:p>
        </p:txBody>
      </p:sp>
      <p:graphicFrame>
        <p:nvGraphicFramePr>
          <p:cNvPr id="3" name="Tablo 2"/>
          <p:cNvGraphicFramePr>
            <a:graphicFrameLocks noGrp="1"/>
          </p:cNvGraphicFramePr>
          <p:nvPr>
            <p:extLst/>
          </p:nvPr>
        </p:nvGraphicFramePr>
        <p:xfrm>
          <a:off x="928152" y="548680"/>
          <a:ext cx="8947398" cy="6318504"/>
        </p:xfrm>
        <a:graphic>
          <a:graphicData uri="http://schemas.openxmlformats.org/drawingml/2006/table">
            <a:tbl>
              <a:tblPr firstRow="1" firstCol="1" lastRow="1" lastCol="1" bandRow="1" bandCol="1">
                <a:tableStyleId>{00A15C55-8517-42AA-B614-E9B94910E393}</a:tableStyleId>
              </a:tblPr>
              <a:tblGrid>
                <a:gridCol w="1188335"/>
                <a:gridCol w="7759063"/>
              </a:tblGrid>
              <a:tr h="284091">
                <a:tc>
                  <a:txBody>
                    <a:bodyPr/>
                    <a:lstStyle/>
                    <a:p>
                      <a:pPr algn="ctr">
                        <a:lnSpc>
                          <a:spcPct val="150000"/>
                        </a:lnSpc>
                        <a:spcAft>
                          <a:spcPts val="0"/>
                        </a:spcAft>
                      </a:pPr>
                      <a:r>
                        <a:rPr lang="tr-TR" sz="1400" dirty="0">
                          <a:solidFill>
                            <a:schemeClr val="tx1"/>
                          </a:solidFill>
                          <a:effectLst/>
                        </a:rPr>
                        <a:t>Kategori</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6988" marR="698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50000"/>
                        </a:lnSpc>
                        <a:spcAft>
                          <a:spcPts val="0"/>
                        </a:spcAft>
                      </a:pPr>
                      <a:r>
                        <a:rPr lang="tr-TR" sz="1400" dirty="0">
                          <a:solidFill>
                            <a:schemeClr val="tx1"/>
                          </a:solidFill>
                          <a:effectLst/>
                        </a:rPr>
                        <a:t> </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26953" marR="2695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920190">
                <a:tc>
                  <a:txBody>
                    <a:bodyPr/>
                    <a:lstStyle/>
                    <a:p>
                      <a:pPr algn="ctr">
                        <a:lnSpc>
                          <a:spcPct val="150000"/>
                        </a:lnSpc>
                        <a:spcAft>
                          <a:spcPts val="0"/>
                        </a:spcAft>
                      </a:pPr>
                      <a:r>
                        <a:rPr lang="tr-TR" sz="1600" dirty="0">
                          <a:solidFill>
                            <a:schemeClr val="tx1"/>
                          </a:solidFill>
                          <a:effectLst/>
                        </a:rPr>
                        <a:t>I</a:t>
                      </a:r>
                      <a:endParaRPr lang="tr-TR" sz="1600" dirty="0">
                        <a:solidFill>
                          <a:schemeClr val="tx1"/>
                        </a:solidFill>
                        <a:effectLst/>
                        <a:latin typeface="Times New Roman" panose="02020603050405020304" pitchFamily="18" charset="0"/>
                        <a:ea typeface="Times New Roman" panose="02020603050405020304" pitchFamily="18" charset="0"/>
                      </a:endParaRPr>
                    </a:p>
                  </a:txBody>
                  <a:tcPr marL="26953" marR="2695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30000"/>
                        </a:lnSpc>
                        <a:spcAft>
                          <a:spcPts val="0"/>
                        </a:spcAft>
                      </a:pPr>
                      <a:r>
                        <a:rPr lang="tr-TR" sz="1600" b="0" dirty="0">
                          <a:solidFill>
                            <a:schemeClr val="tx1"/>
                          </a:solidFill>
                          <a:effectLst/>
                        </a:rPr>
                        <a:t>Akkuyu Nükleer Santrali – Akkuyu/Mersin (Lisanslama sürecinde)</a:t>
                      </a:r>
                    </a:p>
                    <a:p>
                      <a:pPr>
                        <a:lnSpc>
                          <a:spcPct val="130000"/>
                        </a:lnSpc>
                        <a:spcAft>
                          <a:spcPts val="0"/>
                        </a:spcAft>
                      </a:pPr>
                      <a:r>
                        <a:rPr lang="tr-TR" sz="1600" b="0" dirty="0">
                          <a:solidFill>
                            <a:schemeClr val="tx1"/>
                          </a:solidFill>
                          <a:effectLst/>
                        </a:rPr>
                        <a:t>Sinop Nükleer Santrali – Sinop (Lisanslama sürecinde)</a:t>
                      </a:r>
                    </a:p>
                    <a:p>
                      <a:pPr>
                        <a:lnSpc>
                          <a:spcPct val="130000"/>
                        </a:lnSpc>
                        <a:spcAft>
                          <a:spcPts val="0"/>
                        </a:spcAft>
                      </a:pPr>
                      <a:r>
                        <a:rPr lang="tr-TR" sz="1600" b="0" dirty="0">
                          <a:solidFill>
                            <a:schemeClr val="tx1"/>
                          </a:solidFill>
                          <a:effectLst/>
                        </a:rPr>
                        <a:t>Ülkemiz limanlarını ziyaret eden nükleer takatli uçak </a:t>
                      </a:r>
                      <a:r>
                        <a:rPr lang="tr-TR" sz="1600" b="0" dirty="0" smtClean="0">
                          <a:solidFill>
                            <a:schemeClr val="tx1"/>
                          </a:solidFill>
                          <a:effectLst/>
                        </a:rPr>
                        <a:t>gemileri</a:t>
                      </a:r>
                      <a:endParaRPr lang="tr-TR" sz="1600" b="0" dirty="0">
                        <a:solidFill>
                          <a:schemeClr val="tx1"/>
                        </a:solidFill>
                        <a:effectLst/>
                        <a:latin typeface="Times New Roman" panose="02020603050405020304" pitchFamily="18" charset="0"/>
                        <a:ea typeface="Times New Roman" panose="02020603050405020304" pitchFamily="18" charset="0"/>
                      </a:endParaRPr>
                    </a:p>
                  </a:txBody>
                  <a:tcPr marL="26953" marR="2695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68182">
                <a:tc>
                  <a:txBody>
                    <a:bodyPr/>
                    <a:lstStyle/>
                    <a:p>
                      <a:pPr algn="ctr">
                        <a:lnSpc>
                          <a:spcPct val="150000"/>
                        </a:lnSpc>
                        <a:spcAft>
                          <a:spcPts val="0"/>
                        </a:spcAft>
                      </a:pPr>
                      <a:r>
                        <a:rPr lang="tr-TR" sz="1600">
                          <a:solidFill>
                            <a:schemeClr val="tx1"/>
                          </a:solidFill>
                          <a:effectLst/>
                        </a:rPr>
                        <a:t>II</a:t>
                      </a:r>
                      <a:endParaRPr lang="tr-TR" sz="1600">
                        <a:solidFill>
                          <a:schemeClr val="tx1"/>
                        </a:solidFill>
                        <a:effectLst/>
                        <a:latin typeface="Times New Roman" panose="02020603050405020304" pitchFamily="18" charset="0"/>
                        <a:ea typeface="Times New Roman" panose="02020603050405020304" pitchFamily="18" charset="0"/>
                      </a:endParaRPr>
                    </a:p>
                  </a:txBody>
                  <a:tcPr marL="26953" marR="2695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30000"/>
                        </a:lnSpc>
                        <a:spcAft>
                          <a:spcPts val="0"/>
                        </a:spcAft>
                      </a:pPr>
                      <a:r>
                        <a:rPr lang="tr-TR" sz="1600" b="0" dirty="0">
                          <a:solidFill>
                            <a:schemeClr val="tx1"/>
                          </a:solidFill>
                          <a:effectLst/>
                        </a:rPr>
                        <a:t>TR-2 Araştırma Reaktörü – Çekmece Nükleer Arş.ve </a:t>
                      </a:r>
                      <a:r>
                        <a:rPr lang="tr-TR" sz="1600" b="0" dirty="0" err="1">
                          <a:solidFill>
                            <a:schemeClr val="tx1"/>
                          </a:solidFill>
                          <a:effectLst/>
                        </a:rPr>
                        <a:t>Eğt</a:t>
                      </a:r>
                      <a:r>
                        <a:rPr lang="tr-TR" sz="1600" b="0" dirty="0">
                          <a:solidFill>
                            <a:schemeClr val="tx1"/>
                          </a:solidFill>
                          <a:effectLst/>
                        </a:rPr>
                        <a:t>. </a:t>
                      </a:r>
                      <a:r>
                        <a:rPr lang="tr-TR" sz="1600" b="0" dirty="0" err="1">
                          <a:solidFill>
                            <a:schemeClr val="tx1"/>
                          </a:solidFill>
                          <a:effectLst/>
                        </a:rPr>
                        <a:t>Mrk</a:t>
                      </a:r>
                      <a:r>
                        <a:rPr lang="tr-TR" sz="1600" b="0" dirty="0">
                          <a:solidFill>
                            <a:schemeClr val="tx1"/>
                          </a:solidFill>
                          <a:effectLst/>
                        </a:rPr>
                        <a:t>./İstanbul</a:t>
                      </a:r>
                    </a:p>
                    <a:p>
                      <a:pPr>
                        <a:lnSpc>
                          <a:spcPct val="130000"/>
                        </a:lnSpc>
                        <a:spcAft>
                          <a:spcPts val="0"/>
                        </a:spcAft>
                      </a:pPr>
                      <a:r>
                        <a:rPr lang="tr-TR" sz="1600" b="0" dirty="0">
                          <a:solidFill>
                            <a:schemeClr val="tx1"/>
                          </a:solidFill>
                          <a:effectLst/>
                        </a:rPr>
                        <a:t>Ülkemiz limanlarını ziyaret eden nükleer takatli </a:t>
                      </a:r>
                      <a:r>
                        <a:rPr lang="tr-TR" sz="1600" b="0" dirty="0" smtClean="0">
                          <a:solidFill>
                            <a:schemeClr val="tx1"/>
                          </a:solidFill>
                          <a:effectLst/>
                        </a:rPr>
                        <a:t>denizaltılar</a:t>
                      </a:r>
                      <a:endParaRPr lang="tr-TR" sz="1600" b="0" dirty="0">
                        <a:solidFill>
                          <a:schemeClr val="tx1"/>
                        </a:solidFill>
                        <a:effectLst/>
                        <a:latin typeface="Times New Roman" panose="02020603050405020304" pitchFamily="18" charset="0"/>
                        <a:ea typeface="Times New Roman" panose="02020603050405020304" pitchFamily="18" charset="0"/>
                      </a:endParaRPr>
                    </a:p>
                  </a:txBody>
                  <a:tcPr marL="26953" marR="2695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420455">
                <a:tc>
                  <a:txBody>
                    <a:bodyPr/>
                    <a:lstStyle/>
                    <a:p>
                      <a:pPr algn="ctr">
                        <a:lnSpc>
                          <a:spcPct val="150000"/>
                        </a:lnSpc>
                        <a:spcAft>
                          <a:spcPts val="0"/>
                        </a:spcAft>
                      </a:pPr>
                      <a:r>
                        <a:rPr lang="tr-TR" sz="1600">
                          <a:solidFill>
                            <a:schemeClr val="tx1"/>
                          </a:solidFill>
                          <a:effectLst/>
                        </a:rPr>
                        <a:t>III</a:t>
                      </a:r>
                      <a:endParaRPr lang="tr-TR" sz="1600">
                        <a:solidFill>
                          <a:schemeClr val="tx1"/>
                        </a:solidFill>
                        <a:effectLst/>
                        <a:latin typeface="Times New Roman" panose="02020603050405020304" pitchFamily="18" charset="0"/>
                        <a:ea typeface="Times New Roman" panose="02020603050405020304" pitchFamily="18" charset="0"/>
                      </a:endParaRPr>
                    </a:p>
                  </a:txBody>
                  <a:tcPr marL="26953" marR="2695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30000"/>
                        </a:lnSpc>
                        <a:spcAft>
                          <a:spcPts val="0"/>
                        </a:spcAft>
                      </a:pPr>
                      <a:r>
                        <a:rPr lang="tr-TR" sz="1600" b="0" dirty="0">
                          <a:solidFill>
                            <a:schemeClr val="tx1"/>
                          </a:solidFill>
                          <a:effectLst/>
                        </a:rPr>
                        <a:t>TRIGA Araştırma Reaktörü – İTÜ/İstanbul</a:t>
                      </a:r>
                    </a:p>
                    <a:p>
                      <a:pPr>
                        <a:lnSpc>
                          <a:spcPct val="130000"/>
                        </a:lnSpc>
                        <a:spcAft>
                          <a:spcPts val="0"/>
                        </a:spcAft>
                      </a:pPr>
                      <a:r>
                        <a:rPr lang="tr-TR" sz="1600" b="0" dirty="0">
                          <a:solidFill>
                            <a:schemeClr val="tx1"/>
                          </a:solidFill>
                          <a:effectLst/>
                        </a:rPr>
                        <a:t>Endüstriyel ışınlama tesisleri</a:t>
                      </a:r>
                    </a:p>
                    <a:p>
                      <a:pPr>
                        <a:lnSpc>
                          <a:spcPct val="130000"/>
                        </a:lnSpc>
                        <a:spcAft>
                          <a:spcPts val="0"/>
                        </a:spcAft>
                      </a:pPr>
                      <a:r>
                        <a:rPr lang="tr-TR" sz="1600" b="0" dirty="0">
                          <a:solidFill>
                            <a:schemeClr val="tx1"/>
                          </a:solidFill>
                          <a:effectLst/>
                        </a:rPr>
                        <a:t>Sarayköy Nükleer Arş.ve </a:t>
                      </a:r>
                      <a:r>
                        <a:rPr lang="tr-TR" sz="1600" b="0" dirty="0" err="1">
                          <a:solidFill>
                            <a:schemeClr val="tx1"/>
                          </a:solidFill>
                          <a:effectLst/>
                        </a:rPr>
                        <a:t>Eğt</a:t>
                      </a:r>
                      <a:r>
                        <a:rPr lang="tr-TR" sz="1600" b="0" dirty="0">
                          <a:solidFill>
                            <a:schemeClr val="tx1"/>
                          </a:solidFill>
                          <a:effectLst/>
                        </a:rPr>
                        <a:t>. </a:t>
                      </a:r>
                      <a:r>
                        <a:rPr lang="tr-TR" sz="1600" b="0" dirty="0" err="1">
                          <a:solidFill>
                            <a:schemeClr val="tx1"/>
                          </a:solidFill>
                          <a:effectLst/>
                        </a:rPr>
                        <a:t>Mrk</a:t>
                      </a:r>
                      <a:r>
                        <a:rPr lang="tr-TR" sz="1600" b="0" dirty="0">
                          <a:solidFill>
                            <a:schemeClr val="tx1"/>
                          </a:solidFill>
                          <a:effectLst/>
                        </a:rPr>
                        <a:t>. Proton Hızlandırıcısı Tesisi/Ankara</a:t>
                      </a:r>
                    </a:p>
                    <a:p>
                      <a:pPr>
                        <a:lnSpc>
                          <a:spcPct val="130000"/>
                        </a:lnSpc>
                        <a:spcAft>
                          <a:spcPts val="0"/>
                        </a:spcAft>
                      </a:pPr>
                      <a:r>
                        <a:rPr lang="tr-TR" sz="1600" b="0" dirty="0">
                          <a:solidFill>
                            <a:schemeClr val="tx1"/>
                          </a:solidFill>
                          <a:effectLst/>
                        </a:rPr>
                        <a:t>Çekmece Nükleer Arş.ve </a:t>
                      </a:r>
                      <a:r>
                        <a:rPr lang="tr-TR" sz="1600" b="0" dirty="0" err="1">
                          <a:solidFill>
                            <a:schemeClr val="tx1"/>
                          </a:solidFill>
                          <a:effectLst/>
                        </a:rPr>
                        <a:t>Eğt</a:t>
                      </a:r>
                      <a:r>
                        <a:rPr lang="tr-TR" sz="1600" b="0" dirty="0">
                          <a:solidFill>
                            <a:schemeClr val="tx1"/>
                          </a:solidFill>
                          <a:effectLst/>
                        </a:rPr>
                        <a:t>. </a:t>
                      </a:r>
                      <a:r>
                        <a:rPr lang="tr-TR" sz="1600" b="0" dirty="0" err="1">
                          <a:solidFill>
                            <a:schemeClr val="tx1"/>
                          </a:solidFill>
                          <a:effectLst/>
                        </a:rPr>
                        <a:t>Mrk</a:t>
                      </a:r>
                      <a:r>
                        <a:rPr lang="tr-TR" sz="1600" b="0" dirty="0">
                          <a:solidFill>
                            <a:schemeClr val="tx1"/>
                          </a:solidFill>
                          <a:effectLst/>
                        </a:rPr>
                        <a:t>. </a:t>
                      </a:r>
                      <a:r>
                        <a:rPr lang="tr-TR" sz="1600" b="0" dirty="0" err="1">
                          <a:solidFill>
                            <a:schemeClr val="tx1"/>
                          </a:solidFill>
                          <a:effectLst/>
                        </a:rPr>
                        <a:t>Rad</a:t>
                      </a:r>
                      <a:r>
                        <a:rPr lang="tr-TR" sz="1600" b="0" dirty="0">
                          <a:solidFill>
                            <a:schemeClr val="tx1"/>
                          </a:solidFill>
                          <a:effectLst/>
                        </a:rPr>
                        <a:t>. Atık. Yön. Birimi/İst.</a:t>
                      </a:r>
                    </a:p>
                    <a:p>
                      <a:pPr>
                        <a:lnSpc>
                          <a:spcPct val="130000"/>
                        </a:lnSpc>
                        <a:spcAft>
                          <a:spcPts val="0"/>
                        </a:spcAft>
                      </a:pPr>
                      <a:r>
                        <a:rPr lang="tr-TR" sz="1600" b="0" dirty="0">
                          <a:solidFill>
                            <a:schemeClr val="tx1"/>
                          </a:solidFill>
                          <a:effectLst/>
                        </a:rPr>
                        <a:t>Tıbbi uygulamalar</a:t>
                      </a:r>
                      <a:endParaRPr lang="tr-TR" sz="1600" b="0" dirty="0">
                        <a:solidFill>
                          <a:schemeClr val="tx1"/>
                        </a:solidFill>
                        <a:effectLst/>
                        <a:latin typeface="Times New Roman" panose="02020603050405020304" pitchFamily="18" charset="0"/>
                        <a:ea typeface="Times New Roman" panose="02020603050405020304" pitchFamily="18" charset="0"/>
                      </a:endParaRPr>
                    </a:p>
                  </a:txBody>
                  <a:tcPr marL="26953" marR="2695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988637">
                <a:tc>
                  <a:txBody>
                    <a:bodyPr/>
                    <a:lstStyle/>
                    <a:p>
                      <a:pPr algn="ctr">
                        <a:lnSpc>
                          <a:spcPct val="150000"/>
                        </a:lnSpc>
                        <a:spcAft>
                          <a:spcPts val="0"/>
                        </a:spcAft>
                      </a:pPr>
                      <a:r>
                        <a:rPr lang="tr-TR" sz="1600" dirty="0">
                          <a:solidFill>
                            <a:schemeClr val="tx1"/>
                          </a:solidFill>
                          <a:effectLst/>
                        </a:rPr>
                        <a:t>IV</a:t>
                      </a:r>
                      <a:endParaRPr lang="tr-TR" sz="1600" dirty="0">
                        <a:solidFill>
                          <a:schemeClr val="tx1"/>
                        </a:solidFill>
                        <a:effectLst/>
                        <a:latin typeface="Times New Roman" panose="02020603050405020304" pitchFamily="18" charset="0"/>
                        <a:ea typeface="Times New Roman" panose="02020603050405020304" pitchFamily="18" charset="0"/>
                      </a:endParaRPr>
                    </a:p>
                  </a:txBody>
                  <a:tcPr marL="26953" marR="2695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30000"/>
                        </a:lnSpc>
                        <a:spcAft>
                          <a:spcPts val="0"/>
                        </a:spcAft>
                      </a:pPr>
                      <a:r>
                        <a:rPr lang="tr-TR" sz="1600" b="0" dirty="0">
                          <a:solidFill>
                            <a:schemeClr val="tx1"/>
                          </a:solidFill>
                          <a:effectLst/>
                        </a:rPr>
                        <a:t>Taşınabilir radyografi kaynakları</a:t>
                      </a:r>
                    </a:p>
                    <a:p>
                      <a:pPr>
                        <a:lnSpc>
                          <a:spcPct val="130000"/>
                        </a:lnSpc>
                        <a:spcAft>
                          <a:spcPts val="0"/>
                        </a:spcAft>
                      </a:pPr>
                      <a:r>
                        <a:rPr lang="tr-TR" sz="1600" b="0" dirty="0">
                          <a:solidFill>
                            <a:schemeClr val="tx1"/>
                          </a:solidFill>
                          <a:effectLst/>
                        </a:rPr>
                        <a:t>Tehlikeli miktarda radyoaktif maddenin taşınması</a:t>
                      </a:r>
                    </a:p>
                    <a:p>
                      <a:pPr>
                        <a:lnSpc>
                          <a:spcPct val="130000"/>
                        </a:lnSpc>
                        <a:spcAft>
                          <a:spcPts val="0"/>
                        </a:spcAft>
                      </a:pPr>
                      <a:r>
                        <a:rPr lang="tr-TR" sz="1600" b="0" dirty="0">
                          <a:solidFill>
                            <a:schemeClr val="tx1"/>
                          </a:solidFill>
                          <a:effectLst/>
                        </a:rPr>
                        <a:t>Atmosfere geri giren uydular</a:t>
                      </a:r>
                    </a:p>
                    <a:p>
                      <a:pPr>
                        <a:lnSpc>
                          <a:spcPct val="130000"/>
                        </a:lnSpc>
                        <a:spcAft>
                          <a:spcPts val="0"/>
                        </a:spcAft>
                      </a:pPr>
                      <a:r>
                        <a:rPr lang="tr-TR" sz="1600" b="0" dirty="0">
                          <a:solidFill>
                            <a:schemeClr val="tx1"/>
                          </a:solidFill>
                          <a:effectLst/>
                        </a:rPr>
                        <a:t>Kontrol altında olmayan radyoaktif kaynaklara rastlanılabilecek yerler</a:t>
                      </a:r>
                    </a:p>
                    <a:p>
                      <a:pPr marL="342900" lvl="0" indent="-342900">
                        <a:lnSpc>
                          <a:spcPct val="100000"/>
                        </a:lnSpc>
                        <a:spcAft>
                          <a:spcPts val="0"/>
                        </a:spcAft>
                        <a:buFont typeface="Symbol" panose="05050102010706020507" pitchFamily="18" charset="2"/>
                        <a:buChar char=""/>
                        <a:tabLst>
                          <a:tab pos="412750" algn="l"/>
                        </a:tabLst>
                      </a:pPr>
                      <a:r>
                        <a:rPr lang="en-GB" sz="1600" b="0" dirty="0">
                          <a:solidFill>
                            <a:schemeClr val="tx1"/>
                          </a:solidFill>
                          <a:effectLst/>
                        </a:rPr>
                        <a:t>Hurdalıklar</a:t>
                      </a:r>
                      <a:endParaRPr lang="tr-TR" sz="1600" b="0" dirty="0">
                        <a:solidFill>
                          <a:schemeClr val="tx1"/>
                        </a:solidFill>
                        <a:effectLst/>
                      </a:endParaRPr>
                    </a:p>
                    <a:p>
                      <a:pPr marL="342900" lvl="0" indent="-342900">
                        <a:lnSpc>
                          <a:spcPct val="100000"/>
                        </a:lnSpc>
                        <a:spcAft>
                          <a:spcPts val="0"/>
                        </a:spcAft>
                        <a:buFont typeface="Symbol" panose="05050102010706020507" pitchFamily="18" charset="2"/>
                        <a:buChar char=""/>
                        <a:tabLst>
                          <a:tab pos="412750" algn="l"/>
                        </a:tabLst>
                      </a:pPr>
                      <a:r>
                        <a:rPr lang="en-GB" sz="1600" b="0" dirty="0" err="1">
                          <a:solidFill>
                            <a:schemeClr val="tx1"/>
                          </a:solidFill>
                          <a:effectLst/>
                        </a:rPr>
                        <a:t>Gümrük</a:t>
                      </a:r>
                      <a:r>
                        <a:rPr lang="en-GB" sz="1600" b="0" dirty="0">
                          <a:solidFill>
                            <a:schemeClr val="tx1"/>
                          </a:solidFill>
                          <a:effectLst/>
                        </a:rPr>
                        <a:t> </a:t>
                      </a:r>
                      <a:r>
                        <a:rPr lang="en-GB" sz="1600" b="0" dirty="0" err="1">
                          <a:solidFill>
                            <a:schemeClr val="tx1"/>
                          </a:solidFill>
                          <a:effectLst/>
                        </a:rPr>
                        <a:t>kapıları</a:t>
                      </a:r>
                      <a:endParaRPr lang="tr-TR" sz="1600" b="0" dirty="0">
                        <a:solidFill>
                          <a:schemeClr val="tx1"/>
                        </a:solidFill>
                        <a:effectLst/>
                      </a:endParaRPr>
                    </a:p>
                    <a:p>
                      <a:pPr marL="342900" lvl="0" indent="-342900">
                        <a:lnSpc>
                          <a:spcPct val="100000"/>
                        </a:lnSpc>
                        <a:spcAft>
                          <a:spcPts val="0"/>
                        </a:spcAft>
                        <a:buFont typeface="Symbol" panose="05050102010706020507" pitchFamily="18" charset="2"/>
                        <a:buChar char=""/>
                        <a:tabLst>
                          <a:tab pos="412750" algn="l"/>
                        </a:tabLst>
                      </a:pPr>
                      <a:r>
                        <a:rPr lang="en-GB" sz="1600" b="0" dirty="0" err="1">
                          <a:solidFill>
                            <a:schemeClr val="tx1"/>
                          </a:solidFill>
                          <a:effectLst/>
                        </a:rPr>
                        <a:t>Limanlar</a:t>
                      </a:r>
                      <a:endParaRPr lang="tr-TR" sz="1600" b="0" dirty="0">
                        <a:solidFill>
                          <a:schemeClr val="tx1"/>
                        </a:solidFill>
                        <a:effectLst/>
                      </a:endParaRPr>
                    </a:p>
                    <a:p>
                      <a:pPr marL="342900" lvl="0" indent="-342900">
                        <a:lnSpc>
                          <a:spcPct val="100000"/>
                        </a:lnSpc>
                        <a:spcAft>
                          <a:spcPts val="0"/>
                        </a:spcAft>
                        <a:buFont typeface="Symbol" panose="05050102010706020507" pitchFamily="18" charset="2"/>
                        <a:buChar char=""/>
                        <a:tabLst>
                          <a:tab pos="412750" algn="l"/>
                        </a:tabLst>
                      </a:pPr>
                      <a:r>
                        <a:rPr lang="tr-TR" sz="1600" b="0" dirty="0">
                          <a:solidFill>
                            <a:schemeClr val="tx1"/>
                          </a:solidFill>
                          <a:effectLst/>
                        </a:rPr>
                        <a:t>Havaalanları</a:t>
                      </a:r>
                      <a:endParaRPr lang="tr-TR" sz="1600" b="0" dirty="0">
                        <a:solidFill>
                          <a:schemeClr val="tx1"/>
                        </a:solidFill>
                        <a:effectLst/>
                        <a:latin typeface="Times New Roman" panose="02020603050405020304" pitchFamily="18" charset="0"/>
                        <a:ea typeface="Times New Roman" panose="02020603050405020304" pitchFamily="18" charset="0"/>
                      </a:endParaRPr>
                    </a:p>
                  </a:txBody>
                  <a:tcPr marL="26953" marR="2695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8788">
                <a:tc>
                  <a:txBody>
                    <a:bodyPr/>
                    <a:lstStyle/>
                    <a:p>
                      <a:pPr algn="ctr">
                        <a:lnSpc>
                          <a:spcPct val="150000"/>
                        </a:lnSpc>
                        <a:spcAft>
                          <a:spcPts val="0"/>
                        </a:spcAft>
                      </a:pPr>
                      <a:r>
                        <a:rPr lang="tr-TR" sz="1600" dirty="0">
                          <a:solidFill>
                            <a:schemeClr val="tx1"/>
                          </a:solidFill>
                          <a:effectLst/>
                        </a:rPr>
                        <a:t>V</a:t>
                      </a:r>
                      <a:endParaRPr lang="tr-TR" sz="1600" dirty="0">
                        <a:solidFill>
                          <a:schemeClr val="tx1"/>
                        </a:solidFill>
                        <a:effectLst/>
                        <a:latin typeface="Times New Roman" panose="02020603050405020304" pitchFamily="18" charset="0"/>
                        <a:ea typeface="Times New Roman" panose="02020603050405020304" pitchFamily="18" charset="0"/>
                      </a:endParaRPr>
                    </a:p>
                  </a:txBody>
                  <a:tcPr marL="26953" marR="2695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20000"/>
                        </a:lnSpc>
                        <a:spcAft>
                          <a:spcPts val="0"/>
                        </a:spcAft>
                      </a:pPr>
                      <a:r>
                        <a:rPr lang="tr-TR" sz="1600" b="0" dirty="0">
                          <a:solidFill>
                            <a:schemeClr val="tx1"/>
                          </a:solidFill>
                          <a:effectLst/>
                        </a:rPr>
                        <a:t>Ermenistan’daki </a:t>
                      </a:r>
                      <a:r>
                        <a:rPr lang="tr-TR" sz="1600" b="0" dirty="0" err="1">
                          <a:solidFill>
                            <a:schemeClr val="tx1"/>
                          </a:solidFill>
                          <a:effectLst/>
                        </a:rPr>
                        <a:t>Metsamor</a:t>
                      </a:r>
                      <a:r>
                        <a:rPr lang="tr-TR" sz="1600" b="0" dirty="0">
                          <a:solidFill>
                            <a:schemeClr val="tx1"/>
                          </a:solidFill>
                          <a:effectLst/>
                        </a:rPr>
                        <a:t> Nükleer Santralinin acil durum planlama bölge ve mesafelerinin ülkemiz toprakları içinde kapladığı alan. </a:t>
                      </a:r>
                      <a:endParaRPr lang="tr-TR" sz="1600" b="0" dirty="0">
                        <a:solidFill>
                          <a:schemeClr val="tx1"/>
                        </a:solidFill>
                        <a:effectLst/>
                        <a:latin typeface="Times New Roman" panose="02020603050405020304" pitchFamily="18" charset="0"/>
                        <a:ea typeface="Times New Roman" panose="02020603050405020304" pitchFamily="18" charset="0"/>
                      </a:endParaRPr>
                    </a:p>
                  </a:txBody>
                  <a:tcPr marL="26953" marR="2695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107655609"/>
      </p:ext>
    </p:extLst>
  </p:cSld>
  <p:clrMapOvr>
    <a:masterClrMapping/>
  </p:clrMapOvr>
  <p:timing>
    <p:tnLst>
      <p:par>
        <p:cTn id="1" dur="indefinite" restart="never" nodeType="tmRoot"/>
      </p:par>
    </p:tnLst>
  </p:timing>
</p:sld>
</file>

<file path=ppt/theme/theme1.xml><?xml version="1.0" encoding="utf-8"?>
<a:theme xmlns:a="http://schemas.openxmlformats.org/drawingml/2006/main" name="1_Pixel">
  <a:themeElements>
    <a:clrScheme name="1_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1_Pixel">
      <a:majorFont>
        <a:latin typeface="Franklin Gothic Demi"/>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54000" tIns="45720" rIns="54000" bIns="45720" numCol="1" anchor="ctr" anchorCtr="1"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AU" sz="18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54000" tIns="45720" rIns="54000" bIns="45720" numCol="1" anchor="ctr" anchorCtr="1"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AU" sz="18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1_Pi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1_Pi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1_Pi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1_Pi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1_Pi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1_Pi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1_Pi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1_Pi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1_Pi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1_Pi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1_Pi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1_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ixel">
  <a:themeElements>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Pixel">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54000" tIns="45720" rIns="54000" bIns="45720" numCol="1" anchor="ctr" anchorCtr="1"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AU" sz="18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54000" tIns="45720" rIns="54000" bIns="45720" numCol="1" anchor="ctr" anchorCtr="1"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AU" sz="18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Pi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Pi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Pi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Pi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Pi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Pi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Pi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Pi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Pi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Pi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Pi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Nükleer-Enerji-GG</Template>
  <TotalTime>22340</TotalTime>
  <Words>1202</Words>
  <Application>Microsoft Office PowerPoint</Application>
  <PresentationFormat>A4 Kağıt (210x297 mm)</PresentationFormat>
  <Paragraphs>147</Paragraphs>
  <Slides>17</Slides>
  <Notes>10</Notes>
  <HiddenSlides>0</HiddenSlides>
  <MMClips>0</MMClips>
  <ScaleCrop>false</ScaleCrop>
  <HeadingPairs>
    <vt:vector size="6" baseType="variant">
      <vt:variant>
        <vt:lpstr>Kullanılan Yazı Tipleri</vt:lpstr>
      </vt:variant>
      <vt:variant>
        <vt:i4>9</vt:i4>
      </vt:variant>
      <vt:variant>
        <vt:lpstr>Tema</vt:lpstr>
      </vt:variant>
      <vt:variant>
        <vt:i4>2</vt:i4>
      </vt:variant>
      <vt:variant>
        <vt:lpstr>Slayt Başlıkları</vt:lpstr>
      </vt:variant>
      <vt:variant>
        <vt:i4>17</vt:i4>
      </vt:variant>
    </vt:vector>
  </HeadingPairs>
  <TitlesOfParts>
    <vt:vector size="28" baseType="lpstr">
      <vt:lpstr>Arial</vt:lpstr>
      <vt:lpstr>Arial Black</vt:lpstr>
      <vt:lpstr>Comic Sans MS</vt:lpstr>
      <vt:lpstr>Franklin Gothic Demi</vt:lpstr>
      <vt:lpstr>Symbol</vt:lpstr>
      <vt:lpstr>Times New Roman</vt:lpstr>
      <vt:lpstr>Times New Roman TUR</vt:lpstr>
      <vt:lpstr>Verdana</vt:lpstr>
      <vt:lpstr>Wingdings</vt:lpstr>
      <vt:lpstr>1_Pixel</vt:lpstr>
      <vt:lpstr>Pixel</vt:lpstr>
      <vt:lpstr>PowerPoint Sunusu</vt:lpstr>
      <vt:lpstr>İçerik</vt:lpstr>
      <vt:lpstr>Müdahalenin amaçları</vt:lpstr>
      <vt:lpstr>Radyasyon acil durumunda esas alınacak planlar</vt:lpstr>
      <vt:lpstr>Radyasyonun sağlık etkileri</vt:lpstr>
      <vt:lpstr>PowerPoint Sunusu</vt:lpstr>
      <vt:lpstr>PowerPoint Sunusu</vt:lpstr>
      <vt:lpstr>PowerPoint Sunusu</vt:lpstr>
      <vt:lpstr>Acil Durum Hazırlık Kategorileri</vt:lpstr>
      <vt:lpstr>Acil durum sınıfları</vt:lpstr>
      <vt:lpstr>Diğer Radyasyon Acil Durumlarında (kategori 4) ilk müdahaleciler tarafından oluşturulması gereken alanlar</vt:lpstr>
      <vt:lpstr>Diğer Radyasyon Acil Durumlarına ilişkin alan, bölge ve mesafeler</vt:lpstr>
      <vt:lpstr>Diğer Radyasyon Acil Durumları için müdahale yaklaşımı</vt:lpstr>
      <vt:lpstr>Diğer Radyasyon Acil Durumları için müdahale yaklaşımı</vt:lpstr>
      <vt:lpstr>Diğer Radyasyon Acil Durumları için müdahale yaklaşımı Örnek-Hasar görmüş veya zırhlanmamış tehlikeli kaynak nedeni ile halkın radyasyona maruz kalması ve/veya radyoaktif madde ile kirlenmesi</vt:lpstr>
      <vt:lpstr>Diğer Radyasyon Acil Durumları için müdahale yaklaşımı</vt:lpstr>
      <vt:lpstr>TEŞEKKÜRLER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dc:creator>
  <cp:lastModifiedBy>Sinan Aytekin Türköz</cp:lastModifiedBy>
  <cp:revision>1063</cp:revision>
  <cp:lastPrinted>2013-12-18T10:04:18Z</cp:lastPrinted>
  <dcterms:created xsi:type="dcterms:W3CDTF">1995-06-17T23:31:02Z</dcterms:created>
  <dcterms:modified xsi:type="dcterms:W3CDTF">2017-11-27T12:48:08Z</dcterms:modified>
</cp:coreProperties>
</file>