
<file path=[Content_Types].xml><?xml version="1.0" encoding="utf-8"?>
<Types xmlns="http://schemas.openxmlformats.org/package/2006/content-types">
  <Default Extension="xml" ContentType="application/xml"/>
  <Default Extension="wmf" ContentType="image/x-wmf"/>
  <Default Extension="jpeg" ContentType="image/jpeg"/>
  <Default Extension="tiff" ContentType="image/tiff"/>
  <Default Extension="emf" ContentType="image/x-emf"/>
  <Default Extension="rels" ContentType="application/vnd.openxmlformats-package.relationships+xml"/>
  <Default Extension="vml" ContentType="application/vnd.openxmlformats-officedocument.vmlDrawing"/>
  <Default Extension="bin" ContentType="application/vnd.openxmlformats-officedocument.oleObject"/>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57" r:id="rId2"/>
    <p:sldId id="258" r:id="rId3"/>
    <p:sldId id="267" r:id="rId4"/>
    <p:sldId id="269" r:id="rId5"/>
    <p:sldId id="270" r:id="rId6"/>
    <p:sldId id="271" r:id="rId7"/>
    <p:sldId id="272" r:id="rId8"/>
    <p:sldId id="273" r:id="rId9"/>
    <p:sldId id="275" r:id="rId10"/>
    <p:sldId id="277" r:id="rId11"/>
    <p:sldId id="338" r:id="rId12"/>
    <p:sldId id="349" r:id="rId13"/>
    <p:sldId id="350" r:id="rId14"/>
    <p:sldId id="352" r:id="rId15"/>
    <p:sldId id="302" r:id="rId16"/>
    <p:sldId id="282" r:id="rId17"/>
    <p:sldId id="335" r:id="rId18"/>
    <p:sldId id="307" r:id="rId19"/>
    <p:sldId id="310" r:id="rId20"/>
    <p:sldId id="333" r:id="rId21"/>
    <p:sldId id="320" r:id="rId22"/>
    <p:sldId id="345" r:id="rId23"/>
    <p:sldId id="342" r:id="rId24"/>
    <p:sldId id="343" r:id="rId25"/>
    <p:sldId id="344" r:id="rId26"/>
    <p:sldId id="346" r:id="rId27"/>
    <p:sldId id="348" r:id="rId28"/>
    <p:sldId id="347" r:id="rId29"/>
    <p:sldId id="351" r:id="rId30"/>
    <p:sldId id="353" r:id="rId31"/>
    <p:sldId id="341" r:id="rId32"/>
    <p:sldId id="327" r:id="rId3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27F4"/>
    <a:srgbClr val="1924FA"/>
    <a:srgbClr val="27C095"/>
    <a:srgbClr val="FC9928"/>
    <a:srgbClr val="FCA5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43"/>
  </p:normalViewPr>
  <p:slideViewPr>
    <p:cSldViewPr snapToGrid="0" snapToObjects="1">
      <p:cViewPr>
        <p:scale>
          <a:sx n="100" d="100"/>
          <a:sy n="100" d="100"/>
        </p:scale>
        <p:origin x="240" y="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8943A7-E4DE-5C41-88DA-968ADFD63F79}" type="datetimeFigureOut">
              <a:rPr lang="tr-TR" smtClean="0"/>
              <a:t>4.12.2017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9A696C-A3EE-2C4A-BC23-8F5958226E81}" type="slidenum">
              <a:rPr lang="tr-TR" smtClean="0"/>
              <a:t>‹#›</a:t>
            </a:fld>
            <a:endParaRPr lang="tr-TR"/>
          </a:p>
        </p:txBody>
      </p:sp>
    </p:spTree>
    <p:extLst>
      <p:ext uri="{BB962C8B-B14F-4D97-AF65-F5344CB8AC3E}">
        <p14:creationId xmlns:p14="http://schemas.microsoft.com/office/powerpoint/2010/main" val="483659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20750">
              <a:defRPr sz="1200">
                <a:solidFill>
                  <a:schemeClr val="tx1"/>
                </a:solidFill>
                <a:latin typeface="Times New Roman" charset="-94"/>
              </a:defRPr>
            </a:lvl1pPr>
            <a:lvl2pPr marL="742950" indent="-285750" defTabSz="920750">
              <a:defRPr sz="1200">
                <a:solidFill>
                  <a:schemeClr val="tx1"/>
                </a:solidFill>
                <a:latin typeface="Times New Roman" charset="-94"/>
              </a:defRPr>
            </a:lvl2pPr>
            <a:lvl3pPr marL="1143000" indent="-228600" defTabSz="920750">
              <a:defRPr sz="1200">
                <a:solidFill>
                  <a:schemeClr val="tx1"/>
                </a:solidFill>
                <a:latin typeface="Times New Roman" charset="-94"/>
              </a:defRPr>
            </a:lvl3pPr>
            <a:lvl4pPr marL="1600200" indent="-228600" defTabSz="920750">
              <a:defRPr sz="1200">
                <a:solidFill>
                  <a:schemeClr val="tx1"/>
                </a:solidFill>
                <a:latin typeface="Times New Roman" charset="-94"/>
              </a:defRPr>
            </a:lvl4pPr>
            <a:lvl5pPr marL="2057400" indent="-228600" defTabSz="920750">
              <a:defRPr sz="1200">
                <a:solidFill>
                  <a:schemeClr val="tx1"/>
                </a:solidFill>
                <a:latin typeface="Times New Roman" charset="-94"/>
              </a:defRPr>
            </a:lvl5pPr>
            <a:lvl6pPr marL="2514600" indent="-228600" defTabSz="920750" eaLnBrk="0" fontAlgn="base" hangingPunct="0">
              <a:spcBef>
                <a:spcPct val="0"/>
              </a:spcBef>
              <a:spcAft>
                <a:spcPct val="0"/>
              </a:spcAft>
              <a:defRPr sz="1200">
                <a:solidFill>
                  <a:schemeClr val="tx1"/>
                </a:solidFill>
                <a:latin typeface="Times New Roman" charset="-94"/>
              </a:defRPr>
            </a:lvl6pPr>
            <a:lvl7pPr marL="2971800" indent="-228600" defTabSz="920750" eaLnBrk="0" fontAlgn="base" hangingPunct="0">
              <a:spcBef>
                <a:spcPct val="0"/>
              </a:spcBef>
              <a:spcAft>
                <a:spcPct val="0"/>
              </a:spcAft>
              <a:defRPr sz="1200">
                <a:solidFill>
                  <a:schemeClr val="tx1"/>
                </a:solidFill>
                <a:latin typeface="Times New Roman" charset="-94"/>
              </a:defRPr>
            </a:lvl7pPr>
            <a:lvl8pPr marL="3429000" indent="-228600" defTabSz="920750" eaLnBrk="0" fontAlgn="base" hangingPunct="0">
              <a:spcBef>
                <a:spcPct val="0"/>
              </a:spcBef>
              <a:spcAft>
                <a:spcPct val="0"/>
              </a:spcAft>
              <a:defRPr sz="1200">
                <a:solidFill>
                  <a:schemeClr val="tx1"/>
                </a:solidFill>
                <a:latin typeface="Times New Roman" charset="-94"/>
              </a:defRPr>
            </a:lvl8pPr>
            <a:lvl9pPr marL="3886200" indent="-228600" defTabSz="920750" eaLnBrk="0" fontAlgn="base" hangingPunct="0">
              <a:spcBef>
                <a:spcPct val="0"/>
              </a:spcBef>
              <a:spcAft>
                <a:spcPct val="0"/>
              </a:spcAft>
              <a:defRPr sz="1200">
                <a:solidFill>
                  <a:schemeClr val="tx1"/>
                </a:solidFill>
                <a:latin typeface="Times New Roman" charset="-94"/>
              </a:defRPr>
            </a:lvl9pPr>
          </a:lstStyle>
          <a:p>
            <a:fld id="{7FB45F75-E22F-AE44-83A0-4ED0853D7A81}" type="slidenum">
              <a:rPr lang="en-US" altLang="x-none"/>
              <a:pPr/>
              <a:t>10</a:t>
            </a:fld>
            <a:endParaRPr lang="en-US" altLang="x-none"/>
          </a:p>
        </p:txBody>
      </p:sp>
      <p:sp>
        <p:nvSpPr>
          <p:cNvPr id="28675" name="Rectangle 2"/>
          <p:cNvSpPr>
            <a:spLocks noGrp="1" noRot="1" noChangeAspect="1" noChangeArrowheads="1" noTextEdit="1"/>
          </p:cNvSpPr>
          <p:nvPr>
            <p:ph type="sldImg"/>
          </p:nvPr>
        </p:nvSpPr>
        <p:spPr>
          <a:xfrm>
            <a:off x="973138" y="650875"/>
            <a:ext cx="5078412" cy="2857500"/>
          </a:xfrm>
          <a:ln/>
        </p:spPr>
      </p:sp>
      <p:sp>
        <p:nvSpPr>
          <p:cNvPr id="28676" name="Rectangle 3"/>
          <p:cNvSpPr>
            <a:spLocks noGrp="1" noChangeArrowheads="1"/>
          </p:cNvSpPr>
          <p:nvPr>
            <p:ph type="body" idx="1"/>
          </p:nvPr>
        </p:nvSpPr>
        <p:spPr>
          <a:xfrm>
            <a:off x="822325" y="3854450"/>
            <a:ext cx="5353050" cy="4778375"/>
          </a:xfrm>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1436" tIns="45717" rIns="91436" bIns="45717"/>
          <a:lstStyle/>
          <a:p>
            <a:pPr eaLnBrk="1" hangingPunct="1"/>
            <a:r>
              <a:rPr lang="en-US" altLang="x-none" sz="1400" dirty="0" smtClean="0">
                <a:latin typeface="Times New Roman" charset="-94"/>
              </a:rPr>
              <a:t>Bu </a:t>
            </a:r>
            <a:r>
              <a:rPr lang="en-US" altLang="x-none" sz="1400" dirty="0" err="1" smtClean="0">
                <a:latin typeface="Times New Roman" charset="-94"/>
              </a:rPr>
              <a:t>tablo</a:t>
            </a:r>
            <a:r>
              <a:rPr lang="en-US" altLang="x-none" sz="1400" dirty="0" smtClean="0">
                <a:latin typeface="Times New Roman" charset="-94"/>
              </a:rPr>
              <a:t>, </a:t>
            </a:r>
            <a:r>
              <a:rPr lang="en-US" altLang="x-none" sz="1400" dirty="0" err="1" smtClean="0">
                <a:latin typeface="Times New Roman" charset="-94"/>
              </a:rPr>
              <a:t>bir</a:t>
            </a:r>
            <a:r>
              <a:rPr lang="en-US" altLang="x-none" sz="1400" dirty="0" smtClean="0">
                <a:latin typeface="Times New Roman" charset="-94"/>
              </a:rPr>
              <a:t> </a:t>
            </a:r>
            <a:r>
              <a:rPr lang="en-US" altLang="x-none" sz="1400" dirty="0" err="1" smtClean="0">
                <a:latin typeface="Times New Roman" charset="-94"/>
              </a:rPr>
              <a:t>kubbeli</a:t>
            </a:r>
            <a:r>
              <a:rPr lang="en-US" altLang="x-none" sz="1400" dirty="0" smtClean="0">
                <a:latin typeface="Times New Roman" charset="-94"/>
              </a:rPr>
              <a:t> </a:t>
            </a:r>
            <a:r>
              <a:rPr lang="en-US" altLang="x-none" sz="1400" dirty="0" err="1" smtClean="0">
                <a:latin typeface="Times New Roman" charset="-94"/>
              </a:rPr>
              <a:t>stadyumdaki</a:t>
            </a:r>
            <a:r>
              <a:rPr lang="en-US" altLang="x-none" sz="1400" dirty="0" smtClean="0">
                <a:latin typeface="Times New Roman" charset="-94"/>
              </a:rPr>
              <a:t> </a:t>
            </a:r>
            <a:r>
              <a:rPr lang="en-US" altLang="x-none" sz="1400" dirty="0" err="1" smtClean="0">
                <a:latin typeface="Times New Roman" charset="-94"/>
              </a:rPr>
              <a:t>bir</a:t>
            </a:r>
            <a:r>
              <a:rPr lang="en-US" altLang="x-none" sz="1400" dirty="0" smtClean="0">
                <a:latin typeface="Times New Roman" charset="-94"/>
              </a:rPr>
              <a:t> </a:t>
            </a:r>
            <a:r>
              <a:rPr lang="en-US" altLang="x-none" sz="1400" dirty="0" err="1" smtClean="0">
                <a:latin typeface="Times New Roman" charset="-94"/>
              </a:rPr>
              <a:t>sinema</a:t>
            </a:r>
            <a:r>
              <a:rPr lang="en-US" altLang="x-none" sz="1400" dirty="0" smtClean="0">
                <a:latin typeface="Times New Roman" charset="-94"/>
              </a:rPr>
              <a:t> </a:t>
            </a:r>
            <a:r>
              <a:rPr lang="en-US" altLang="x-none" sz="1400" dirty="0" err="1" smtClean="0">
                <a:latin typeface="Times New Roman" charset="-94"/>
              </a:rPr>
              <a:t>salonunda</a:t>
            </a:r>
            <a:r>
              <a:rPr lang="en-US" altLang="x-none" sz="1400" dirty="0" smtClean="0">
                <a:latin typeface="Times New Roman" charset="-94"/>
              </a:rPr>
              <a:t> </a:t>
            </a:r>
            <a:r>
              <a:rPr lang="en-US" altLang="x-none" sz="1400" dirty="0" err="1" smtClean="0">
                <a:latin typeface="Times New Roman" charset="-94"/>
              </a:rPr>
              <a:t>ve</a:t>
            </a:r>
            <a:r>
              <a:rPr lang="en-US" altLang="x-none" sz="1400" dirty="0" smtClean="0">
                <a:latin typeface="Times New Roman" charset="-94"/>
              </a:rPr>
              <a:t> </a:t>
            </a:r>
            <a:r>
              <a:rPr lang="en-US" altLang="x-none" sz="1400" dirty="0" err="1" smtClean="0">
                <a:latin typeface="Times New Roman" charset="-94"/>
              </a:rPr>
              <a:t>bir</a:t>
            </a:r>
            <a:r>
              <a:rPr lang="en-US" altLang="x-none" sz="1400" dirty="0" smtClean="0">
                <a:latin typeface="Times New Roman" charset="-94"/>
              </a:rPr>
              <a:t> Boeing 747'deki </a:t>
            </a:r>
            <a:r>
              <a:rPr lang="en-US" altLang="x-none" sz="1400" dirty="0" err="1" smtClean="0">
                <a:latin typeface="Times New Roman" charset="-94"/>
              </a:rPr>
              <a:t>sakinlerin</a:t>
            </a:r>
            <a:r>
              <a:rPr lang="en-US" altLang="x-none" sz="1400" dirty="0" smtClean="0">
                <a:latin typeface="Times New Roman" charset="-94"/>
              </a:rPr>
              <a:t> </a:t>
            </a:r>
            <a:r>
              <a:rPr lang="en-US" altLang="x-none" sz="1400" dirty="0" err="1" smtClean="0">
                <a:latin typeface="Times New Roman" charset="-94"/>
              </a:rPr>
              <a:t>ölümcül</a:t>
            </a:r>
            <a:r>
              <a:rPr lang="en-US" altLang="x-none" sz="1400" dirty="0" smtClean="0">
                <a:latin typeface="Times New Roman" charset="-94"/>
              </a:rPr>
              <a:t> </a:t>
            </a:r>
            <a:r>
              <a:rPr lang="en-US" altLang="x-none" sz="1400" dirty="0" err="1" smtClean="0">
                <a:latin typeface="Times New Roman" charset="-94"/>
              </a:rPr>
              <a:t>bir</a:t>
            </a:r>
            <a:r>
              <a:rPr lang="en-US" altLang="x-none" sz="1400" dirty="0" smtClean="0">
                <a:latin typeface="Times New Roman" charset="-94"/>
              </a:rPr>
              <a:t> </a:t>
            </a:r>
            <a:r>
              <a:rPr lang="en-US" altLang="x-none" sz="1400" dirty="0" err="1" smtClean="0">
                <a:latin typeface="Times New Roman" charset="-94"/>
              </a:rPr>
              <a:t>doz</a:t>
            </a:r>
            <a:r>
              <a:rPr lang="en-US" altLang="x-none" sz="1400" dirty="0" smtClean="0">
                <a:latin typeface="Times New Roman" charset="-94"/>
              </a:rPr>
              <a:t> </a:t>
            </a:r>
            <a:r>
              <a:rPr lang="en-US" altLang="x-none" sz="1400" dirty="0" err="1" smtClean="0">
                <a:latin typeface="Times New Roman" charset="-94"/>
              </a:rPr>
              <a:t>vermesi</a:t>
            </a:r>
            <a:r>
              <a:rPr lang="en-US" altLang="x-none" sz="1400" dirty="0" smtClean="0">
                <a:latin typeface="Times New Roman" charset="-94"/>
              </a:rPr>
              <a:t> </a:t>
            </a:r>
            <a:r>
              <a:rPr lang="en-US" altLang="x-none" sz="1400" dirty="0" err="1" smtClean="0">
                <a:latin typeface="Times New Roman" charset="-94"/>
              </a:rPr>
              <a:t>için</a:t>
            </a:r>
            <a:r>
              <a:rPr lang="en-US" altLang="x-none" sz="1400" dirty="0" smtClean="0">
                <a:latin typeface="Times New Roman" charset="-94"/>
              </a:rPr>
              <a:t> ne </a:t>
            </a:r>
            <a:r>
              <a:rPr lang="en-US" altLang="x-none" sz="1400" dirty="0" err="1" smtClean="0">
                <a:latin typeface="Times New Roman" charset="-94"/>
              </a:rPr>
              <a:t>kadar</a:t>
            </a:r>
            <a:r>
              <a:rPr lang="en-US" altLang="x-none" sz="1400" dirty="0" smtClean="0">
                <a:latin typeface="Times New Roman" charset="-94"/>
              </a:rPr>
              <a:t> </a:t>
            </a:r>
            <a:r>
              <a:rPr lang="en-US" altLang="x-none" sz="1400" dirty="0" err="1" smtClean="0">
                <a:latin typeface="Times New Roman" charset="-94"/>
              </a:rPr>
              <a:t>bir</a:t>
            </a:r>
            <a:r>
              <a:rPr lang="en-US" altLang="x-none" sz="1400" dirty="0" smtClean="0">
                <a:latin typeface="Times New Roman" charset="-94"/>
              </a:rPr>
              <a:t> </a:t>
            </a:r>
            <a:r>
              <a:rPr lang="en-US" altLang="x-none" sz="1400" dirty="0" err="1" smtClean="0">
                <a:latin typeface="Times New Roman" charset="-94"/>
              </a:rPr>
              <a:t>kimyasal</a:t>
            </a:r>
            <a:r>
              <a:rPr lang="en-US" altLang="x-none" sz="1400" dirty="0" smtClean="0">
                <a:latin typeface="Times New Roman" charset="-94"/>
              </a:rPr>
              <a:t> </a:t>
            </a:r>
            <a:r>
              <a:rPr lang="en-US" altLang="x-none" sz="1400" dirty="0" err="1" smtClean="0">
                <a:latin typeface="Times New Roman" charset="-94"/>
              </a:rPr>
              <a:t>ajan</a:t>
            </a:r>
            <a:r>
              <a:rPr lang="en-US" altLang="x-none" sz="1400" dirty="0" smtClean="0">
                <a:latin typeface="Times New Roman" charset="-94"/>
              </a:rPr>
              <a:t> </a:t>
            </a:r>
            <a:r>
              <a:rPr lang="en-US" altLang="x-none" sz="1400" dirty="0" err="1" smtClean="0">
                <a:latin typeface="Times New Roman" charset="-94"/>
              </a:rPr>
              <a:t>götüreceğini</a:t>
            </a:r>
            <a:r>
              <a:rPr lang="en-US" altLang="x-none" sz="1400" dirty="0" smtClean="0">
                <a:latin typeface="Times New Roman" charset="-94"/>
              </a:rPr>
              <a:t> </a:t>
            </a:r>
            <a:r>
              <a:rPr lang="en-US" altLang="x-none" sz="1400" dirty="0" err="1" smtClean="0">
                <a:latin typeface="Times New Roman" charset="-94"/>
              </a:rPr>
              <a:t>gösterir</a:t>
            </a:r>
            <a:r>
              <a:rPr lang="en-US" altLang="x-none" sz="1400" dirty="0" smtClean="0">
                <a:latin typeface="Times New Roman" charset="-94"/>
              </a:rPr>
              <a:t>. </a:t>
            </a:r>
            <a:r>
              <a:rPr lang="en-US" altLang="x-none" sz="1400" dirty="0" err="1" smtClean="0">
                <a:latin typeface="Times New Roman" charset="-94"/>
              </a:rPr>
              <a:t>Sinir</a:t>
            </a:r>
            <a:r>
              <a:rPr lang="en-US" altLang="x-none" sz="1400" dirty="0" smtClean="0">
                <a:latin typeface="Times New Roman" charset="-94"/>
              </a:rPr>
              <a:t> </a:t>
            </a:r>
            <a:r>
              <a:rPr lang="en-US" altLang="x-none" sz="1400" dirty="0" err="1" smtClean="0">
                <a:latin typeface="Times New Roman" charset="-94"/>
              </a:rPr>
              <a:t>ajanları</a:t>
            </a:r>
            <a:r>
              <a:rPr lang="en-US" altLang="x-none" sz="1400" dirty="0" smtClean="0">
                <a:latin typeface="Times New Roman" charset="-94"/>
              </a:rPr>
              <a:t>, en </a:t>
            </a:r>
            <a:r>
              <a:rPr lang="en-US" altLang="x-none" sz="1400" dirty="0" err="1" smtClean="0">
                <a:latin typeface="Times New Roman" charset="-94"/>
              </a:rPr>
              <a:t>öldürücü</a:t>
            </a:r>
            <a:r>
              <a:rPr lang="en-US" altLang="x-none" sz="1400" dirty="0" smtClean="0">
                <a:latin typeface="Times New Roman" charset="-94"/>
              </a:rPr>
              <a:t> </a:t>
            </a:r>
            <a:r>
              <a:rPr lang="en-US" altLang="x-none" sz="1400" dirty="0" err="1" smtClean="0">
                <a:latin typeface="Times New Roman" charset="-94"/>
              </a:rPr>
              <a:t>kimyasal</a:t>
            </a:r>
            <a:r>
              <a:rPr lang="en-US" altLang="x-none" sz="1400" dirty="0" smtClean="0">
                <a:latin typeface="Times New Roman" charset="-94"/>
              </a:rPr>
              <a:t> </a:t>
            </a:r>
            <a:r>
              <a:rPr lang="en-US" altLang="x-none" sz="1400" dirty="0" err="1" smtClean="0">
                <a:latin typeface="Times New Roman" charset="-94"/>
              </a:rPr>
              <a:t>türdür</a:t>
            </a:r>
            <a:r>
              <a:rPr lang="en-US" altLang="x-none" sz="1400" dirty="0" smtClean="0">
                <a:latin typeface="Times New Roman" charset="-94"/>
              </a:rPr>
              <a:t> </a:t>
            </a:r>
            <a:r>
              <a:rPr lang="en-US" altLang="x-none" sz="1400" dirty="0" err="1" smtClean="0">
                <a:latin typeface="Times New Roman" charset="-94"/>
              </a:rPr>
              <a:t>ve</a:t>
            </a:r>
            <a:r>
              <a:rPr lang="en-US" altLang="x-none" sz="1400" dirty="0" smtClean="0">
                <a:latin typeface="Times New Roman" charset="-94"/>
              </a:rPr>
              <a:t> en </a:t>
            </a:r>
            <a:r>
              <a:rPr lang="en-US" altLang="x-none" sz="1400" dirty="0" err="1" smtClean="0">
                <a:latin typeface="Times New Roman" charset="-94"/>
              </a:rPr>
              <a:t>küçük</a:t>
            </a:r>
            <a:r>
              <a:rPr lang="en-US" altLang="x-none" sz="1400" dirty="0" smtClean="0">
                <a:latin typeface="Times New Roman" charset="-94"/>
              </a:rPr>
              <a:t> </a:t>
            </a:r>
            <a:r>
              <a:rPr lang="en-US" altLang="x-none" sz="1400" dirty="0" err="1" smtClean="0">
                <a:latin typeface="Times New Roman" charset="-94"/>
              </a:rPr>
              <a:t>miktarları</a:t>
            </a:r>
            <a:r>
              <a:rPr lang="en-US" altLang="x-none" sz="1400" dirty="0" smtClean="0">
                <a:latin typeface="Times New Roman" charset="-94"/>
              </a:rPr>
              <a:t> </a:t>
            </a:r>
            <a:r>
              <a:rPr lang="en-US" altLang="x-none" sz="1400" dirty="0" err="1" smtClean="0">
                <a:latin typeface="Times New Roman" charset="-94"/>
              </a:rPr>
              <a:t>gerektirir</a:t>
            </a:r>
            <a:r>
              <a:rPr lang="en-US" altLang="x-none" sz="1400" dirty="0" smtClean="0">
                <a:latin typeface="Times New Roman" charset="-94"/>
              </a:rPr>
              <a:t>, </a:t>
            </a:r>
            <a:r>
              <a:rPr lang="en-US" altLang="x-none" sz="1400" dirty="0" err="1" smtClean="0">
                <a:latin typeface="Times New Roman" charset="-94"/>
              </a:rPr>
              <a:t>ardından</a:t>
            </a:r>
            <a:r>
              <a:rPr lang="en-US" altLang="x-none" sz="1400" dirty="0" smtClean="0">
                <a:latin typeface="Times New Roman" charset="-94"/>
              </a:rPr>
              <a:t> blister </a:t>
            </a:r>
            <a:r>
              <a:rPr lang="en-US" altLang="x-none" sz="1400" dirty="0" err="1" smtClean="0">
                <a:latin typeface="Times New Roman" charset="-94"/>
              </a:rPr>
              <a:t>ve</a:t>
            </a:r>
            <a:r>
              <a:rPr lang="en-US" altLang="x-none" sz="1400" dirty="0" smtClean="0">
                <a:latin typeface="Times New Roman" charset="-94"/>
              </a:rPr>
              <a:t> </a:t>
            </a:r>
            <a:r>
              <a:rPr lang="en-US" altLang="x-none" sz="1400" dirty="0" err="1" smtClean="0">
                <a:latin typeface="Times New Roman" charset="-94"/>
              </a:rPr>
              <a:t>kan</a:t>
            </a:r>
            <a:r>
              <a:rPr lang="en-US" altLang="x-none" sz="1400" dirty="0" smtClean="0">
                <a:latin typeface="Times New Roman" charset="-94"/>
              </a:rPr>
              <a:t> </a:t>
            </a:r>
            <a:r>
              <a:rPr lang="en-US" altLang="x-none" sz="1400" dirty="0" err="1" smtClean="0">
                <a:latin typeface="Times New Roman" charset="-94"/>
              </a:rPr>
              <a:t>ajanları</a:t>
            </a:r>
            <a:r>
              <a:rPr lang="en-US" altLang="x-none" sz="1400" dirty="0" smtClean="0">
                <a:latin typeface="Times New Roman" charset="-94"/>
              </a:rPr>
              <a:t>. </a:t>
            </a:r>
            <a:r>
              <a:rPr lang="en-US" altLang="x-none" sz="1400" dirty="0" err="1" smtClean="0">
                <a:latin typeface="Times New Roman" charset="-94"/>
              </a:rPr>
              <a:t>Bir</a:t>
            </a:r>
            <a:r>
              <a:rPr lang="en-US" altLang="x-none" sz="1400" dirty="0" smtClean="0">
                <a:latin typeface="Times New Roman" charset="-94"/>
              </a:rPr>
              <a:t> </a:t>
            </a:r>
            <a:r>
              <a:rPr lang="en-US" altLang="x-none" sz="1400" dirty="0" err="1" smtClean="0">
                <a:latin typeface="Times New Roman" charset="-94"/>
              </a:rPr>
              <a:t>kubbeli</a:t>
            </a:r>
            <a:r>
              <a:rPr lang="en-US" altLang="x-none" sz="1400" dirty="0" smtClean="0">
                <a:latin typeface="Times New Roman" charset="-94"/>
              </a:rPr>
              <a:t> </a:t>
            </a:r>
            <a:r>
              <a:rPr lang="en-US" altLang="x-none" sz="1400" dirty="0" err="1" smtClean="0">
                <a:latin typeface="Times New Roman" charset="-94"/>
              </a:rPr>
              <a:t>stadyumda</a:t>
            </a:r>
            <a:r>
              <a:rPr lang="en-US" altLang="x-none" sz="1400" dirty="0" smtClean="0">
                <a:latin typeface="Times New Roman" charset="-94"/>
              </a:rPr>
              <a:t> </a:t>
            </a:r>
            <a:r>
              <a:rPr lang="en-US" altLang="x-none" sz="1400" dirty="0" err="1" smtClean="0">
                <a:latin typeface="Times New Roman" charset="-94"/>
              </a:rPr>
              <a:t>ölümcül</a:t>
            </a:r>
            <a:r>
              <a:rPr lang="en-US" altLang="x-none" sz="1400" dirty="0" smtClean="0">
                <a:latin typeface="Times New Roman" charset="-94"/>
              </a:rPr>
              <a:t> </a:t>
            </a:r>
            <a:r>
              <a:rPr lang="en-US" altLang="x-none" sz="1400" dirty="0" err="1" smtClean="0">
                <a:latin typeface="Times New Roman" charset="-94"/>
              </a:rPr>
              <a:t>dozlara</a:t>
            </a:r>
            <a:r>
              <a:rPr lang="en-US" altLang="x-none" sz="1400" dirty="0" smtClean="0">
                <a:latin typeface="Times New Roman" charset="-94"/>
              </a:rPr>
              <a:t> </a:t>
            </a:r>
            <a:r>
              <a:rPr lang="en-US" altLang="x-none" sz="1400" dirty="0" err="1" smtClean="0">
                <a:latin typeface="Times New Roman" charset="-94"/>
              </a:rPr>
              <a:t>ulaşmak</a:t>
            </a:r>
            <a:r>
              <a:rPr lang="en-US" altLang="x-none" sz="1400" dirty="0" smtClean="0">
                <a:latin typeface="Times New Roman" charset="-94"/>
              </a:rPr>
              <a:t> </a:t>
            </a:r>
            <a:r>
              <a:rPr lang="en-US" altLang="x-none" sz="1400" dirty="0" err="1" smtClean="0">
                <a:latin typeface="Times New Roman" charset="-94"/>
              </a:rPr>
              <a:t>için</a:t>
            </a:r>
            <a:r>
              <a:rPr lang="en-US" altLang="x-none" sz="1400" dirty="0" smtClean="0">
                <a:latin typeface="Times New Roman" charset="-94"/>
              </a:rPr>
              <a:t> </a:t>
            </a:r>
            <a:r>
              <a:rPr lang="en-US" altLang="x-none" sz="1400" dirty="0" err="1" smtClean="0">
                <a:latin typeface="Times New Roman" charset="-94"/>
              </a:rPr>
              <a:t>yüzlerce</a:t>
            </a:r>
            <a:r>
              <a:rPr lang="en-US" altLang="x-none" sz="1400" dirty="0" smtClean="0">
                <a:latin typeface="Times New Roman" charset="-94"/>
              </a:rPr>
              <a:t> </a:t>
            </a:r>
            <a:r>
              <a:rPr lang="en-US" altLang="x-none" sz="1400" dirty="0" err="1" smtClean="0">
                <a:latin typeface="Times New Roman" charset="-94"/>
              </a:rPr>
              <a:t>galonun</a:t>
            </a:r>
            <a:r>
              <a:rPr lang="en-US" altLang="x-none" sz="1400" dirty="0" smtClean="0">
                <a:latin typeface="Times New Roman" charset="-94"/>
              </a:rPr>
              <a:t> </a:t>
            </a:r>
            <a:r>
              <a:rPr lang="en-US" altLang="x-none" sz="1400" dirty="0" err="1" smtClean="0">
                <a:latin typeface="Times New Roman" charset="-94"/>
              </a:rPr>
              <a:t>gerekli</a:t>
            </a:r>
            <a:r>
              <a:rPr lang="en-US" altLang="x-none" sz="1400" dirty="0" smtClean="0">
                <a:latin typeface="Times New Roman" charset="-94"/>
              </a:rPr>
              <a:t> </a:t>
            </a:r>
            <a:r>
              <a:rPr lang="en-US" altLang="x-none" sz="1400" dirty="0" err="1" smtClean="0">
                <a:latin typeface="Times New Roman" charset="-94"/>
              </a:rPr>
              <a:t>olduğuna</a:t>
            </a:r>
            <a:r>
              <a:rPr lang="en-US" altLang="x-none" sz="1400" dirty="0" smtClean="0">
                <a:latin typeface="Times New Roman" charset="-94"/>
              </a:rPr>
              <a:t> </a:t>
            </a:r>
            <a:r>
              <a:rPr lang="en-US" altLang="x-none" sz="1400" dirty="0" err="1" smtClean="0">
                <a:latin typeface="Times New Roman" charset="-94"/>
              </a:rPr>
              <a:t>dikkat</a:t>
            </a:r>
            <a:r>
              <a:rPr lang="en-US" altLang="x-none" sz="1400" dirty="0" smtClean="0">
                <a:latin typeface="Times New Roman" charset="-94"/>
              </a:rPr>
              <a:t> </a:t>
            </a:r>
            <a:r>
              <a:rPr lang="en-US" altLang="x-none" sz="1400" dirty="0" err="1" smtClean="0">
                <a:latin typeface="Times New Roman" charset="-94"/>
              </a:rPr>
              <a:t>edin</a:t>
            </a:r>
            <a:r>
              <a:rPr lang="en-US" altLang="x-none" sz="1400" dirty="0" smtClean="0">
                <a:latin typeface="Times New Roman" charset="-94"/>
              </a:rPr>
              <a:t>, </a:t>
            </a:r>
            <a:r>
              <a:rPr lang="en-US" altLang="x-none" sz="1400" dirty="0" err="1" smtClean="0">
                <a:latin typeface="Times New Roman" charset="-94"/>
              </a:rPr>
              <a:t>bu</a:t>
            </a:r>
            <a:r>
              <a:rPr lang="en-US" altLang="x-none" sz="1400" dirty="0" smtClean="0">
                <a:latin typeface="Times New Roman" charset="-94"/>
              </a:rPr>
              <a:t> da </a:t>
            </a:r>
            <a:r>
              <a:rPr lang="en-US" altLang="x-none" sz="1400" dirty="0" err="1" smtClean="0">
                <a:latin typeface="Times New Roman" charset="-94"/>
              </a:rPr>
              <a:t>bir</a:t>
            </a:r>
            <a:r>
              <a:rPr lang="en-US" altLang="x-none" sz="1400" dirty="0" smtClean="0">
                <a:latin typeface="Times New Roman" charset="-94"/>
              </a:rPr>
              <a:t> </a:t>
            </a:r>
            <a:r>
              <a:rPr lang="en-US" altLang="x-none" sz="1400" dirty="0" err="1" smtClean="0">
                <a:latin typeface="Times New Roman" charset="-94"/>
              </a:rPr>
              <a:t>uçakta</a:t>
            </a:r>
            <a:r>
              <a:rPr lang="en-US" altLang="x-none" sz="1400" dirty="0" smtClean="0">
                <a:latin typeface="Times New Roman" charset="-94"/>
              </a:rPr>
              <a:t> </a:t>
            </a:r>
            <a:r>
              <a:rPr lang="en-US" altLang="x-none" sz="1400" dirty="0" err="1" smtClean="0">
                <a:latin typeface="Times New Roman" charset="-94"/>
              </a:rPr>
              <a:t>ihtiyaç</a:t>
            </a:r>
            <a:r>
              <a:rPr lang="en-US" altLang="x-none" sz="1400" dirty="0" smtClean="0">
                <a:latin typeface="Times New Roman" charset="-94"/>
              </a:rPr>
              <a:t> </a:t>
            </a:r>
            <a:r>
              <a:rPr lang="en-US" altLang="x-none" sz="1400" dirty="0" err="1" smtClean="0">
                <a:latin typeface="Times New Roman" charset="-94"/>
              </a:rPr>
              <a:t>duyulacak</a:t>
            </a:r>
            <a:r>
              <a:rPr lang="en-US" altLang="x-none" sz="1400" dirty="0" smtClean="0">
                <a:latin typeface="Times New Roman" charset="-94"/>
              </a:rPr>
              <a:t> </a:t>
            </a:r>
            <a:r>
              <a:rPr lang="en-US" altLang="x-none" sz="1400" dirty="0" err="1" smtClean="0">
                <a:latin typeface="Times New Roman" charset="-94"/>
              </a:rPr>
              <a:t>olan</a:t>
            </a:r>
            <a:r>
              <a:rPr lang="en-US" altLang="x-none" sz="1400" dirty="0" smtClean="0">
                <a:latin typeface="Times New Roman" charset="-94"/>
              </a:rPr>
              <a:t> </a:t>
            </a:r>
            <a:r>
              <a:rPr lang="en-US" altLang="x-none" sz="1400" dirty="0" err="1" smtClean="0">
                <a:latin typeface="Times New Roman" charset="-94"/>
              </a:rPr>
              <a:t>birkaç</a:t>
            </a:r>
            <a:r>
              <a:rPr lang="en-US" altLang="x-none" sz="1400" dirty="0" smtClean="0">
                <a:latin typeface="Times New Roman" charset="-94"/>
              </a:rPr>
              <a:t> </a:t>
            </a:r>
            <a:r>
              <a:rPr lang="en-US" altLang="x-none" sz="1400" dirty="0" err="1" smtClean="0">
                <a:latin typeface="Times New Roman" charset="-94"/>
              </a:rPr>
              <a:t>kuvartstan</a:t>
            </a:r>
            <a:r>
              <a:rPr lang="en-US" altLang="x-none" sz="1400" dirty="0" smtClean="0">
                <a:latin typeface="Times New Roman" charset="-94"/>
              </a:rPr>
              <a:t> </a:t>
            </a:r>
            <a:r>
              <a:rPr lang="en-US" altLang="x-none" sz="1400" dirty="0" err="1" smtClean="0">
                <a:latin typeface="Times New Roman" charset="-94"/>
              </a:rPr>
              <a:t>fark</a:t>
            </a:r>
            <a:r>
              <a:rPr lang="en-US" altLang="x-none" sz="1400" dirty="0" smtClean="0">
                <a:latin typeface="Times New Roman" charset="-94"/>
              </a:rPr>
              <a:t> </a:t>
            </a:r>
            <a:r>
              <a:rPr lang="en-US" altLang="x-none" sz="1400" dirty="0" err="1" smtClean="0">
                <a:latin typeface="Times New Roman" charset="-94"/>
              </a:rPr>
              <a:t>edilmeden</a:t>
            </a:r>
            <a:r>
              <a:rPr lang="en-US" altLang="x-none" sz="1400" dirty="0" smtClean="0">
                <a:latin typeface="Times New Roman" charset="-94"/>
              </a:rPr>
              <a:t> </a:t>
            </a:r>
            <a:r>
              <a:rPr lang="en-US" altLang="x-none" sz="1400" dirty="0" err="1" smtClean="0">
                <a:latin typeface="Times New Roman" charset="-94"/>
              </a:rPr>
              <a:t>taşınmanın</a:t>
            </a:r>
            <a:r>
              <a:rPr lang="en-US" altLang="x-none" sz="1400" dirty="0" smtClean="0">
                <a:latin typeface="Times New Roman" charset="-94"/>
              </a:rPr>
              <a:t> </a:t>
            </a:r>
            <a:r>
              <a:rPr lang="en-US" altLang="x-none" sz="1400" dirty="0" err="1" smtClean="0">
                <a:latin typeface="Times New Roman" charset="-94"/>
              </a:rPr>
              <a:t>çok</a:t>
            </a:r>
            <a:r>
              <a:rPr lang="en-US" altLang="x-none" sz="1400" dirty="0" smtClean="0">
                <a:latin typeface="Times New Roman" charset="-94"/>
              </a:rPr>
              <a:t> </a:t>
            </a:r>
            <a:r>
              <a:rPr lang="en-US" altLang="x-none" sz="1400" dirty="0" err="1" smtClean="0">
                <a:latin typeface="Times New Roman" charset="-94"/>
              </a:rPr>
              <a:t>daha</a:t>
            </a:r>
            <a:r>
              <a:rPr lang="en-US" altLang="x-none" sz="1400" dirty="0" smtClean="0">
                <a:latin typeface="Times New Roman" charset="-94"/>
              </a:rPr>
              <a:t> </a:t>
            </a:r>
            <a:r>
              <a:rPr lang="en-US" altLang="x-none" sz="1400" dirty="0" err="1" smtClean="0">
                <a:latin typeface="Times New Roman" charset="-94"/>
              </a:rPr>
              <a:t>zor</a:t>
            </a:r>
            <a:r>
              <a:rPr lang="en-US" altLang="x-none" sz="1400" dirty="0" smtClean="0">
                <a:latin typeface="Times New Roman" charset="-94"/>
              </a:rPr>
              <a:t> </a:t>
            </a:r>
            <a:r>
              <a:rPr lang="en-US" altLang="x-none" sz="1400" dirty="0" err="1" smtClean="0">
                <a:latin typeface="Times New Roman" charset="-94"/>
              </a:rPr>
              <a:t>olmasını</a:t>
            </a:r>
            <a:r>
              <a:rPr lang="en-US" altLang="x-none" sz="1400" dirty="0" smtClean="0">
                <a:latin typeface="Times New Roman" charset="-94"/>
              </a:rPr>
              <a:t> </a:t>
            </a:r>
            <a:r>
              <a:rPr lang="en-US" altLang="x-none" sz="1400" dirty="0" err="1" smtClean="0">
                <a:latin typeface="Times New Roman" charset="-94"/>
              </a:rPr>
              <a:t>sağlar</a:t>
            </a:r>
            <a:r>
              <a:rPr lang="en-US" altLang="x-none" sz="1400" dirty="0" smtClean="0">
                <a:latin typeface="Times New Roman" charset="-94"/>
              </a:rPr>
              <a:t>.</a:t>
            </a:r>
            <a:endParaRPr lang="en-US" altLang="x-none" sz="1400" dirty="0">
              <a:latin typeface="Times New Roman" charset="-94"/>
            </a:endParaRPr>
          </a:p>
        </p:txBody>
      </p:sp>
    </p:spTree>
    <p:extLst>
      <p:ext uri="{BB962C8B-B14F-4D97-AF65-F5344CB8AC3E}">
        <p14:creationId xmlns:p14="http://schemas.microsoft.com/office/powerpoint/2010/main" val="1039459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6D7C3D3-FC90-48BA-A65A-549EAB9520F2}" type="slidenum">
              <a:rPr lang="tr-TR" smtClean="0"/>
              <a:t>11</a:t>
            </a:fld>
            <a:endParaRPr lang="tr-TR"/>
          </a:p>
        </p:txBody>
      </p:sp>
    </p:spTree>
    <p:extLst>
      <p:ext uri="{BB962C8B-B14F-4D97-AF65-F5344CB8AC3E}">
        <p14:creationId xmlns:p14="http://schemas.microsoft.com/office/powerpoint/2010/main" val="1175477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3197235-BB5C-4A62-8D66-8CD8D431AE2D}" type="slidenum">
              <a:rPr lang="en-GB" altLang="tr-TR"/>
              <a:pPr/>
              <a:t>27</a:t>
            </a:fld>
            <a:endParaRPr lang="en-GB" altLang="tr-TR"/>
          </a:p>
        </p:txBody>
      </p:sp>
      <p:sp>
        <p:nvSpPr>
          <p:cNvPr id="1008642" name="Rectangle 2"/>
          <p:cNvSpPr>
            <a:spLocks noGrp="1" noRot="1" noChangeAspect="1" noChangeArrowheads="1" noTextEdit="1"/>
          </p:cNvSpPr>
          <p:nvPr>
            <p:ph type="sldImg"/>
          </p:nvPr>
        </p:nvSpPr>
        <p:spPr>
          <a:xfrm>
            <a:off x="25400" y="747713"/>
            <a:ext cx="6611938" cy="3719512"/>
          </a:xfrm>
          <a:ln w="12700" cap="flat"/>
        </p:spPr>
      </p:sp>
      <p:sp>
        <p:nvSpPr>
          <p:cNvPr id="1008643" name="Rectangle 3"/>
          <p:cNvSpPr>
            <a:spLocks noGrp="1" noChangeArrowheads="1"/>
          </p:cNvSpPr>
          <p:nvPr>
            <p:ph type="body" idx="1"/>
          </p:nvPr>
        </p:nvSpPr>
        <p:spPr>
          <a:xfrm>
            <a:off x="888365" y="4715153"/>
            <a:ext cx="4887551" cy="4466987"/>
          </a:xfrm>
          <a:ln/>
        </p:spPr>
        <p:txBody>
          <a:bodyPr lIns="93662" tIns="47625" rIns="93662" bIns="47625"/>
          <a:lstStyle/>
          <a:p>
            <a:pPr defTabSz="935038"/>
            <a:endParaRPr lang="tr-TR" altLang="tr-TR"/>
          </a:p>
        </p:txBody>
      </p:sp>
    </p:spTree>
    <p:extLst>
      <p:ext uri="{BB962C8B-B14F-4D97-AF65-F5344CB8AC3E}">
        <p14:creationId xmlns:p14="http://schemas.microsoft.com/office/powerpoint/2010/main" val="8811910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6C3B8EB0-C6BD-8B42-B20F-2004DF658E4A}" type="slidenum">
              <a:rPr lang="en-US" altLang="x-none"/>
              <a:pPr>
                <a:defRPr/>
              </a:pPr>
              <a:t>30</a:t>
            </a:fld>
            <a:endParaRPr lang="en-US" altLang="x-none"/>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a:xfrm>
            <a:off x="311150" y="4392613"/>
            <a:ext cx="6388100" cy="4470400"/>
          </a:xfrm>
        </p:spPr>
        <p:txBody>
          <a:bodyPr lIns="93158" tIns="46580" rIns="93158" bIns="46580"/>
          <a:lstStyle/>
          <a:p>
            <a:pPr eaLnBrk="1" hangingPunct="1">
              <a:buFontTx/>
              <a:buChar char="•"/>
              <a:defRPr/>
            </a:pPr>
            <a:r>
              <a:rPr lang="en-US" altLang="x-none" dirty="0" err="1" smtClean="0"/>
              <a:t>Tüm</a:t>
            </a:r>
            <a:r>
              <a:rPr lang="en-US" altLang="x-none" dirty="0" smtClean="0"/>
              <a:t> </a:t>
            </a:r>
            <a:r>
              <a:rPr lang="en-US" altLang="x-none" dirty="0" err="1" smtClean="0"/>
              <a:t>alanlar</a:t>
            </a:r>
            <a:r>
              <a:rPr lang="en-US" altLang="x-none" dirty="0" smtClean="0"/>
              <a:t> hem </a:t>
            </a:r>
            <a:r>
              <a:rPr lang="en-US" altLang="x-none" dirty="0" err="1" smtClean="0"/>
              <a:t>Kimyasal</a:t>
            </a:r>
            <a:r>
              <a:rPr lang="en-US" altLang="x-none" dirty="0" smtClean="0"/>
              <a:t> </a:t>
            </a:r>
            <a:r>
              <a:rPr lang="en-US" altLang="x-none" dirty="0" err="1" smtClean="0"/>
              <a:t>ve</a:t>
            </a:r>
            <a:r>
              <a:rPr lang="en-US" altLang="x-none" dirty="0" smtClean="0"/>
              <a:t> </a:t>
            </a:r>
            <a:r>
              <a:rPr lang="en-US" altLang="x-none" dirty="0" err="1" smtClean="0"/>
              <a:t>Biyolojik</a:t>
            </a:r>
            <a:r>
              <a:rPr lang="en-US" altLang="x-none" dirty="0" smtClean="0"/>
              <a:t> </a:t>
            </a:r>
            <a:r>
              <a:rPr lang="en-US" altLang="x-none" dirty="0" err="1" smtClean="0"/>
              <a:t>Tehditler</a:t>
            </a:r>
            <a:r>
              <a:rPr lang="en-US" altLang="x-none" dirty="0" smtClean="0"/>
              <a:t> </a:t>
            </a:r>
            <a:r>
              <a:rPr lang="en-US" altLang="x-none" dirty="0" err="1" smtClean="0"/>
              <a:t>için</a:t>
            </a:r>
            <a:r>
              <a:rPr lang="en-US" altLang="x-none" dirty="0" smtClean="0"/>
              <a:t> </a:t>
            </a:r>
            <a:r>
              <a:rPr lang="en-US" altLang="x-none" dirty="0" err="1" smtClean="0"/>
              <a:t>geçerlidir</a:t>
            </a:r>
            <a:r>
              <a:rPr lang="en-US" altLang="x-none" dirty="0" smtClean="0"/>
              <a:t>.</a:t>
            </a:r>
          </a:p>
          <a:p>
            <a:pPr eaLnBrk="1" hangingPunct="1">
              <a:buFontTx/>
              <a:buChar char="•"/>
              <a:defRPr/>
            </a:pPr>
            <a:r>
              <a:rPr lang="tr-TR" altLang="x-none" dirty="0" smtClean="0"/>
              <a:t>K</a:t>
            </a:r>
            <a:r>
              <a:rPr lang="en-US" altLang="x-none" dirty="0" smtClean="0"/>
              <a:t>B</a:t>
            </a:r>
            <a:r>
              <a:rPr lang="tr-TR" altLang="x-none" dirty="0" smtClean="0"/>
              <a:t>S</a:t>
            </a:r>
            <a:r>
              <a:rPr lang="en-US" altLang="x-none" dirty="0" smtClean="0"/>
              <a:t> S &amp; T </a:t>
            </a:r>
            <a:r>
              <a:rPr lang="en-US" altLang="x-none" dirty="0" err="1" smtClean="0"/>
              <a:t>programı</a:t>
            </a:r>
            <a:r>
              <a:rPr lang="en-US" altLang="x-none" dirty="0" smtClean="0"/>
              <a:t>, </a:t>
            </a:r>
            <a:r>
              <a:rPr lang="en-US" altLang="x-none" dirty="0" err="1" smtClean="0"/>
              <a:t>beş</a:t>
            </a:r>
            <a:r>
              <a:rPr lang="en-US" altLang="x-none" dirty="0" smtClean="0"/>
              <a:t> </a:t>
            </a:r>
            <a:r>
              <a:rPr lang="en-US" altLang="x-none" dirty="0" err="1" smtClean="0"/>
              <a:t>emtia</a:t>
            </a:r>
            <a:r>
              <a:rPr lang="en-US" altLang="x-none" dirty="0" smtClean="0"/>
              <a:t> </a:t>
            </a:r>
            <a:r>
              <a:rPr lang="en-US" altLang="x-none" dirty="0" err="1" smtClean="0"/>
              <a:t>alanında</a:t>
            </a:r>
            <a:r>
              <a:rPr lang="en-US" altLang="x-none" dirty="0" smtClean="0"/>
              <a:t> </a:t>
            </a:r>
            <a:r>
              <a:rPr lang="en-US" altLang="x-none" dirty="0" err="1" smtClean="0"/>
              <a:t>yapılan</a:t>
            </a:r>
            <a:r>
              <a:rPr lang="en-US" altLang="x-none" dirty="0" smtClean="0"/>
              <a:t> </a:t>
            </a:r>
            <a:r>
              <a:rPr lang="en-US" altLang="x-none" dirty="0" err="1" smtClean="0"/>
              <a:t>araştırmalarla</a:t>
            </a:r>
            <a:r>
              <a:rPr lang="en-US" altLang="x-none" dirty="0" smtClean="0"/>
              <a:t>, </a:t>
            </a:r>
            <a:r>
              <a:rPr lang="en-US" altLang="x-none" dirty="0" err="1" smtClean="0"/>
              <a:t>algılama</a:t>
            </a:r>
            <a:r>
              <a:rPr lang="en-US" altLang="x-none" dirty="0" smtClean="0"/>
              <a:t>, </a:t>
            </a:r>
            <a:r>
              <a:rPr lang="en-US" altLang="x-none" dirty="0" err="1" smtClean="0"/>
              <a:t>koruma</a:t>
            </a:r>
            <a:r>
              <a:rPr lang="en-US" altLang="x-none" dirty="0" smtClean="0"/>
              <a:t>, </a:t>
            </a:r>
            <a:r>
              <a:rPr lang="en-US" altLang="x-none" dirty="0" err="1" smtClean="0"/>
              <a:t>dekontaminasyon</a:t>
            </a:r>
            <a:r>
              <a:rPr lang="en-US" altLang="x-none" dirty="0" smtClean="0"/>
              <a:t>, </a:t>
            </a:r>
            <a:r>
              <a:rPr lang="en-US" altLang="x-none" dirty="0" err="1" smtClean="0"/>
              <a:t>modelleme</a:t>
            </a:r>
            <a:r>
              <a:rPr lang="en-US" altLang="x-none" dirty="0" smtClean="0"/>
              <a:t> </a:t>
            </a:r>
            <a:r>
              <a:rPr lang="en-US" altLang="x-none" dirty="0" err="1" smtClean="0"/>
              <a:t>ve</a:t>
            </a:r>
            <a:r>
              <a:rPr lang="en-US" altLang="x-none" dirty="0" smtClean="0"/>
              <a:t> </a:t>
            </a:r>
            <a:r>
              <a:rPr lang="en-US" altLang="x-none" dirty="0" err="1" smtClean="0"/>
              <a:t>simülasyon</a:t>
            </a:r>
            <a:r>
              <a:rPr lang="en-US" altLang="x-none" dirty="0" smtClean="0"/>
              <a:t> </a:t>
            </a:r>
            <a:r>
              <a:rPr lang="en-US" altLang="x-none" dirty="0" err="1" smtClean="0"/>
              <a:t>ve</a:t>
            </a:r>
            <a:r>
              <a:rPr lang="en-US" altLang="x-none" dirty="0" smtClean="0"/>
              <a:t> "</a:t>
            </a:r>
            <a:r>
              <a:rPr lang="en-US" altLang="x-none" dirty="0" err="1" smtClean="0"/>
              <a:t>Tehdit</a:t>
            </a:r>
            <a:r>
              <a:rPr lang="en-US" altLang="x-none" dirty="0" smtClean="0"/>
              <a:t> </a:t>
            </a:r>
            <a:r>
              <a:rPr lang="en-US" altLang="x-none" dirty="0" err="1" smtClean="0"/>
              <a:t>Acentesi</a:t>
            </a:r>
            <a:r>
              <a:rPr lang="en-US" altLang="x-none" dirty="0" smtClean="0"/>
              <a:t> </a:t>
            </a:r>
            <a:r>
              <a:rPr lang="en-US" altLang="x-none" dirty="0" err="1" smtClean="0"/>
              <a:t>Bilimi</a:t>
            </a:r>
            <a:r>
              <a:rPr lang="en-US" altLang="x-none" dirty="0" smtClean="0"/>
              <a:t>" </a:t>
            </a:r>
            <a:r>
              <a:rPr lang="en-US" altLang="x-none" dirty="0" err="1" smtClean="0"/>
              <a:t>ile</a:t>
            </a:r>
            <a:r>
              <a:rPr lang="en-US" altLang="x-none" dirty="0" smtClean="0"/>
              <a:t> </a:t>
            </a:r>
            <a:r>
              <a:rPr lang="en-US" altLang="x-none" dirty="0" err="1" smtClean="0"/>
              <a:t>bir</a:t>
            </a:r>
            <a:r>
              <a:rPr lang="en-US" altLang="x-none" dirty="0" smtClean="0"/>
              <a:t> </a:t>
            </a:r>
            <a:r>
              <a:rPr lang="en-US" altLang="x-none" dirty="0" err="1" smtClean="0"/>
              <a:t>dizi</a:t>
            </a:r>
            <a:r>
              <a:rPr lang="en-US" altLang="x-none" dirty="0" smtClean="0"/>
              <a:t> </a:t>
            </a:r>
            <a:r>
              <a:rPr lang="en-US" altLang="x-none" dirty="0" err="1" smtClean="0"/>
              <a:t>teknoloji</a:t>
            </a:r>
            <a:r>
              <a:rPr lang="en-US" altLang="x-none" dirty="0" smtClean="0"/>
              <a:t> </a:t>
            </a:r>
            <a:r>
              <a:rPr lang="en-US" altLang="x-none" dirty="0" err="1" smtClean="0"/>
              <a:t>itme</a:t>
            </a:r>
            <a:r>
              <a:rPr lang="en-US" altLang="x-none" dirty="0" smtClean="0"/>
              <a:t> </a:t>
            </a:r>
            <a:r>
              <a:rPr lang="en-US" altLang="x-none" dirty="0" err="1" smtClean="0"/>
              <a:t>bölgesinin</a:t>
            </a:r>
            <a:r>
              <a:rPr lang="en-US" altLang="x-none" dirty="0" smtClean="0"/>
              <a:t> </a:t>
            </a:r>
            <a:r>
              <a:rPr lang="en-US" altLang="x-none" dirty="0" err="1" smtClean="0"/>
              <a:t>etrafında</a:t>
            </a:r>
            <a:r>
              <a:rPr lang="en-US" altLang="x-none" dirty="0" smtClean="0"/>
              <a:t> </a:t>
            </a:r>
            <a:r>
              <a:rPr lang="en-US" altLang="x-none" dirty="0" err="1" smtClean="0"/>
              <a:t>düzenlenen</a:t>
            </a:r>
            <a:r>
              <a:rPr lang="en-US" altLang="x-none" dirty="0" smtClean="0"/>
              <a:t> </a:t>
            </a:r>
            <a:r>
              <a:rPr lang="en-US" altLang="x-none" dirty="0" err="1" smtClean="0"/>
              <a:t>temel</a:t>
            </a:r>
            <a:r>
              <a:rPr lang="en-US" altLang="x-none" dirty="0" smtClean="0"/>
              <a:t> </a:t>
            </a:r>
            <a:r>
              <a:rPr lang="en-US" altLang="x-none" dirty="0" err="1" smtClean="0"/>
              <a:t>ihtiyaçları</a:t>
            </a:r>
            <a:r>
              <a:rPr lang="en-US" altLang="x-none" dirty="0" smtClean="0"/>
              <a:t> </a:t>
            </a:r>
            <a:r>
              <a:rPr lang="en-US" altLang="x-none" dirty="0" err="1" smtClean="0"/>
              <a:t>desteklemektedir</a:t>
            </a:r>
            <a:r>
              <a:rPr lang="en-US" altLang="x-none" dirty="0" smtClean="0"/>
              <a:t>.</a:t>
            </a:r>
          </a:p>
          <a:p>
            <a:pPr eaLnBrk="1" hangingPunct="1">
              <a:buFontTx/>
              <a:buChar char="•"/>
              <a:defRPr/>
            </a:pPr>
            <a:r>
              <a:rPr lang="en-US" altLang="x-none" dirty="0" err="1" smtClean="0"/>
              <a:t>Algılama</a:t>
            </a:r>
            <a:r>
              <a:rPr lang="en-US" altLang="x-none" dirty="0" smtClean="0"/>
              <a:t> </a:t>
            </a:r>
            <a:r>
              <a:rPr lang="en-US" altLang="x-none" dirty="0" err="1" smtClean="0"/>
              <a:t>programları</a:t>
            </a:r>
            <a:r>
              <a:rPr lang="en-US" altLang="x-none" dirty="0" smtClean="0"/>
              <a:t>, </a:t>
            </a:r>
            <a:r>
              <a:rPr lang="en-US" altLang="x-none" dirty="0" err="1" smtClean="0"/>
              <a:t>havada</a:t>
            </a:r>
            <a:r>
              <a:rPr lang="en-US" altLang="x-none" dirty="0" smtClean="0"/>
              <a:t>, </a:t>
            </a:r>
            <a:r>
              <a:rPr lang="en-US" altLang="x-none" dirty="0" err="1" smtClean="0"/>
              <a:t>suda</a:t>
            </a:r>
            <a:r>
              <a:rPr lang="en-US" altLang="x-none" dirty="0" smtClean="0"/>
              <a:t> </a:t>
            </a:r>
            <a:r>
              <a:rPr lang="en-US" altLang="x-none" dirty="0" err="1" smtClean="0"/>
              <a:t>ve</a:t>
            </a:r>
            <a:r>
              <a:rPr lang="en-US" altLang="x-none" dirty="0" smtClean="0"/>
              <a:t> </a:t>
            </a:r>
            <a:r>
              <a:rPr lang="en-US" altLang="x-none" dirty="0" err="1" smtClean="0"/>
              <a:t>topraktaki</a:t>
            </a:r>
            <a:r>
              <a:rPr lang="en-US" altLang="x-none" dirty="0" smtClean="0"/>
              <a:t> </a:t>
            </a:r>
            <a:r>
              <a:rPr lang="tr-TR" altLang="x-none" dirty="0" smtClean="0"/>
              <a:t>K</a:t>
            </a:r>
            <a:r>
              <a:rPr lang="en-US" altLang="x-none" dirty="0" smtClean="0"/>
              <a:t>B </a:t>
            </a:r>
            <a:r>
              <a:rPr lang="en-US" altLang="x-none" dirty="0" err="1" smtClean="0"/>
              <a:t>tehditlerini</a:t>
            </a:r>
            <a:r>
              <a:rPr lang="en-US" altLang="x-none" dirty="0" smtClean="0"/>
              <a:t> </a:t>
            </a:r>
            <a:r>
              <a:rPr lang="en-US" altLang="x-none" dirty="0" err="1" smtClean="0"/>
              <a:t>arazinin</a:t>
            </a:r>
            <a:r>
              <a:rPr lang="en-US" altLang="x-none" dirty="0" smtClean="0"/>
              <a:t>, </a:t>
            </a:r>
            <a:r>
              <a:rPr lang="en-US" altLang="x-none" dirty="0" err="1" smtClean="0"/>
              <a:t>personelin</a:t>
            </a:r>
            <a:r>
              <a:rPr lang="en-US" altLang="x-none" dirty="0" smtClean="0"/>
              <a:t>, </a:t>
            </a:r>
            <a:r>
              <a:rPr lang="en-US" altLang="x-none" dirty="0" err="1" smtClean="0"/>
              <a:t>teçhizatın</a:t>
            </a:r>
            <a:r>
              <a:rPr lang="en-US" altLang="x-none" dirty="0" smtClean="0"/>
              <a:t> </a:t>
            </a:r>
            <a:r>
              <a:rPr lang="en-US" altLang="x-none" dirty="0" err="1" smtClean="0"/>
              <a:t>veya</a:t>
            </a:r>
            <a:r>
              <a:rPr lang="en-US" altLang="x-none" dirty="0" smtClean="0"/>
              <a:t> </a:t>
            </a:r>
            <a:r>
              <a:rPr lang="en-US" altLang="x-none" dirty="0" err="1" smtClean="0"/>
              <a:t>tesislerin</a:t>
            </a:r>
            <a:r>
              <a:rPr lang="en-US" altLang="x-none" dirty="0" smtClean="0"/>
              <a:t> </a:t>
            </a:r>
            <a:r>
              <a:rPr lang="en-US" altLang="x-none" dirty="0" err="1" smtClean="0"/>
              <a:t>doğrudan</a:t>
            </a:r>
            <a:r>
              <a:rPr lang="en-US" altLang="x-none" dirty="0" smtClean="0"/>
              <a:t> </a:t>
            </a:r>
            <a:r>
              <a:rPr lang="en-US" altLang="x-none" dirty="0" err="1" smtClean="0"/>
              <a:t>analizini</a:t>
            </a:r>
            <a:r>
              <a:rPr lang="en-US" altLang="x-none" dirty="0" smtClean="0"/>
              <a:t> </a:t>
            </a:r>
            <a:r>
              <a:rPr lang="en-US" altLang="x-none" dirty="0" err="1" smtClean="0"/>
              <a:t>içerecek</a:t>
            </a:r>
            <a:r>
              <a:rPr lang="en-US" altLang="x-none" dirty="0" smtClean="0"/>
              <a:t> </a:t>
            </a:r>
            <a:r>
              <a:rPr lang="en-US" altLang="x-none" dirty="0" err="1" smtClean="0"/>
              <a:t>şekilde</a:t>
            </a:r>
            <a:r>
              <a:rPr lang="en-US" altLang="x-none" dirty="0" smtClean="0"/>
              <a:t> </a:t>
            </a:r>
            <a:r>
              <a:rPr lang="en-US" altLang="x-none" dirty="0" err="1" smtClean="0"/>
              <a:t>sürekli</a:t>
            </a:r>
            <a:r>
              <a:rPr lang="en-US" altLang="x-none" dirty="0" smtClean="0"/>
              <a:t> </a:t>
            </a:r>
            <a:r>
              <a:rPr lang="en-US" altLang="x-none" dirty="0" err="1" smtClean="0"/>
              <a:t>örnekleme</a:t>
            </a:r>
            <a:r>
              <a:rPr lang="en-US" altLang="x-none" dirty="0" smtClean="0"/>
              <a:t>, </a:t>
            </a:r>
            <a:r>
              <a:rPr lang="en-US" altLang="x-none" dirty="0" err="1" smtClean="0"/>
              <a:t>tespit</a:t>
            </a:r>
            <a:r>
              <a:rPr lang="en-US" altLang="x-none" dirty="0" smtClean="0"/>
              <a:t> </a:t>
            </a:r>
            <a:r>
              <a:rPr lang="en-US" altLang="x-none" dirty="0" err="1" smtClean="0"/>
              <a:t>etme</a:t>
            </a:r>
            <a:r>
              <a:rPr lang="en-US" altLang="x-none" dirty="0" smtClean="0"/>
              <a:t> </a:t>
            </a:r>
            <a:r>
              <a:rPr lang="en-US" altLang="x-none" dirty="0" err="1" smtClean="0"/>
              <a:t>ve</a:t>
            </a:r>
            <a:r>
              <a:rPr lang="en-US" altLang="x-none" dirty="0" smtClean="0"/>
              <a:t> </a:t>
            </a:r>
            <a:r>
              <a:rPr lang="en-US" altLang="x-none" dirty="0" err="1" smtClean="0"/>
              <a:t>bazı</a:t>
            </a:r>
            <a:r>
              <a:rPr lang="en-US" altLang="x-none" dirty="0" smtClean="0"/>
              <a:t> </a:t>
            </a:r>
            <a:r>
              <a:rPr lang="en-US" altLang="x-none" dirty="0" err="1" smtClean="0"/>
              <a:t>durumlarda</a:t>
            </a:r>
            <a:r>
              <a:rPr lang="en-US" altLang="x-none" dirty="0" smtClean="0"/>
              <a:t> </a:t>
            </a:r>
            <a:r>
              <a:rPr lang="en-US" altLang="x-none" dirty="0" err="1" smtClean="0"/>
              <a:t>sayısallaştırma</a:t>
            </a:r>
            <a:r>
              <a:rPr lang="en-US" altLang="x-none" dirty="0" smtClean="0"/>
              <a:t> </a:t>
            </a:r>
            <a:r>
              <a:rPr lang="en-US" altLang="x-none" dirty="0" err="1" smtClean="0"/>
              <a:t>olanağı</a:t>
            </a:r>
            <a:r>
              <a:rPr lang="en-US" altLang="x-none" dirty="0" smtClean="0"/>
              <a:t> </a:t>
            </a:r>
            <a:r>
              <a:rPr lang="en-US" altLang="x-none" dirty="0" err="1" smtClean="0"/>
              <a:t>sağlar</a:t>
            </a:r>
            <a:r>
              <a:rPr lang="en-US" altLang="x-none" dirty="0" smtClean="0"/>
              <a:t>.</a:t>
            </a:r>
          </a:p>
          <a:p>
            <a:pPr eaLnBrk="1" hangingPunct="1">
              <a:buFontTx/>
              <a:buChar char="•"/>
              <a:defRPr/>
            </a:pPr>
            <a:r>
              <a:rPr lang="en-US" altLang="x-none" dirty="0" err="1" smtClean="0"/>
              <a:t>Koruma</a:t>
            </a:r>
            <a:r>
              <a:rPr lang="en-US" altLang="x-none" dirty="0" smtClean="0"/>
              <a:t> </a:t>
            </a:r>
            <a:r>
              <a:rPr lang="en-US" altLang="x-none" dirty="0" err="1" smtClean="0"/>
              <a:t>programları</a:t>
            </a:r>
            <a:r>
              <a:rPr lang="en-US" altLang="x-none" dirty="0" smtClean="0"/>
              <a:t>, </a:t>
            </a:r>
            <a:r>
              <a:rPr lang="en-US" altLang="x-none" dirty="0" err="1" smtClean="0"/>
              <a:t>askeri</a:t>
            </a:r>
            <a:r>
              <a:rPr lang="en-US" altLang="x-none" dirty="0" smtClean="0"/>
              <a:t> </a:t>
            </a:r>
            <a:r>
              <a:rPr lang="en-US" altLang="x-none" dirty="0" err="1" smtClean="0"/>
              <a:t>zayıflatıcı</a:t>
            </a:r>
            <a:r>
              <a:rPr lang="en-US" altLang="x-none" dirty="0" smtClean="0"/>
              <a:t> </a:t>
            </a:r>
            <a:r>
              <a:rPr lang="en-US" altLang="x-none" dirty="0" err="1" smtClean="0"/>
              <a:t>ve</a:t>
            </a:r>
            <a:r>
              <a:rPr lang="en-US" altLang="x-none" dirty="0" smtClean="0"/>
              <a:t> / </a:t>
            </a:r>
            <a:r>
              <a:rPr lang="en-US" altLang="x-none" dirty="0" err="1" smtClean="0"/>
              <a:t>veya</a:t>
            </a:r>
            <a:r>
              <a:rPr lang="en-US" altLang="x-none" dirty="0" smtClean="0"/>
              <a:t> </a:t>
            </a:r>
            <a:r>
              <a:rPr lang="en-US" altLang="x-none" dirty="0" err="1" smtClean="0"/>
              <a:t>hayatı</a:t>
            </a:r>
            <a:r>
              <a:rPr lang="en-US" altLang="x-none" dirty="0" smtClean="0"/>
              <a:t> </a:t>
            </a:r>
            <a:r>
              <a:rPr lang="en-US" altLang="x-none" dirty="0" err="1" smtClean="0"/>
              <a:t>tehdit</a:t>
            </a:r>
            <a:r>
              <a:rPr lang="en-US" altLang="x-none" dirty="0" smtClean="0"/>
              <a:t> </a:t>
            </a:r>
            <a:r>
              <a:rPr lang="en-US" altLang="x-none" dirty="0" err="1" smtClean="0"/>
              <a:t>eden</a:t>
            </a:r>
            <a:r>
              <a:rPr lang="en-US" altLang="x-none" dirty="0" smtClean="0"/>
              <a:t> </a:t>
            </a:r>
            <a:r>
              <a:rPr lang="en-US" altLang="x-none" dirty="0" err="1" smtClean="0"/>
              <a:t>ajanlarla</a:t>
            </a:r>
            <a:r>
              <a:rPr lang="en-US" altLang="x-none" dirty="0" smtClean="0"/>
              <a:t> </a:t>
            </a:r>
            <a:r>
              <a:rPr lang="en-US" altLang="x-none" dirty="0" err="1" smtClean="0"/>
              <a:t>fiziksel</a:t>
            </a:r>
            <a:r>
              <a:rPr lang="en-US" altLang="x-none" dirty="0" smtClean="0"/>
              <a:t> </a:t>
            </a:r>
            <a:r>
              <a:rPr lang="en-US" altLang="x-none" dirty="0" err="1" smtClean="0"/>
              <a:t>temastan</a:t>
            </a:r>
            <a:r>
              <a:rPr lang="en-US" altLang="x-none" dirty="0" smtClean="0"/>
              <a:t> </a:t>
            </a:r>
            <a:r>
              <a:rPr lang="en-US" altLang="x-none" dirty="0" err="1" smtClean="0"/>
              <a:t>korunmakta</a:t>
            </a:r>
            <a:r>
              <a:rPr lang="en-US" altLang="x-none" dirty="0" smtClean="0"/>
              <a:t> </a:t>
            </a:r>
            <a:r>
              <a:rPr lang="en-US" altLang="x-none" dirty="0" err="1" smtClean="0"/>
              <a:t>ve</a:t>
            </a:r>
            <a:r>
              <a:rPr lang="en-US" altLang="x-none" dirty="0" smtClean="0"/>
              <a:t> </a:t>
            </a:r>
            <a:r>
              <a:rPr lang="en-US" altLang="x-none" dirty="0" err="1" smtClean="0"/>
              <a:t>ortak</a:t>
            </a:r>
            <a:r>
              <a:rPr lang="en-US" altLang="x-none" dirty="0" smtClean="0"/>
              <a:t> </a:t>
            </a:r>
            <a:r>
              <a:rPr lang="en-US" altLang="x-none" dirty="0" err="1" smtClean="0"/>
              <a:t>güçlerin</a:t>
            </a:r>
            <a:r>
              <a:rPr lang="en-US" altLang="x-none" dirty="0" smtClean="0"/>
              <a:t> </a:t>
            </a:r>
            <a:r>
              <a:rPr lang="en-US" altLang="x-none" dirty="0" err="1" smtClean="0"/>
              <a:t>sürdürülmüş</a:t>
            </a:r>
            <a:r>
              <a:rPr lang="en-US" altLang="x-none" dirty="0" smtClean="0"/>
              <a:t> </a:t>
            </a:r>
            <a:r>
              <a:rPr lang="en-US" altLang="x-none" dirty="0" err="1" smtClean="0"/>
              <a:t>operasyonları</a:t>
            </a:r>
            <a:r>
              <a:rPr lang="en-US" altLang="x-none" dirty="0" smtClean="0"/>
              <a:t> </a:t>
            </a:r>
            <a:r>
              <a:rPr lang="en-US" altLang="x-none" dirty="0" err="1" smtClean="0"/>
              <a:t>sürdürmesini</a:t>
            </a:r>
            <a:r>
              <a:rPr lang="en-US" altLang="x-none" dirty="0" smtClean="0"/>
              <a:t> </a:t>
            </a:r>
            <a:r>
              <a:rPr lang="en-US" altLang="x-none" dirty="0" err="1" smtClean="0"/>
              <a:t>sağlamaktadır</a:t>
            </a:r>
            <a:r>
              <a:rPr lang="en-US" altLang="x-none" dirty="0" smtClean="0"/>
              <a:t>.</a:t>
            </a:r>
          </a:p>
          <a:p>
            <a:pPr eaLnBrk="1" hangingPunct="1">
              <a:buFontTx/>
              <a:buChar char="•"/>
              <a:defRPr/>
            </a:pPr>
            <a:r>
              <a:rPr lang="en-US" altLang="x-none" dirty="0" err="1" smtClean="0"/>
              <a:t>Dekontaminasyon</a:t>
            </a:r>
            <a:r>
              <a:rPr lang="en-US" altLang="x-none" dirty="0" smtClean="0"/>
              <a:t> </a:t>
            </a:r>
            <a:r>
              <a:rPr lang="en-US" altLang="x-none" dirty="0" err="1" smtClean="0"/>
              <a:t>programları</a:t>
            </a:r>
            <a:r>
              <a:rPr lang="en-US" altLang="x-none" dirty="0" smtClean="0"/>
              <a:t>, </a:t>
            </a:r>
            <a:r>
              <a:rPr lang="en-US" altLang="x-none" dirty="0" err="1" smtClean="0"/>
              <a:t>muharebe</a:t>
            </a:r>
            <a:r>
              <a:rPr lang="en-US" altLang="x-none" dirty="0" smtClean="0"/>
              <a:t> </a:t>
            </a:r>
            <a:r>
              <a:rPr lang="en-US" altLang="x-none" dirty="0" err="1" smtClean="0"/>
              <a:t>gücünün</a:t>
            </a:r>
            <a:r>
              <a:rPr lang="en-US" altLang="x-none" dirty="0" smtClean="0"/>
              <a:t> </a:t>
            </a:r>
            <a:r>
              <a:rPr lang="en-US" altLang="x-none" dirty="0" err="1" smtClean="0"/>
              <a:t>hızlı</a:t>
            </a:r>
            <a:r>
              <a:rPr lang="en-US" altLang="x-none" dirty="0" smtClean="0"/>
              <a:t> </a:t>
            </a:r>
            <a:r>
              <a:rPr lang="en-US" altLang="x-none" dirty="0" err="1" smtClean="0"/>
              <a:t>şekilde</a:t>
            </a:r>
            <a:r>
              <a:rPr lang="en-US" altLang="x-none" dirty="0" smtClean="0"/>
              <a:t> </a:t>
            </a:r>
            <a:r>
              <a:rPr lang="en-US" altLang="x-none" dirty="0" err="1" smtClean="0"/>
              <a:t>yenilenmesini</a:t>
            </a:r>
            <a:r>
              <a:rPr lang="en-US" altLang="x-none" dirty="0" smtClean="0"/>
              <a:t>, </a:t>
            </a:r>
            <a:r>
              <a:rPr lang="tr-TR" altLang="x-none" dirty="0" smtClean="0"/>
              <a:t>K</a:t>
            </a:r>
            <a:r>
              <a:rPr lang="en-US" altLang="x-none" dirty="0" smtClean="0"/>
              <a:t>B </a:t>
            </a:r>
            <a:r>
              <a:rPr lang="en-US" altLang="x-none" dirty="0" err="1" smtClean="0"/>
              <a:t>tehlikelerinin</a:t>
            </a:r>
            <a:r>
              <a:rPr lang="en-US" altLang="x-none" dirty="0" smtClean="0"/>
              <a:t> </a:t>
            </a:r>
            <a:r>
              <a:rPr lang="en-US" altLang="x-none" dirty="0" err="1" smtClean="0"/>
              <a:t>etkisinden</a:t>
            </a:r>
            <a:r>
              <a:rPr lang="en-US" altLang="x-none" dirty="0" smtClean="0"/>
              <a:t> </a:t>
            </a:r>
            <a:r>
              <a:rPr lang="en-US" altLang="x-none" dirty="0" err="1" smtClean="0"/>
              <a:t>uzak</a:t>
            </a:r>
            <a:r>
              <a:rPr lang="en-US" altLang="x-none" dirty="0" smtClean="0"/>
              <a:t> </a:t>
            </a:r>
            <a:r>
              <a:rPr lang="en-US" altLang="x-none" dirty="0" err="1" smtClean="0"/>
              <a:t>temel</a:t>
            </a:r>
            <a:r>
              <a:rPr lang="en-US" altLang="x-none" dirty="0" smtClean="0"/>
              <a:t> </a:t>
            </a:r>
            <a:r>
              <a:rPr lang="en-US" altLang="x-none" dirty="0" err="1" smtClean="0"/>
              <a:t>işlevleri</a:t>
            </a:r>
            <a:r>
              <a:rPr lang="en-US" altLang="x-none" dirty="0" smtClean="0"/>
              <a:t> </a:t>
            </a:r>
            <a:r>
              <a:rPr lang="en-US" altLang="x-none" dirty="0" err="1" smtClean="0"/>
              <a:t>muhafaza</a:t>
            </a:r>
            <a:r>
              <a:rPr lang="en-US" altLang="x-none" dirty="0" smtClean="0"/>
              <a:t> / </a:t>
            </a:r>
            <a:r>
              <a:rPr lang="en-US" altLang="x-none" dirty="0" err="1" smtClean="0"/>
              <a:t>kurtarmayı</a:t>
            </a:r>
            <a:r>
              <a:rPr lang="en-US" altLang="x-none" dirty="0" smtClean="0"/>
              <a:t> </a:t>
            </a:r>
            <a:r>
              <a:rPr lang="en-US" altLang="x-none" dirty="0" err="1" smtClean="0"/>
              <a:t>ve</a:t>
            </a:r>
            <a:r>
              <a:rPr lang="en-US" altLang="x-none" dirty="0" smtClean="0"/>
              <a:t> </a:t>
            </a:r>
            <a:r>
              <a:rPr lang="en-US" altLang="x-none" dirty="0" err="1" smtClean="0"/>
              <a:t>mümkün</a:t>
            </a:r>
            <a:r>
              <a:rPr lang="en-US" altLang="x-none" dirty="0" smtClean="0"/>
              <a:t> </a:t>
            </a:r>
            <a:r>
              <a:rPr lang="en-US" altLang="x-none" dirty="0" err="1" smtClean="0"/>
              <a:t>olan</a:t>
            </a:r>
            <a:r>
              <a:rPr lang="en-US" altLang="x-none" dirty="0" smtClean="0"/>
              <a:t> en </a:t>
            </a:r>
            <a:r>
              <a:rPr lang="en-US" altLang="x-none" dirty="0" err="1" smtClean="0"/>
              <a:t>kısa</a:t>
            </a:r>
            <a:r>
              <a:rPr lang="en-US" altLang="x-none" dirty="0" smtClean="0"/>
              <a:t> </a:t>
            </a:r>
            <a:r>
              <a:rPr lang="en-US" altLang="x-none" dirty="0" err="1" smtClean="0"/>
              <a:t>zamanda</a:t>
            </a:r>
            <a:r>
              <a:rPr lang="en-US" altLang="x-none" dirty="0" smtClean="0"/>
              <a:t> </a:t>
            </a:r>
            <a:r>
              <a:rPr lang="en-US" altLang="x-none" dirty="0" err="1" smtClean="0"/>
              <a:t>olay</a:t>
            </a:r>
            <a:r>
              <a:rPr lang="en-US" altLang="x-none" dirty="0" smtClean="0"/>
              <a:t> </a:t>
            </a:r>
            <a:r>
              <a:rPr lang="en-US" altLang="x-none" dirty="0" err="1" smtClean="0"/>
              <a:t>öncesi</a:t>
            </a:r>
            <a:r>
              <a:rPr lang="en-US" altLang="x-none" dirty="0" smtClean="0"/>
              <a:t> </a:t>
            </a:r>
            <a:r>
              <a:rPr lang="en-US" altLang="x-none" dirty="0" err="1" smtClean="0"/>
              <a:t>operasyonel</a:t>
            </a:r>
            <a:r>
              <a:rPr lang="en-US" altLang="x-none" dirty="0" smtClean="0"/>
              <a:t> </a:t>
            </a:r>
            <a:r>
              <a:rPr lang="en-US" altLang="x-none" dirty="0" err="1" smtClean="0"/>
              <a:t>kapasiteye</a:t>
            </a:r>
            <a:r>
              <a:rPr lang="en-US" altLang="x-none" dirty="0" smtClean="0"/>
              <a:t> </a:t>
            </a:r>
            <a:r>
              <a:rPr lang="en-US" altLang="x-none" dirty="0" err="1" smtClean="0"/>
              <a:t>dönmeyi</a:t>
            </a:r>
            <a:r>
              <a:rPr lang="en-US" altLang="x-none" dirty="0" smtClean="0"/>
              <a:t> </a:t>
            </a:r>
            <a:r>
              <a:rPr lang="en-US" altLang="x-none" dirty="0" err="1" smtClean="0"/>
              <a:t>kolaylaştırmayı</a:t>
            </a:r>
            <a:r>
              <a:rPr lang="en-US" altLang="x-none" dirty="0" smtClean="0"/>
              <a:t> </a:t>
            </a:r>
            <a:r>
              <a:rPr lang="en-US" altLang="x-none" dirty="0" err="1" smtClean="0"/>
              <a:t>mümkün</a:t>
            </a:r>
            <a:r>
              <a:rPr lang="en-US" altLang="x-none" dirty="0" smtClean="0"/>
              <a:t> </a:t>
            </a:r>
            <a:r>
              <a:rPr lang="en-US" altLang="x-none" dirty="0" err="1" smtClean="0"/>
              <a:t>kılmaktadır</a:t>
            </a:r>
            <a:r>
              <a:rPr lang="en-US" altLang="x-none" dirty="0" smtClean="0"/>
              <a:t>.</a:t>
            </a:r>
          </a:p>
          <a:p>
            <a:pPr eaLnBrk="1" hangingPunct="1">
              <a:buFontTx/>
              <a:buChar char="•"/>
              <a:defRPr/>
            </a:pPr>
            <a:r>
              <a:rPr lang="en-US" altLang="x-none" dirty="0" err="1" smtClean="0"/>
              <a:t>Modelleme</a:t>
            </a:r>
            <a:r>
              <a:rPr lang="en-US" altLang="x-none" dirty="0" smtClean="0"/>
              <a:t> </a:t>
            </a:r>
            <a:r>
              <a:rPr lang="en-US" altLang="x-none" dirty="0" err="1" smtClean="0"/>
              <a:t>ve</a:t>
            </a:r>
            <a:r>
              <a:rPr lang="en-US" altLang="x-none" dirty="0" smtClean="0"/>
              <a:t> </a:t>
            </a:r>
            <a:r>
              <a:rPr lang="en-US" altLang="x-none" dirty="0" err="1" smtClean="0"/>
              <a:t>Simülasyon</a:t>
            </a:r>
            <a:r>
              <a:rPr lang="en-US" altLang="x-none" dirty="0" smtClean="0"/>
              <a:t> </a:t>
            </a:r>
            <a:r>
              <a:rPr lang="en-US" altLang="x-none" dirty="0" err="1" smtClean="0"/>
              <a:t>programları</a:t>
            </a:r>
            <a:r>
              <a:rPr lang="en-US" altLang="x-none" dirty="0" smtClean="0"/>
              <a:t>, </a:t>
            </a:r>
            <a:r>
              <a:rPr lang="en-US" altLang="x-none" dirty="0" err="1" smtClean="0"/>
              <a:t>müşterek</a:t>
            </a:r>
            <a:r>
              <a:rPr lang="en-US" altLang="x-none" dirty="0" smtClean="0"/>
              <a:t> </a:t>
            </a:r>
            <a:r>
              <a:rPr lang="en-US" altLang="x-none" dirty="0" err="1" smtClean="0"/>
              <a:t>kuvvetlerden</a:t>
            </a:r>
            <a:r>
              <a:rPr lang="en-US" altLang="x-none" dirty="0" smtClean="0"/>
              <a:t> </a:t>
            </a:r>
            <a:r>
              <a:rPr lang="en-US" altLang="x-none" dirty="0" err="1" smtClean="0"/>
              <a:t>mevcut</a:t>
            </a:r>
            <a:r>
              <a:rPr lang="en-US" altLang="x-none" dirty="0" smtClean="0"/>
              <a:t> </a:t>
            </a:r>
            <a:r>
              <a:rPr lang="en-US" altLang="x-none" dirty="0" err="1" smtClean="0"/>
              <a:t>ve</a:t>
            </a:r>
            <a:r>
              <a:rPr lang="en-US" altLang="x-none" dirty="0" smtClean="0"/>
              <a:t> </a:t>
            </a:r>
            <a:r>
              <a:rPr lang="en-US" altLang="x-none" dirty="0" err="1" smtClean="0"/>
              <a:t>öngörülen</a:t>
            </a:r>
            <a:r>
              <a:rPr lang="en-US" altLang="x-none" dirty="0" smtClean="0"/>
              <a:t> </a:t>
            </a:r>
            <a:r>
              <a:rPr lang="tr-TR" altLang="x-none" dirty="0" smtClean="0"/>
              <a:t>K</a:t>
            </a:r>
            <a:r>
              <a:rPr lang="en-US" altLang="x-none" dirty="0" smtClean="0"/>
              <a:t>B </a:t>
            </a:r>
            <a:r>
              <a:rPr lang="en-US" altLang="x-none" dirty="0" err="1" smtClean="0"/>
              <a:t>durumunun</a:t>
            </a:r>
            <a:r>
              <a:rPr lang="en-US" altLang="x-none" dirty="0" smtClean="0"/>
              <a:t> net </a:t>
            </a:r>
            <a:r>
              <a:rPr lang="en-US" altLang="x-none" dirty="0" err="1" smtClean="0"/>
              <a:t>bir</a:t>
            </a:r>
            <a:r>
              <a:rPr lang="en-US" altLang="x-none" dirty="0" smtClean="0"/>
              <a:t> </a:t>
            </a:r>
            <a:r>
              <a:rPr lang="en-US" altLang="x-none" dirty="0" err="1" smtClean="0"/>
              <a:t>şekilde</a:t>
            </a:r>
            <a:r>
              <a:rPr lang="en-US" altLang="x-none" dirty="0" smtClean="0"/>
              <a:t> </a:t>
            </a:r>
            <a:r>
              <a:rPr lang="en-US" altLang="x-none" dirty="0" err="1" smtClean="0"/>
              <a:t>anlaşılmasını</a:t>
            </a:r>
            <a:r>
              <a:rPr lang="en-US" altLang="x-none" dirty="0" smtClean="0"/>
              <a:t> </a:t>
            </a:r>
            <a:r>
              <a:rPr lang="en-US" altLang="x-none" dirty="0" err="1" smtClean="0"/>
              <a:t>sağlar</a:t>
            </a:r>
            <a:r>
              <a:rPr lang="en-US" altLang="x-none" dirty="0" smtClean="0"/>
              <a:t>.</a:t>
            </a:r>
          </a:p>
          <a:p>
            <a:pPr eaLnBrk="1" hangingPunct="1">
              <a:buFontTx/>
              <a:buChar char="•"/>
              <a:defRPr/>
            </a:pPr>
            <a:r>
              <a:rPr lang="en-US" altLang="x-none" dirty="0" err="1" smtClean="0"/>
              <a:t>Tehdit</a:t>
            </a:r>
            <a:r>
              <a:rPr lang="en-US" altLang="x-none" dirty="0" smtClean="0"/>
              <a:t> </a:t>
            </a:r>
            <a:r>
              <a:rPr lang="en-US" altLang="x-none" dirty="0" err="1" smtClean="0"/>
              <a:t>Acentesi</a:t>
            </a:r>
            <a:r>
              <a:rPr lang="en-US" altLang="x-none" dirty="0" smtClean="0"/>
              <a:t> </a:t>
            </a:r>
            <a:r>
              <a:rPr lang="en-US" altLang="x-none" dirty="0" err="1" smtClean="0"/>
              <a:t>Bilim</a:t>
            </a:r>
            <a:r>
              <a:rPr lang="en-US" altLang="x-none" dirty="0" smtClean="0"/>
              <a:t>, </a:t>
            </a:r>
            <a:r>
              <a:rPr lang="en-US" altLang="x-none" dirty="0" err="1" smtClean="0"/>
              <a:t>dört</a:t>
            </a:r>
            <a:r>
              <a:rPr lang="en-US" altLang="x-none" dirty="0" smtClean="0"/>
              <a:t> </a:t>
            </a:r>
            <a:r>
              <a:rPr lang="en-US" altLang="x-none" dirty="0" err="1" smtClean="0"/>
              <a:t>ana</a:t>
            </a:r>
            <a:r>
              <a:rPr lang="en-US" altLang="x-none" dirty="0" smtClean="0"/>
              <a:t> </a:t>
            </a:r>
            <a:r>
              <a:rPr lang="en-US" altLang="x-none" dirty="0" err="1" smtClean="0"/>
              <a:t>teknoloji</a:t>
            </a:r>
            <a:r>
              <a:rPr lang="en-US" altLang="x-none" dirty="0" smtClean="0"/>
              <a:t> </a:t>
            </a:r>
            <a:r>
              <a:rPr lang="en-US" altLang="x-none" dirty="0" err="1" smtClean="0"/>
              <a:t>alanı</a:t>
            </a:r>
            <a:r>
              <a:rPr lang="en-US" altLang="x-none" dirty="0" smtClean="0"/>
              <a:t> </a:t>
            </a:r>
            <a:r>
              <a:rPr lang="en-US" altLang="x-none" dirty="0" err="1" smtClean="0"/>
              <a:t>ile</a:t>
            </a:r>
            <a:r>
              <a:rPr lang="en-US" altLang="x-none" dirty="0" smtClean="0"/>
              <a:t> </a:t>
            </a:r>
            <a:r>
              <a:rPr lang="en-US" altLang="x-none" dirty="0" err="1" smtClean="0"/>
              <a:t>geniş</a:t>
            </a:r>
            <a:r>
              <a:rPr lang="en-US" altLang="x-none" dirty="0" smtClean="0"/>
              <a:t> </a:t>
            </a:r>
            <a:r>
              <a:rPr lang="en-US" altLang="x-none" dirty="0" err="1" smtClean="0"/>
              <a:t>bir</a:t>
            </a:r>
            <a:r>
              <a:rPr lang="en-US" altLang="x-none" dirty="0" smtClean="0"/>
              <a:t> </a:t>
            </a:r>
            <a:r>
              <a:rPr lang="en-US" altLang="x-none" dirty="0" err="1" smtClean="0"/>
              <a:t>etki</a:t>
            </a:r>
            <a:r>
              <a:rPr lang="en-US" altLang="x-none" dirty="0" smtClean="0"/>
              <a:t> </a:t>
            </a:r>
            <a:r>
              <a:rPr lang="en-US" altLang="x-none" dirty="0" err="1" smtClean="0"/>
              <a:t>ve</a:t>
            </a:r>
            <a:r>
              <a:rPr lang="en-US" altLang="x-none" dirty="0" smtClean="0"/>
              <a:t> </a:t>
            </a:r>
            <a:r>
              <a:rPr lang="en-US" altLang="x-none" dirty="0" err="1" smtClean="0"/>
              <a:t>alakalı</a:t>
            </a:r>
            <a:r>
              <a:rPr lang="en-US" altLang="x-none" dirty="0" smtClean="0"/>
              <a:t> </a:t>
            </a:r>
            <a:r>
              <a:rPr lang="en-US" altLang="x-none" dirty="0" err="1" smtClean="0"/>
              <a:t>fenomenlerin</a:t>
            </a:r>
            <a:r>
              <a:rPr lang="en-US" altLang="x-none" dirty="0" smtClean="0"/>
              <a:t> </a:t>
            </a:r>
            <a:r>
              <a:rPr lang="en-US" altLang="x-none" dirty="0" err="1" smtClean="0"/>
              <a:t>temel</a:t>
            </a:r>
            <a:r>
              <a:rPr lang="en-US" altLang="x-none" dirty="0" smtClean="0"/>
              <a:t> </a:t>
            </a:r>
            <a:r>
              <a:rPr lang="en-US" altLang="x-none" dirty="0" err="1" smtClean="0"/>
              <a:t>teknik</a:t>
            </a:r>
            <a:r>
              <a:rPr lang="en-US" altLang="x-none" dirty="0" smtClean="0"/>
              <a:t> </a:t>
            </a:r>
            <a:r>
              <a:rPr lang="en-US" altLang="x-none" dirty="0" err="1" smtClean="0"/>
              <a:t>çalışmalarını</a:t>
            </a:r>
            <a:r>
              <a:rPr lang="en-US" altLang="x-none" dirty="0" smtClean="0"/>
              <a:t> </a:t>
            </a:r>
            <a:r>
              <a:rPr lang="en-US" altLang="x-none" dirty="0" err="1" smtClean="0"/>
              <a:t>sağlar</a:t>
            </a:r>
            <a:r>
              <a:rPr lang="en-US" altLang="x-none" dirty="0" smtClean="0"/>
              <a:t>.</a:t>
            </a:r>
          </a:p>
        </p:txBody>
      </p:sp>
    </p:spTree>
    <p:extLst>
      <p:ext uri="{BB962C8B-B14F-4D97-AF65-F5344CB8AC3E}">
        <p14:creationId xmlns:p14="http://schemas.microsoft.com/office/powerpoint/2010/main" val="6172719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5655E9F-761F-C944-A391-5E702D24A975}" type="datetimeFigureOut">
              <a:rPr lang="tr-TR" smtClean="0"/>
              <a:t>4.12.2017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1B11CCB-7070-7749-9317-12DE6A07CCA1}" type="slidenum">
              <a:rPr lang="tr-TR" smtClean="0"/>
              <a:t>‹#›</a:t>
            </a:fld>
            <a:endParaRPr lang="tr-TR"/>
          </a:p>
        </p:txBody>
      </p:sp>
    </p:spTree>
    <p:extLst>
      <p:ext uri="{BB962C8B-B14F-4D97-AF65-F5344CB8AC3E}">
        <p14:creationId xmlns:p14="http://schemas.microsoft.com/office/powerpoint/2010/main" val="1589083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5655E9F-761F-C944-A391-5E702D24A975}" type="datetimeFigureOut">
              <a:rPr lang="tr-TR" smtClean="0"/>
              <a:t>4.12.2017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1B11CCB-7070-7749-9317-12DE6A07CCA1}" type="slidenum">
              <a:rPr lang="tr-TR" smtClean="0"/>
              <a:t>‹#›</a:t>
            </a:fld>
            <a:endParaRPr lang="tr-TR"/>
          </a:p>
        </p:txBody>
      </p:sp>
    </p:spTree>
    <p:extLst>
      <p:ext uri="{BB962C8B-B14F-4D97-AF65-F5344CB8AC3E}">
        <p14:creationId xmlns:p14="http://schemas.microsoft.com/office/powerpoint/2010/main" val="8567384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5655E9F-761F-C944-A391-5E702D24A975}" type="datetimeFigureOut">
              <a:rPr lang="tr-TR" smtClean="0"/>
              <a:t>4.12.2017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1B11CCB-7070-7749-9317-12DE6A07CCA1}" type="slidenum">
              <a:rPr lang="tr-TR" smtClean="0"/>
              <a:t>‹#›</a:t>
            </a:fld>
            <a:endParaRPr lang="tr-TR"/>
          </a:p>
        </p:txBody>
      </p:sp>
    </p:spTree>
    <p:extLst>
      <p:ext uri="{BB962C8B-B14F-4D97-AF65-F5344CB8AC3E}">
        <p14:creationId xmlns:p14="http://schemas.microsoft.com/office/powerpoint/2010/main" val="3260827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792162"/>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600201"/>
            <a:ext cx="10972800" cy="4525963"/>
          </a:xfrm>
          <a:prstGeom prst="rect">
            <a:avLst/>
          </a:prstGeom>
        </p:spPr>
        <p:txBody>
          <a:bodyPr/>
          <a:lstStyle/>
          <a:p>
            <a:endParaRPr lang="en-US"/>
          </a:p>
        </p:txBody>
      </p:sp>
    </p:spTree>
    <p:extLst>
      <p:ext uri="{BB962C8B-B14F-4D97-AF65-F5344CB8AC3E}">
        <p14:creationId xmlns:p14="http://schemas.microsoft.com/office/powerpoint/2010/main" val="2127801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İçerik Yer Tutucusu 2"/>
          <p:cNvSpPr>
            <a:spLocks noGrp="1"/>
          </p:cNvSpPr>
          <p:nvPr>
            <p:ph idx="1"/>
          </p:nvPr>
        </p:nvSpPr>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5655E9F-761F-C944-A391-5E702D24A975}" type="datetimeFigureOut">
              <a:rPr lang="tr-TR" smtClean="0"/>
              <a:t>4.12.2017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1B11CCB-7070-7749-9317-12DE6A07CCA1}" type="slidenum">
              <a:rPr lang="tr-TR" smtClean="0"/>
              <a:t>‹#›</a:t>
            </a:fld>
            <a:endParaRPr lang="tr-TR"/>
          </a:p>
        </p:txBody>
      </p:sp>
    </p:spTree>
    <p:extLst>
      <p:ext uri="{BB962C8B-B14F-4D97-AF65-F5344CB8AC3E}">
        <p14:creationId xmlns:p14="http://schemas.microsoft.com/office/powerpoint/2010/main" val="1617010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Ana metin stillerini düzenlemek için tıklayın</a:t>
            </a:r>
          </a:p>
        </p:txBody>
      </p:sp>
      <p:sp>
        <p:nvSpPr>
          <p:cNvPr id="4" name="Veri Yer Tutucusu 3"/>
          <p:cNvSpPr>
            <a:spLocks noGrp="1"/>
          </p:cNvSpPr>
          <p:nvPr>
            <p:ph type="dt" sz="half" idx="10"/>
          </p:nvPr>
        </p:nvSpPr>
        <p:spPr/>
        <p:txBody>
          <a:bodyPr/>
          <a:lstStyle/>
          <a:p>
            <a:fld id="{85655E9F-761F-C944-A391-5E702D24A975}" type="datetimeFigureOut">
              <a:rPr lang="tr-TR" smtClean="0"/>
              <a:t>4.12.2017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1B11CCB-7070-7749-9317-12DE6A07CCA1}" type="slidenum">
              <a:rPr lang="tr-TR" smtClean="0"/>
              <a:t>‹#›</a:t>
            </a:fld>
            <a:endParaRPr lang="tr-TR"/>
          </a:p>
        </p:txBody>
      </p:sp>
    </p:spTree>
    <p:extLst>
      <p:ext uri="{BB962C8B-B14F-4D97-AF65-F5344CB8AC3E}">
        <p14:creationId xmlns:p14="http://schemas.microsoft.com/office/powerpoint/2010/main" val="696088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5655E9F-761F-C944-A391-5E702D24A975}" type="datetimeFigureOut">
              <a:rPr lang="tr-TR" smtClean="0"/>
              <a:t>4.12.2017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1B11CCB-7070-7749-9317-12DE6A07CCA1}" type="slidenum">
              <a:rPr lang="tr-TR" smtClean="0"/>
              <a:t>‹#›</a:t>
            </a:fld>
            <a:endParaRPr lang="tr-TR"/>
          </a:p>
        </p:txBody>
      </p:sp>
    </p:spTree>
    <p:extLst>
      <p:ext uri="{BB962C8B-B14F-4D97-AF65-F5344CB8AC3E}">
        <p14:creationId xmlns:p14="http://schemas.microsoft.com/office/powerpoint/2010/main" val="1822448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5655E9F-761F-C944-A391-5E702D24A975}" type="datetimeFigureOut">
              <a:rPr lang="tr-TR" smtClean="0"/>
              <a:t>4.12.2017</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1B11CCB-7070-7749-9317-12DE6A07CCA1}" type="slidenum">
              <a:rPr lang="tr-TR" smtClean="0"/>
              <a:t>‹#›</a:t>
            </a:fld>
            <a:endParaRPr lang="tr-TR"/>
          </a:p>
        </p:txBody>
      </p:sp>
    </p:spTree>
    <p:extLst>
      <p:ext uri="{BB962C8B-B14F-4D97-AF65-F5344CB8AC3E}">
        <p14:creationId xmlns:p14="http://schemas.microsoft.com/office/powerpoint/2010/main" val="327287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Veri Yer Tutucusu 2"/>
          <p:cNvSpPr>
            <a:spLocks noGrp="1"/>
          </p:cNvSpPr>
          <p:nvPr>
            <p:ph type="dt" sz="half" idx="10"/>
          </p:nvPr>
        </p:nvSpPr>
        <p:spPr/>
        <p:txBody>
          <a:bodyPr/>
          <a:lstStyle/>
          <a:p>
            <a:fld id="{85655E9F-761F-C944-A391-5E702D24A975}" type="datetimeFigureOut">
              <a:rPr lang="tr-TR" smtClean="0"/>
              <a:t>4.12.2017</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1B11CCB-7070-7749-9317-12DE6A07CCA1}" type="slidenum">
              <a:rPr lang="tr-TR" smtClean="0"/>
              <a:t>‹#›</a:t>
            </a:fld>
            <a:endParaRPr lang="tr-TR"/>
          </a:p>
        </p:txBody>
      </p:sp>
    </p:spTree>
    <p:extLst>
      <p:ext uri="{BB962C8B-B14F-4D97-AF65-F5344CB8AC3E}">
        <p14:creationId xmlns:p14="http://schemas.microsoft.com/office/powerpoint/2010/main" val="1011896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5655E9F-761F-C944-A391-5E702D24A975}" type="datetimeFigureOut">
              <a:rPr lang="tr-TR" smtClean="0"/>
              <a:t>4.12.2017</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1B11CCB-7070-7749-9317-12DE6A07CCA1}" type="slidenum">
              <a:rPr lang="tr-TR" smtClean="0"/>
              <a:t>‹#›</a:t>
            </a:fld>
            <a:endParaRPr lang="tr-TR"/>
          </a:p>
        </p:txBody>
      </p:sp>
    </p:spTree>
    <p:extLst>
      <p:ext uri="{BB962C8B-B14F-4D97-AF65-F5344CB8AC3E}">
        <p14:creationId xmlns:p14="http://schemas.microsoft.com/office/powerpoint/2010/main" val="1024449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tıklayın</a:t>
            </a:r>
          </a:p>
        </p:txBody>
      </p:sp>
      <p:sp>
        <p:nvSpPr>
          <p:cNvPr id="5" name="Veri Yer Tutucusu 4"/>
          <p:cNvSpPr>
            <a:spLocks noGrp="1"/>
          </p:cNvSpPr>
          <p:nvPr>
            <p:ph type="dt" sz="half" idx="10"/>
          </p:nvPr>
        </p:nvSpPr>
        <p:spPr/>
        <p:txBody>
          <a:bodyPr/>
          <a:lstStyle/>
          <a:p>
            <a:fld id="{85655E9F-761F-C944-A391-5E702D24A975}" type="datetimeFigureOut">
              <a:rPr lang="tr-TR" smtClean="0"/>
              <a:t>4.12.2017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1B11CCB-7070-7749-9317-12DE6A07CCA1}" type="slidenum">
              <a:rPr lang="tr-TR" smtClean="0"/>
              <a:t>‹#›</a:t>
            </a:fld>
            <a:endParaRPr lang="tr-TR"/>
          </a:p>
        </p:txBody>
      </p:sp>
    </p:spTree>
    <p:extLst>
      <p:ext uri="{BB962C8B-B14F-4D97-AF65-F5344CB8AC3E}">
        <p14:creationId xmlns:p14="http://schemas.microsoft.com/office/powerpoint/2010/main" val="1550483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tıklayın</a:t>
            </a:r>
          </a:p>
        </p:txBody>
      </p:sp>
      <p:sp>
        <p:nvSpPr>
          <p:cNvPr id="5" name="Veri Yer Tutucusu 4"/>
          <p:cNvSpPr>
            <a:spLocks noGrp="1"/>
          </p:cNvSpPr>
          <p:nvPr>
            <p:ph type="dt" sz="half" idx="10"/>
          </p:nvPr>
        </p:nvSpPr>
        <p:spPr/>
        <p:txBody>
          <a:bodyPr/>
          <a:lstStyle/>
          <a:p>
            <a:fld id="{85655E9F-761F-C944-A391-5E702D24A975}" type="datetimeFigureOut">
              <a:rPr lang="tr-TR" smtClean="0"/>
              <a:t>4.12.2017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1B11CCB-7070-7749-9317-12DE6A07CCA1}" type="slidenum">
              <a:rPr lang="tr-TR" smtClean="0"/>
              <a:t>‹#›</a:t>
            </a:fld>
            <a:endParaRPr lang="tr-TR"/>
          </a:p>
        </p:txBody>
      </p:sp>
    </p:spTree>
    <p:extLst>
      <p:ext uri="{BB962C8B-B14F-4D97-AF65-F5344CB8AC3E}">
        <p14:creationId xmlns:p14="http://schemas.microsoft.com/office/powerpoint/2010/main" val="140159486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655E9F-761F-C944-A391-5E702D24A975}" type="datetimeFigureOut">
              <a:rPr lang="tr-TR" smtClean="0"/>
              <a:t>4.12.2017</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B11CCB-7070-7749-9317-12DE6A07CCA1}" type="slidenum">
              <a:rPr lang="tr-TR" smtClean="0"/>
              <a:t>‹#›</a:t>
            </a:fld>
            <a:endParaRPr lang="tr-TR"/>
          </a:p>
        </p:txBody>
      </p:sp>
    </p:spTree>
    <p:extLst>
      <p:ext uri="{BB962C8B-B14F-4D97-AF65-F5344CB8AC3E}">
        <p14:creationId xmlns:p14="http://schemas.microsoft.com/office/powerpoint/2010/main" val="1537333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png"/><Relationship Id="rId5" Type="http://schemas.openxmlformats.org/officeDocument/2006/relationships/image" Target="../media/image4.jpeg"/><Relationship Id="rId6" Type="http://schemas.openxmlformats.org/officeDocument/2006/relationships/image" Target="../media/image5.jpeg"/><Relationship Id="rId7" Type="http://schemas.openxmlformats.org/officeDocument/2006/relationships/image" Target="../media/image6.jpeg"/><Relationship Id="rId8" Type="http://schemas.openxmlformats.org/officeDocument/2006/relationships/image" Target="../media/image7.jpeg"/><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xml"/><Relationship Id="rId4" Type="http://schemas.openxmlformats.org/officeDocument/2006/relationships/image" Target="../media/image21.wmf"/><Relationship Id="rId5" Type="http://schemas.openxmlformats.org/officeDocument/2006/relationships/image" Target="../media/image22.wmf"/><Relationship Id="rId6" Type="http://schemas.openxmlformats.org/officeDocument/2006/relationships/oleObject" Target="../embeddings/oleObject1.bin"/><Relationship Id="rId7" Type="http://schemas.openxmlformats.org/officeDocument/2006/relationships/image" Target="../media/image20.wmf"/><Relationship Id="rId8" Type="http://schemas.openxmlformats.org/officeDocument/2006/relationships/image" Target="../media/image23.wmf"/><Relationship Id="rId9" Type="http://schemas.openxmlformats.org/officeDocument/2006/relationships/image" Target="../media/image7.jpeg"/><Relationship Id="rId1" Type="http://schemas.openxmlformats.org/officeDocument/2006/relationships/vmlDrawing" Target="../drawings/vmlDrawing1.vml"/><Relationship Id="rId2"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4.tiff"/><Relationship Id="rId4" Type="http://schemas.openxmlformats.org/officeDocument/2006/relationships/image" Target="../media/image25.tiff"/><Relationship Id="rId5" Type="http://schemas.openxmlformats.org/officeDocument/2006/relationships/image" Target="../media/image26.tiff"/><Relationship Id="rId6" Type="http://schemas.openxmlformats.org/officeDocument/2006/relationships/image" Target="../media/image27.tiff"/><Relationship Id="rId7" Type="http://schemas.openxmlformats.org/officeDocument/2006/relationships/image" Target="../media/image28.tiff"/><Relationship Id="rId8"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4" Type="http://schemas.openxmlformats.org/officeDocument/2006/relationships/image" Target="../media/image31.jpeg"/><Relationship Id="rId5" Type="http://schemas.openxmlformats.org/officeDocument/2006/relationships/image" Target="../media/image32.jpeg"/><Relationship Id="rId6" Type="http://schemas.openxmlformats.org/officeDocument/2006/relationships/image" Target="../media/image33.jpeg"/><Relationship Id="rId7"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hyperlink" Target="http://www.cagle.com/caglecards/main.asp?image=../news/anthrax/anthraxGIFS/varvel.gif" TargetMode="External"/><Relationship Id="rId4" Type="http://schemas.openxmlformats.org/officeDocument/2006/relationships/image" Target="../media/image34.png"/><Relationship Id="rId5" Type="http://schemas.openxmlformats.org/officeDocument/2006/relationships/image" Target="../media/image7.jpeg"/><Relationship Id="rId1" Type="http://schemas.openxmlformats.org/officeDocument/2006/relationships/tags" Target="../tags/tag1.xml"/><Relationship Id="rId2"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5.emf"/><Relationship Id="rId3" Type="http://schemas.openxmlformats.org/officeDocument/2006/relationships/image" Target="../media/image7.jpe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4"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0.png"/><Relationship Id="rId3" Type="http://schemas.openxmlformats.org/officeDocument/2006/relationships/image" Target="../media/image7.jpe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png"/><Relationship Id="rId5" Type="http://schemas.openxmlformats.org/officeDocument/2006/relationships/image" Target="../media/image4.jpeg"/><Relationship Id="rId6" Type="http://schemas.openxmlformats.org/officeDocument/2006/relationships/image" Target="../media/image5.jpeg"/><Relationship Id="rId7" Type="http://schemas.openxmlformats.org/officeDocument/2006/relationships/image" Target="../media/image6.jpeg"/><Relationship Id="rId8"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4" Type="http://schemas.openxmlformats.org/officeDocument/2006/relationships/image" Target="../media/image43.jpeg"/><Relationship Id="rId5" Type="http://schemas.openxmlformats.org/officeDocument/2006/relationships/image" Target="../media/image44.jpeg"/><Relationship Id="rId6"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image" Target="../media/image41.wmf"/></Relationships>
</file>

<file path=ppt/slides/_rels/slide24.xml.rels><?xml version="1.0" encoding="UTF-8" standalone="yes"?>
<Relationships xmlns="http://schemas.openxmlformats.org/package/2006/relationships"><Relationship Id="rId3" Type="http://schemas.openxmlformats.org/officeDocument/2006/relationships/image" Target="../media/image46.jpeg"/><Relationship Id="rId4" Type="http://schemas.openxmlformats.org/officeDocument/2006/relationships/image" Target="../media/image47.jpeg"/><Relationship Id="rId5"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image" Target="../media/image45.jpeg"/></Relationships>
</file>

<file path=ppt/slides/_rels/slide25.xml.rels><?xml version="1.0" encoding="UTF-8" standalone="yes"?>
<Relationships xmlns="http://schemas.openxmlformats.org/package/2006/relationships"><Relationship Id="rId3" Type="http://schemas.openxmlformats.org/officeDocument/2006/relationships/image" Target="../media/image49.jpeg"/><Relationship Id="rId4" Type="http://schemas.openxmlformats.org/officeDocument/2006/relationships/image" Target="../media/image50.jpeg"/><Relationship Id="rId5"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image" Target="../media/image48.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27.xml.rels><?xml version="1.0" encoding="UTF-8" standalone="yes"?>
<Relationships xmlns="http://schemas.openxmlformats.org/package/2006/relationships"><Relationship Id="rId3" Type="http://schemas.openxmlformats.org/officeDocument/2006/relationships/image" Target="../media/image51.wmf"/><Relationship Id="rId4" Type="http://schemas.openxmlformats.org/officeDocument/2006/relationships/image" Target="../media/image52.jpeg"/><Relationship Id="rId5" Type="http://schemas.openxmlformats.org/officeDocument/2006/relationships/image" Target="../media/image7.jpeg"/><Relationship Id="rId6" Type="http://schemas.openxmlformats.org/officeDocument/2006/relationships/image" Target="../media/image12.wmf"/><Relationship Id="rId7" Type="http://schemas.openxmlformats.org/officeDocument/2006/relationships/image" Target="../media/image16.jpeg"/><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28.xml.rels><?xml version="1.0" encoding="UTF-8" standalone="yes"?>
<Relationships xmlns="http://schemas.openxmlformats.org/package/2006/relationships"><Relationship Id="rId3" Type="http://schemas.openxmlformats.org/officeDocument/2006/relationships/image" Target="../media/image54.jpeg"/><Relationship Id="rId4" Type="http://schemas.openxmlformats.org/officeDocument/2006/relationships/image" Target="../media/image7.jpeg"/><Relationship Id="rId5" Type="http://schemas.openxmlformats.org/officeDocument/2006/relationships/image" Target="../media/image55.jpeg"/><Relationship Id="rId1" Type="http://schemas.openxmlformats.org/officeDocument/2006/relationships/slideLayout" Target="../slideLayouts/slideLayout2.xml"/><Relationship Id="rId2" Type="http://schemas.openxmlformats.org/officeDocument/2006/relationships/image" Target="../media/image53.tif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1" Type="http://schemas.openxmlformats.org/officeDocument/2006/relationships/slideLayout" Target="../slideLayouts/slideLayout7.xml"/><Relationship Id="rId2" Type="http://schemas.openxmlformats.org/officeDocument/2006/relationships/image" Target="../media/image7.jpeg"/></Relationships>
</file>

<file path=ppt/slides/_rels/slide30.xml.rels><?xml version="1.0" encoding="UTF-8" standalone="yes"?>
<Relationships xmlns="http://schemas.openxmlformats.org/package/2006/relationships"><Relationship Id="rId11" Type="http://schemas.openxmlformats.org/officeDocument/2006/relationships/image" Target="../media/image7.jpeg"/><Relationship Id="rId12" Type="http://schemas.openxmlformats.org/officeDocument/2006/relationships/image" Target="../media/image64.emf"/><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56.jpeg"/><Relationship Id="rId4" Type="http://schemas.openxmlformats.org/officeDocument/2006/relationships/image" Target="../media/image57.jpeg"/><Relationship Id="rId5" Type="http://schemas.openxmlformats.org/officeDocument/2006/relationships/image" Target="../media/image58.jpeg"/><Relationship Id="rId6" Type="http://schemas.openxmlformats.org/officeDocument/2006/relationships/image" Target="../media/image59.jpeg"/><Relationship Id="rId7" Type="http://schemas.openxmlformats.org/officeDocument/2006/relationships/image" Target="../media/image60.jpeg"/><Relationship Id="rId8" Type="http://schemas.openxmlformats.org/officeDocument/2006/relationships/image" Target="../media/image61.png"/><Relationship Id="rId9" Type="http://schemas.openxmlformats.org/officeDocument/2006/relationships/image" Target="../media/image62.jpeg"/><Relationship Id="rId10" Type="http://schemas.openxmlformats.org/officeDocument/2006/relationships/image" Target="../media/image63.jpeg"/></Relationships>
</file>

<file path=ppt/slides/_rels/slide31.xml.rels><?xml version="1.0" encoding="UTF-8" standalone="yes"?>
<Relationships xmlns="http://schemas.openxmlformats.org/package/2006/relationships"><Relationship Id="rId3" Type="http://schemas.openxmlformats.org/officeDocument/2006/relationships/image" Target="../media/image66.jpeg"/><Relationship Id="rId4" Type="http://schemas.openxmlformats.org/officeDocument/2006/relationships/image" Target="../media/image67.jpeg"/><Relationship Id="rId5"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image" Target="../media/image6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jpeg"/><Relationship Id="rId6" Type="http://schemas.openxmlformats.org/officeDocument/2006/relationships/image" Target="../media/image16.jpeg"/><Relationship Id="rId7" Type="http://schemas.openxmlformats.org/officeDocument/2006/relationships/image" Target="../media/image17.png"/><Relationship Id="rId8" Type="http://schemas.openxmlformats.org/officeDocument/2006/relationships/image" Target="../media/image7.jpeg"/><Relationship Id="rId1" Type="http://schemas.openxmlformats.org/officeDocument/2006/relationships/slideLayout" Target="../slideLayouts/slideLayout7.xml"/><Relationship Id="rId2" Type="http://schemas.openxmlformats.org/officeDocument/2006/relationships/image" Target="../media/image12.w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png"/><Relationship Id="rId3" Type="http://schemas.openxmlformats.org/officeDocument/2006/relationships/image" Target="../media/image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9.png"/><Relationship Id="rId3"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01832" y="550186"/>
            <a:ext cx="11375983" cy="2971801"/>
          </a:xfrm>
        </p:spPr>
        <p:txBody>
          <a:bodyPr>
            <a:normAutofit/>
          </a:bodyPr>
          <a:lstStyle/>
          <a:p>
            <a:pPr algn="ctr"/>
            <a:r>
              <a:rPr lang="tr-TR" b="1" dirty="0" smtClean="0">
                <a:solidFill>
                  <a:srgbClr val="EE26E1"/>
                </a:solidFill>
                <a:latin typeface="Times New Roman" panose="02020603050405020304" pitchFamily="18" charset="0"/>
                <a:cs typeface="Times New Roman" panose="02020603050405020304" pitchFamily="18" charset="0"/>
              </a:rPr>
              <a:t>Türkiye’de KBRN Tehditlerinden Kimyasal Ajanlara Yönelik Risk Modellemesi</a:t>
            </a:r>
            <a:endParaRPr lang="tr-TR" b="1" dirty="0">
              <a:solidFill>
                <a:srgbClr val="EE26E1"/>
              </a:solidFill>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5327374" y="5163490"/>
            <a:ext cx="6732820" cy="1542110"/>
          </a:xfrm>
        </p:spPr>
        <p:txBody>
          <a:bodyPr>
            <a:normAutofit fontScale="92500" lnSpcReduction="20000"/>
          </a:bodyPr>
          <a:lstStyle/>
          <a:p>
            <a:r>
              <a:rPr lang="tr-TR" b="1" dirty="0" smtClean="0">
                <a:solidFill>
                  <a:srgbClr val="1924FA"/>
                </a:solidFill>
                <a:latin typeface="Tahoma" charset="0"/>
                <a:ea typeface="Tahoma" charset="0"/>
                <a:cs typeface="Tahoma" charset="0"/>
              </a:rPr>
              <a:t>Dr. Muhittin DEMİRKASIMOĞLU</a:t>
            </a:r>
          </a:p>
          <a:p>
            <a:r>
              <a:rPr lang="tr-TR" b="1" dirty="0" smtClean="0">
                <a:solidFill>
                  <a:srgbClr val="1924FA"/>
                </a:solidFill>
                <a:latin typeface="Tahoma" charset="0"/>
                <a:ea typeface="Tahoma" charset="0"/>
                <a:cs typeface="Tahoma" charset="0"/>
              </a:rPr>
              <a:t>MD, MPA, MPH,</a:t>
            </a:r>
          </a:p>
          <a:p>
            <a:r>
              <a:rPr lang="tr-TR" b="1" dirty="0" smtClean="0">
                <a:solidFill>
                  <a:srgbClr val="1924FA"/>
                </a:solidFill>
                <a:latin typeface="Tahoma" charset="0"/>
                <a:ea typeface="Tahoma" charset="0"/>
                <a:cs typeface="Tahoma" charset="0"/>
              </a:rPr>
              <a:t>T.C. S. B. Halk Sağlığı Genel Müdürlüğü</a:t>
            </a:r>
          </a:p>
          <a:p>
            <a:r>
              <a:rPr lang="tr-TR" b="1" dirty="0" smtClean="0">
                <a:solidFill>
                  <a:srgbClr val="1924FA"/>
                </a:solidFill>
                <a:latin typeface="Tahoma" charset="0"/>
                <a:ea typeface="Tahoma" charset="0"/>
                <a:cs typeface="Tahoma" charset="0"/>
              </a:rPr>
              <a:t>Sağlık Tehditleri Erken Uyarı ve Cevap </a:t>
            </a:r>
            <a:r>
              <a:rPr lang="tr-TR" b="1" dirty="0" err="1" smtClean="0">
                <a:solidFill>
                  <a:srgbClr val="1924FA"/>
                </a:solidFill>
                <a:latin typeface="Tahoma" charset="0"/>
                <a:ea typeface="Tahoma" charset="0"/>
                <a:cs typeface="Tahoma" charset="0"/>
              </a:rPr>
              <a:t>D.B.lığı</a:t>
            </a:r>
            <a:endParaRPr lang="tr-TR" b="1" dirty="0">
              <a:solidFill>
                <a:srgbClr val="1924FA"/>
              </a:solidFill>
              <a:latin typeface="Tahoma" charset="0"/>
              <a:ea typeface="Tahoma" charset="0"/>
              <a:cs typeface="Tahoma" charset="0"/>
            </a:endParaRPr>
          </a:p>
        </p:txBody>
      </p:sp>
      <p:grpSp>
        <p:nvGrpSpPr>
          <p:cNvPr id="4" name="Group 11"/>
          <p:cNvGrpSpPr>
            <a:grpSpLocks/>
          </p:cNvGrpSpPr>
          <p:nvPr/>
        </p:nvGrpSpPr>
        <p:grpSpPr bwMode="auto">
          <a:xfrm>
            <a:off x="138113" y="2557462"/>
            <a:ext cx="3313112" cy="4300537"/>
            <a:chOff x="5796136" y="620688"/>
            <a:chExt cx="3312368" cy="5714621"/>
          </a:xfrm>
        </p:grpSpPr>
        <p:grpSp>
          <p:nvGrpSpPr>
            <p:cNvPr id="5" name="Group 9"/>
            <p:cNvGrpSpPr>
              <a:grpSpLocks/>
            </p:cNvGrpSpPr>
            <p:nvPr/>
          </p:nvGrpSpPr>
          <p:grpSpPr bwMode="auto">
            <a:xfrm>
              <a:off x="5796136" y="620688"/>
              <a:ext cx="3312368" cy="5688632"/>
              <a:chOff x="5868144" y="620688"/>
              <a:chExt cx="3312368" cy="5688632"/>
            </a:xfrm>
          </p:grpSpPr>
          <p:pic>
            <p:nvPicPr>
              <p:cNvPr id="7" name="Picture 2" descr="\\LAATTA1\Sales\Markkinointi\Product-pictures\Kuvituskuvia\757796_73499259.jpg"/>
              <p:cNvPicPr>
                <a:picLocks noChangeAspect="1" noChangeArrowheads="1"/>
              </p:cNvPicPr>
              <p:nvPr/>
            </p:nvPicPr>
            <p:blipFill>
              <a:blip r:embed="rId2" cstate="email"/>
              <a:srcRect/>
              <a:stretch>
                <a:fillRect/>
              </a:stretch>
            </p:blipFill>
            <p:spPr bwMode="auto">
              <a:xfrm>
                <a:off x="5868144" y="764704"/>
                <a:ext cx="1530220" cy="2040294"/>
              </a:xfrm>
              <a:prstGeom prst="rect">
                <a:avLst/>
              </a:prstGeom>
              <a:ln>
                <a:noFill/>
              </a:ln>
              <a:effectLst>
                <a:softEdge rad="112500"/>
              </a:effectLst>
            </p:spPr>
          </p:pic>
          <p:pic>
            <p:nvPicPr>
              <p:cNvPr id="8" name="Picture 3" descr="\\LAATTA1\Sales\Markkinointi\Product-pictures\Kuvituskuvia\776833_57033628.jpg"/>
              <p:cNvPicPr>
                <a:picLocks noChangeAspect="1" noChangeArrowheads="1"/>
              </p:cNvPicPr>
              <p:nvPr/>
            </p:nvPicPr>
            <p:blipFill>
              <a:blip r:embed="rId3"/>
              <a:srcRect/>
              <a:stretch>
                <a:fillRect/>
              </a:stretch>
            </p:blipFill>
            <p:spPr bwMode="auto">
              <a:xfrm>
                <a:off x="5868144" y="3068960"/>
                <a:ext cx="1524000" cy="1143000"/>
              </a:xfrm>
              <a:prstGeom prst="rect">
                <a:avLst/>
              </a:prstGeom>
              <a:ln>
                <a:noFill/>
              </a:ln>
              <a:effectLst>
                <a:softEdge rad="112500"/>
              </a:effectLst>
            </p:spPr>
          </p:pic>
          <p:pic>
            <p:nvPicPr>
              <p:cNvPr id="9" name="Picture 10"/>
              <p:cNvPicPr>
                <a:picLocks noChangeAspect="1" noChangeArrowheads="1"/>
              </p:cNvPicPr>
              <p:nvPr/>
            </p:nvPicPr>
            <p:blipFill>
              <a:blip r:embed="rId4" cstate="email"/>
              <a:srcRect/>
              <a:stretch>
                <a:fillRect/>
              </a:stretch>
            </p:blipFill>
            <p:spPr bwMode="auto">
              <a:xfrm>
                <a:off x="5868144" y="4437112"/>
                <a:ext cx="1512168" cy="1872208"/>
              </a:xfrm>
              <a:prstGeom prst="rect">
                <a:avLst/>
              </a:prstGeom>
              <a:ln>
                <a:noFill/>
              </a:ln>
              <a:effectLst>
                <a:softEdge rad="112500"/>
              </a:effectLst>
            </p:spPr>
          </p:pic>
          <p:pic>
            <p:nvPicPr>
              <p:cNvPr id="10" name="Picture 4" descr="C:\Documents and Settings\leikato\My Documents\LEIKAS\Kuvia\EnVision AWR 300x200.jpg"/>
              <p:cNvPicPr>
                <a:picLocks noChangeAspect="1" noChangeArrowheads="1"/>
              </p:cNvPicPr>
              <p:nvPr/>
            </p:nvPicPr>
            <p:blipFill>
              <a:blip r:embed="rId5"/>
              <a:srcRect l="13796" r="46286" b="46574"/>
              <a:stretch>
                <a:fillRect/>
              </a:stretch>
            </p:blipFill>
            <p:spPr bwMode="auto">
              <a:xfrm>
                <a:off x="7452320" y="2348880"/>
                <a:ext cx="1728192" cy="1734738"/>
              </a:xfrm>
              <a:prstGeom prst="rect">
                <a:avLst/>
              </a:prstGeom>
              <a:ln>
                <a:noFill/>
              </a:ln>
              <a:effectLst>
                <a:softEdge rad="112500"/>
              </a:effectLst>
            </p:spPr>
          </p:pic>
          <p:pic>
            <p:nvPicPr>
              <p:cNvPr id="11" name="Picture 6" descr="\\LAATTA1\Sales\Markkinointi\PPT-esitykset-2010\EnviScreen\images\jpegs\EnviScreenslide02.jpg"/>
              <p:cNvPicPr>
                <a:picLocks noChangeAspect="1" noChangeArrowheads="1"/>
              </p:cNvPicPr>
              <p:nvPr/>
            </p:nvPicPr>
            <p:blipFill>
              <a:blip r:embed="rId6"/>
              <a:srcRect l="16010" r="11462" b="54112"/>
              <a:stretch>
                <a:fillRect/>
              </a:stretch>
            </p:blipFill>
            <p:spPr bwMode="auto">
              <a:xfrm>
                <a:off x="7452320" y="620688"/>
                <a:ext cx="1712147" cy="1647948"/>
              </a:xfrm>
              <a:prstGeom prst="rect">
                <a:avLst/>
              </a:prstGeom>
              <a:ln>
                <a:noFill/>
              </a:ln>
              <a:effectLst>
                <a:softEdge rad="112500"/>
              </a:effectLst>
            </p:spPr>
          </p:pic>
        </p:grpSp>
        <p:pic>
          <p:nvPicPr>
            <p:cNvPr id="6" name="Picture 7" descr="C:\Documents and Settings\leikato\My Documents\LEIKAS\Kuvia\NBG 2007-2008\Toxic_Leak_07-7613.jpg"/>
            <p:cNvPicPr>
              <a:picLocks noChangeAspect="1" noChangeArrowheads="1"/>
            </p:cNvPicPr>
            <p:nvPr/>
          </p:nvPicPr>
          <p:blipFill>
            <a:blip r:embed="rId7" cstate="email"/>
            <a:srcRect/>
            <a:stretch>
              <a:fillRect/>
            </a:stretch>
          </p:blipFill>
          <p:spPr bwMode="auto">
            <a:xfrm>
              <a:off x="7380312" y="4211960"/>
              <a:ext cx="1728192" cy="2123349"/>
            </a:xfrm>
            <a:prstGeom prst="rect">
              <a:avLst/>
            </a:prstGeom>
            <a:ln>
              <a:noFill/>
            </a:ln>
            <a:effectLst>
              <a:softEdge rad="112500"/>
            </a:effectLst>
          </p:spPr>
        </p:pic>
      </p:grpSp>
      <p:pic>
        <p:nvPicPr>
          <p:cNvPr id="12" name="Resim 6"/>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8432" y="482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70256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sl01398_"/>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3462" y="2212975"/>
            <a:ext cx="1857375" cy="9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Picture 3" descr="bd06442_"/>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10088" y="2253457"/>
            <a:ext cx="17145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Rectangle 4"/>
          <p:cNvSpPr>
            <a:spLocks noGrp="1" noChangeArrowheads="1"/>
          </p:cNvSpPr>
          <p:nvPr>
            <p:ph type="title"/>
          </p:nvPr>
        </p:nvSpPr>
        <p:spPr>
          <a:xfrm>
            <a:off x="4003819" y="209137"/>
            <a:ext cx="6199051" cy="1143000"/>
          </a:xfrm>
        </p:spPr>
        <p:txBody>
          <a:bodyPr>
            <a:normAutofit/>
          </a:bodyPr>
          <a:lstStyle/>
          <a:p>
            <a:pPr eaLnBrk="1" hangingPunct="1"/>
            <a:r>
              <a:rPr lang="tr-TR" altLang="x-none" b="1" dirty="0" smtClean="0">
                <a:solidFill>
                  <a:srgbClr val="1924FA"/>
                </a:solidFill>
                <a:latin typeface="Tahoma" charset="0"/>
                <a:ea typeface="Tahoma" charset="0"/>
                <a:cs typeface="Tahoma" charset="0"/>
              </a:rPr>
              <a:t>Kimyasal</a:t>
            </a:r>
            <a:r>
              <a:rPr lang="en-US" altLang="x-none" b="1" dirty="0" smtClean="0">
                <a:solidFill>
                  <a:srgbClr val="1924FA"/>
                </a:solidFill>
                <a:latin typeface="Tahoma" charset="0"/>
                <a:ea typeface="Tahoma" charset="0"/>
                <a:cs typeface="Tahoma" charset="0"/>
              </a:rPr>
              <a:t>-A</a:t>
            </a:r>
            <a:r>
              <a:rPr lang="tr-TR" altLang="x-none" b="1" dirty="0" err="1" smtClean="0">
                <a:solidFill>
                  <a:srgbClr val="1924FA"/>
                </a:solidFill>
                <a:latin typeface="Tahoma" charset="0"/>
                <a:ea typeface="Tahoma" charset="0"/>
                <a:cs typeface="Tahoma" charset="0"/>
              </a:rPr>
              <a:t>jan</a:t>
            </a:r>
            <a:r>
              <a:rPr lang="en-US" altLang="x-none" b="1" dirty="0" smtClean="0">
                <a:solidFill>
                  <a:srgbClr val="1924FA"/>
                </a:solidFill>
                <a:latin typeface="Tahoma" charset="0"/>
                <a:ea typeface="Tahoma" charset="0"/>
                <a:cs typeface="Tahoma" charset="0"/>
              </a:rPr>
              <a:t> Do</a:t>
            </a:r>
            <a:r>
              <a:rPr lang="tr-TR" altLang="x-none" b="1" dirty="0" err="1" smtClean="0">
                <a:solidFill>
                  <a:srgbClr val="1924FA"/>
                </a:solidFill>
                <a:latin typeface="Tahoma" charset="0"/>
                <a:ea typeface="Tahoma" charset="0"/>
                <a:cs typeface="Tahoma" charset="0"/>
              </a:rPr>
              <a:t>zu</a:t>
            </a:r>
            <a:endParaRPr lang="en-US" altLang="x-none" b="1" dirty="0">
              <a:solidFill>
                <a:srgbClr val="1924FA"/>
              </a:solidFill>
              <a:latin typeface="Tahoma" charset="0"/>
              <a:ea typeface="Tahoma" charset="0"/>
              <a:cs typeface="Tahoma" charset="0"/>
            </a:endParaRPr>
          </a:p>
        </p:txBody>
      </p:sp>
      <p:graphicFrame>
        <p:nvGraphicFramePr>
          <p:cNvPr id="347141" name="Group 5"/>
          <p:cNvGraphicFramePr>
            <a:graphicFrameLocks noGrp="1"/>
          </p:cNvGraphicFramePr>
          <p:nvPr>
            <p:ph sz="half" idx="4294967295"/>
            <p:extLst/>
          </p:nvPr>
        </p:nvGraphicFramePr>
        <p:xfrm>
          <a:off x="221895" y="3236914"/>
          <a:ext cx="11733544" cy="2695573"/>
        </p:xfrm>
        <a:graphic>
          <a:graphicData uri="http://schemas.openxmlformats.org/drawingml/2006/table">
            <a:tbl>
              <a:tblPr/>
              <a:tblGrid>
                <a:gridCol w="2589699">
                  <a:extLst>
                    <a:ext uri="{9D8B030D-6E8A-4147-A177-3AD203B41FA5}">
                      <a16:colId xmlns:a16="http://schemas.microsoft.com/office/drawing/2014/main" xmlns="" val="20000"/>
                    </a:ext>
                  </a:extLst>
                </a:gridCol>
                <a:gridCol w="3177198">
                  <a:extLst>
                    <a:ext uri="{9D8B030D-6E8A-4147-A177-3AD203B41FA5}">
                      <a16:colId xmlns:a16="http://schemas.microsoft.com/office/drawing/2014/main" xmlns="" val="20001"/>
                    </a:ext>
                  </a:extLst>
                </a:gridCol>
                <a:gridCol w="3019749">
                  <a:extLst>
                    <a:ext uri="{9D8B030D-6E8A-4147-A177-3AD203B41FA5}">
                      <a16:colId xmlns:a16="http://schemas.microsoft.com/office/drawing/2014/main" xmlns="" val="20002"/>
                    </a:ext>
                  </a:extLst>
                </a:gridCol>
                <a:gridCol w="2946898">
                  <a:extLst>
                    <a:ext uri="{9D8B030D-6E8A-4147-A177-3AD203B41FA5}">
                      <a16:colId xmlns:a16="http://schemas.microsoft.com/office/drawing/2014/main" xmlns="" val="20003"/>
                    </a:ext>
                  </a:extLst>
                </a:gridCol>
              </a:tblGrid>
              <a:tr h="439790">
                <a:tc rowSpan="2">
                  <a:txBody>
                    <a:bodyPr/>
                    <a:lstStyle>
                      <a:lvl1pPr>
                        <a:lnSpc>
                          <a:spcPct val="95000"/>
                        </a:lnSpc>
                        <a:spcBef>
                          <a:spcPct val="20000"/>
                        </a:spcBef>
                        <a:spcAft>
                          <a:spcPct val="20000"/>
                        </a:spcAft>
                        <a:defRPr sz="2400" b="1">
                          <a:solidFill>
                            <a:schemeClr val="tx1"/>
                          </a:solidFill>
                          <a:latin typeface="Times New Roman" panose="02020603050405020304" pitchFamily="18" charset="0"/>
                        </a:defRPr>
                      </a:lvl1pPr>
                      <a:lvl2pPr>
                        <a:lnSpc>
                          <a:spcPct val="95000"/>
                        </a:lnSpc>
                        <a:spcBef>
                          <a:spcPct val="20000"/>
                        </a:spcBef>
                        <a:spcAft>
                          <a:spcPct val="20000"/>
                        </a:spcAft>
                        <a:defRPr sz="2400" b="1">
                          <a:solidFill>
                            <a:schemeClr val="tx1"/>
                          </a:solidFill>
                          <a:latin typeface="Times New Roman" panose="02020603050405020304" pitchFamily="18" charset="0"/>
                        </a:defRPr>
                      </a:lvl2pPr>
                      <a:lvl3pPr>
                        <a:lnSpc>
                          <a:spcPct val="95000"/>
                        </a:lnSpc>
                        <a:spcBef>
                          <a:spcPct val="20000"/>
                        </a:spcBef>
                        <a:spcAft>
                          <a:spcPct val="20000"/>
                        </a:spcAft>
                        <a:defRPr sz="2400" b="1">
                          <a:solidFill>
                            <a:schemeClr val="tx1"/>
                          </a:solidFill>
                          <a:latin typeface="Times New Roman" panose="02020603050405020304" pitchFamily="18" charset="0"/>
                        </a:defRPr>
                      </a:lvl3pPr>
                      <a:lvl4pPr>
                        <a:lnSpc>
                          <a:spcPct val="95000"/>
                        </a:lnSpc>
                        <a:spcBef>
                          <a:spcPct val="20000"/>
                        </a:spcBef>
                        <a:spcAft>
                          <a:spcPct val="20000"/>
                        </a:spcAft>
                        <a:defRPr sz="2400" b="1">
                          <a:solidFill>
                            <a:schemeClr val="tx1"/>
                          </a:solidFill>
                          <a:latin typeface="Times New Roman" panose="02020603050405020304" pitchFamily="18" charset="0"/>
                        </a:defRPr>
                      </a:lvl4pPr>
                      <a:lvl5pPr>
                        <a:lnSpc>
                          <a:spcPct val="95000"/>
                        </a:lnSpc>
                        <a:spcBef>
                          <a:spcPct val="20000"/>
                        </a:spcBef>
                        <a:spcAft>
                          <a:spcPct val="20000"/>
                        </a:spcAft>
                        <a:defRPr sz="2400" b="1">
                          <a:solidFill>
                            <a:schemeClr val="tx1"/>
                          </a:solidFill>
                          <a:latin typeface="Times New Roman" panose="02020603050405020304" pitchFamily="18" charset="0"/>
                        </a:defRPr>
                      </a:lvl5pPr>
                      <a:lvl6pPr fontAlgn="base">
                        <a:lnSpc>
                          <a:spcPct val="95000"/>
                        </a:lnSpc>
                        <a:spcBef>
                          <a:spcPct val="20000"/>
                        </a:spcBef>
                        <a:spcAft>
                          <a:spcPct val="20000"/>
                        </a:spcAft>
                        <a:defRPr sz="2400" b="1">
                          <a:solidFill>
                            <a:schemeClr val="tx1"/>
                          </a:solidFill>
                          <a:latin typeface="Times New Roman" panose="02020603050405020304" pitchFamily="18" charset="0"/>
                        </a:defRPr>
                      </a:lvl6pPr>
                      <a:lvl7pPr fontAlgn="base">
                        <a:lnSpc>
                          <a:spcPct val="95000"/>
                        </a:lnSpc>
                        <a:spcBef>
                          <a:spcPct val="20000"/>
                        </a:spcBef>
                        <a:spcAft>
                          <a:spcPct val="20000"/>
                        </a:spcAft>
                        <a:defRPr sz="2400" b="1">
                          <a:solidFill>
                            <a:schemeClr val="tx1"/>
                          </a:solidFill>
                          <a:latin typeface="Times New Roman" panose="02020603050405020304" pitchFamily="18" charset="0"/>
                        </a:defRPr>
                      </a:lvl7pPr>
                      <a:lvl8pPr fontAlgn="base">
                        <a:lnSpc>
                          <a:spcPct val="95000"/>
                        </a:lnSpc>
                        <a:spcBef>
                          <a:spcPct val="20000"/>
                        </a:spcBef>
                        <a:spcAft>
                          <a:spcPct val="20000"/>
                        </a:spcAft>
                        <a:defRPr sz="2400" b="1">
                          <a:solidFill>
                            <a:schemeClr val="tx1"/>
                          </a:solidFill>
                          <a:latin typeface="Times New Roman" panose="02020603050405020304" pitchFamily="18" charset="0"/>
                        </a:defRPr>
                      </a:lvl8pPr>
                      <a:lvl9pPr fontAlgn="base">
                        <a:lnSpc>
                          <a:spcPct val="95000"/>
                        </a:lnSpc>
                        <a:spcBef>
                          <a:spcPct val="20000"/>
                        </a:spcBef>
                        <a:spcAft>
                          <a:spcPct val="20000"/>
                        </a:spcAft>
                        <a:defRPr sz="2400" b="1">
                          <a:solidFill>
                            <a:schemeClr val="tx1"/>
                          </a:solidFill>
                          <a:latin typeface="Times New Roman" panose="02020603050405020304" pitchFamily="18" charset="0"/>
                        </a:defRPr>
                      </a:lvl9pPr>
                    </a:lstStyle>
                    <a:p>
                      <a:pPr marL="0" marR="0" lvl="0" indent="0" algn="ctr" defTabSz="914400" rtl="0" eaLnBrk="1" fontAlgn="base" latinLnBrk="0" hangingPunct="1">
                        <a:lnSpc>
                          <a:spcPct val="95000"/>
                        </a:lnSpc>
                        <a:spcBef>
                          <a:spcPct val="20000"/>
                        </a:spcBef>
                        <a:spcAft>
                          <a:spcPct val="20000"/>
                        </a:spcAft>
                        <a:buClrTx/>
                        <a:buSzTx/>
                        <a:buFontTx/>
                        <a:buNone/>
                        <a:tabLst/>
                      </a:pP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Kimyasal</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Ajan Çeşitleri</a:t>
                      </a:r>
                      <a:endParaRPr kumimoji="0" lang="en-US" sz="1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T="45725" marB="45725" anchor="ct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FFFFCC"/>
                    </a:solidFill>
                  </a:tcPr>
                </a:tc>
                <a:tc gridSpan="3">
                  <a:txBody>
                    <a:bodyPr/>
                    <a:lstStyle>
                      <a:lvl1pPr>
                        <a:lnSpc>
                          <a:spcPct val="95000"/>
                        </a:lnSpc>
                        <a:spcBef>
                          <a:spcPct val="20000"/>
                        </a:spcBef>
                        <a:spcAft>
                          <a:spcPct val="20000"/>
                        </a:spcAft>
                        <a:defRPr sz="2400" b="1">
                          <a:solidFill>
                            <a:schemeClr val="tx1"/>
                          </a:solidFill>
                          <a:latin typeface="Times New Roman" panose="02020603050405020304" pitchFamily="18" charset="0"/>
                        </a:defRPr>
                      </a:lvl1pPr>
                      <a:lvl2pPr>
                        <a:lnSpc>
                          <a:spcPct val="95000"/>
                        </a:lnSpc>
                        <a:spcBef>
                          <a:spcPct val="20000"/>
                        </a:spcBef>
                        <a:spcAft>
                          <a:spcPct val="20000"/>
                        </a:spcAft>
                        <a:defRPr sz="2400" b="1">
                          <a:solidFill>
                            <a:schemeClr val="tx1"/>
                          </a:solidFill>
                          <a:latin typeface="Times New Roman" panose="02020603050405020304" pitchFamily="18" charset="0"/>
                        </a:defRPr>
                      </a:lvl2pPr>
                      <a:lvl3pPr>
                        <a:lnSpc>
                          <a:spcPct val="95000"/>
                        </a:lnSpc>
                        <a:spcBef>
                          <a:spcPct val="20000"/>
                        </a:spcBef>
                        <a:spcAft>
                          <a:spcPct val="20000"/>
                        </a:spcAft>
                        <a:defRPr sz="2400" b="1">
                          <a:solidFill>
                            <a:schemeClr val="tx1"/>
                          </a:solidFill>
                          <a:latin typeface="Times New Roman" panose="02020603050405020304" pitchFamily="18" charset="0"/>
                        </a:defRPr>
                      </a:lvl3pPr>
                      <a:lvl4pPr>
                        <a:lnSpc>
                          <a:spcPct val="95000"/>
                        </a:lnSpc>
                        <a:spcBef>
                          <a:spcPct val="20000"/>
                        </a:spcBef>
                        <a:spcAft>
                          <a:spcPct val="20000"/>
                        </a:spcAft>
                        <a:defRPr sz="2400" b="1">
                          <a:solidFill>
                            <a:schemeClr val="tx1"/>
                          </a:solidFill>
                          <a:latin typeface="Times New Roman" panose="02020603050405020304" pitchFamily="18" charset="0"/>
                        </a:defRPr>
                      </a:lvl4pPr>
                      <a:lvl5pPr>
                        <a:lnSpc>
                          <a:spcPct val="95000"/>
                        </a:lnSpc>
                        <a:spcBef>
                          <a:spcPct val="20000"/>
                        </a:spcBef>
                        <a:spcAft>
                          <a:spcPct val="20000"/>
                        </a:spcAft>
                        <a:defRPr sz="2400" b="1">
                          <a:solidFill>
                            <a:schemeClr val="tx1"/>
                          </a:solidFill>
                          <a:latin typeface="Times New Roman" panose="02020603050405020304" pitchFamily="18" charset="0"/>
                        </a:defRPr>
                      </a:lvl5pPr>
                      <a:lvl6pPr fontAlgn="base">
                        <a:lnSpc>
                          <a:spcPct val="95000"/>
                        </a:lnSpc>
                        <a:spcBef>
                          <a:spcPct val="20000"/>
                        </a:spcBef>
                        <a:spcAft>
                          <a:spcPct val="20000"/>
                        </a:spcAft>
                        <a:defRPr sz="2400" b="1">
                          <a:solidFill>
                            <a:schemeClr val="tx1"/>
                          </a:solidFill>
                          <a:latin typeface="Times New Roman" panose="02020603050405020304" pitchFamily="18" charset="0"/>
                        </a:defRPr>
                      </a:lvl6pPr>
                      <a:lvl7pPr fontAlgn="base">
                        <a:lnSpc>
                          <a:spcPct val="95000"/>
                        </a:lnSpc>
                        <a:spcBef>
                          <a:spcPct val="20000"/>
                        </a:spcBef>
                        <a:spcAft>
                          <a:spcPct val="20000"/>
                        </a:spcAft>
                        <a:defRPr sz="2400" b="1">
                          <a:solidFill>
                            <a:schemeClr val="tx1"/>
                          </a:solidFill>
                          <a:latin typeface="Times New Roman" panose="02020603050405020304" pitchFamily="18" charset="0"/>
                        </a:defRPr>
                      </a:lvl7pPr>
                      <a:lvl8pPr fontAlgn="base">
                        <a:lnSpc>
                          <a:spcPct val="95000"/>
                        </a:lnSpc>
                        <a:spcBef>
                          <a:spcPct val="20000"/>
                        </a:spcBef>
                        <a:spcAft>
                          <a:spcPct val="20000"/>
                        </a:spcAft>
                        <a:defRPr sz="2400" b="1">
                          <a:solidFill>
                            <a:schemeClr val="tx1"/>
                          </a:solidFill>
                          <a:latin typeface="Times New Roman" panose="02020603050405020304" pitchFamily="18" charset="0"/>
                        </a:defRPr>
                      </a:lvl8pPr>
                      <a:lvl9pPr fontAlgn="base">
                        <a:lnSpc>
                          <a:spcPct val="95000"/>
                        </a:lnSpc>
                        <a:spcBef>
                          <a:spcPct val="20000"/>
                        </a:spcBef>
                        <a:spcAft>
                          <a:spcPct val="20000"/>
                        </a:spcAft>
                        <a:defRPr sz="2400" b="1">
                          <a:solidFill>
                            <a:schemeClr val="tx1"/>
                          </a:solidFill>
                          <a:latin typeface="Times New Roman" panose="02020603050405020304" pitchFamily="18" charset="0"/>
                        </a:defRPr>
                      </a:lvl9pPr>
                    </a:lstStyle>
                    <a:p>
                      <a:pPr marL="0" marR="0" lvl="0" indent="0" algn="ctr" defTabSz="914400" rtl="0" eaLnBrk="1" fontAlgn="base" latinLnBrk="0" hangingPunct="1">
                        <a:lnSpc>
                          <a:spcPct val="95000"/>
                        </a:lnSpc>
                        <a:spcBef>
                          <a:spcPct val="20000"/>
                        </a:spcBef>
                        <a:spcAft>
                          <a:spcPct val="20000"/>
                        </a:spcAft>
                        <a:buClrTx/>
                        <a:buSzTx/>
                        <a:buFontTx/>
                        <a:buNone/>
                        <a:tabLst/>
                      </a:pP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 100 </a:t>
                      </a:r>
                      <a:r>
                        <a:rPr kumimoji="0" lang="en-US" sz="1800" b="1" i="0" u="none" strike="noStrike" cap="none" normalizeH="0" baseline="0" dirty="0" err="1" smtClean="0">
                          <a:ln>
                            <a:noFill/>
                          </a:ln>
                          <a:solidFill>
                            <a:schemeClr val="tx1"/>
                          </a:solidFill>
                          <a:effectLst/>
                          <a:latin typeface="Times New Roman" pitchFamily="18" charset="0"/>
                          <a:cs typeface="Times New Roman" pitchFamily="18" charset="0"/>
                        </a:rPr>
                        <a:t>Ölümcül</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cs typeface="Times New Roman" pitchFamily="18" charset="0"/>
                        </a:rPr>
                        <a:t>Hava</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cs typeface="Times New Roman" pitchFamily="18" charset="0"/>
                        </a:rPr>
                        <a:t>Doz</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cs typeface="Times New Roman" pitchFamily="18" charset="0"/>
                        </a:rPr>
                        <a:t>Miktarı</a:t>
                      </a:r>
                      <a:endParaRPr kumimoji="0" lang="en-US" sz="1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T="45725" marB="45725" anchor="ct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FFFFCC"/>
                    </a:solid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0"/>
                  </a:ext>
                </a:extLst>
              </a:tr>
              <a:tr h="495358">
                <a:tc vMerge="1">
                  <a:txBody>
                    <a:bodyPr/>
                    <a:lstStyle/>
                    <a:p>
                      <a:endParaRPr lang="tr-TR"/>
                    </a:p>
                  </a:txBody>
                  <a:tcPr/>
                </a:tc>
                <a:tc>
                  <a:txBody>
                    <a:bodyPr/>
                    <a:lstStyle>
                      <a:lvl1pPr>
                        <a:lnSpc>
                          <a:spcPct val="95000"/>
                        </a:lnSpc>
                        <a:spcBef>
                          <a:spcPct val="20000"/>
                        </a:spcBef>
                        <a:spcAft>
                          <a:spcPct val="20000"/>
                        </a:spcAft>
                        <a:defRPr sz="2400" b="1">
                          <a:solidFill>
                            <a:schemeClr val="tx1"/>
                          </a:solidFill>
                          <a:latin typeface="Times New Roman" panose="02020603050405020304" pitchFamily="18" charset="0"/>
                        </a:defRPr>
                      </a:lvl1pPr>
                      <a:lvl2pPr>
                        <a:lnSpc>
                          <a:spcPct val="95000"/>
                        </a:lnSpc>
                        <a:spcBef>
                          <a:spcPct val="20000"/>
                        </a:spcBef>
                        <a:spcAft>
                          <a:spcPct val="20000"/>
                        </a:spcAft>
                        <a:defRPr sz="2400" b="1">
                          <a:solidFill>
                            <a:schemeClr val="tx1"/>
                          </a:solidFill>
                          <a:latin typeface="Times New Roman" panose="02020603050405020304" pitchFamily="18" charset="0"/>
                        </a:defRPr>
                      </a:lvl2pPr>
                      <a:lvl3pPr>
                        <a:lnSpc>
                          <a:spcPct val="95000"/>
                        </a:lnSpc>
                        <a:spcBef>
                          <a:spcPct val="20000"/>
                        </a:spcBef>
                        <a:spcAft>
                          <a:spcPct val="20000"/>
                        </a:spcAft>
                        <a:defRPr sz="2400" b="1">
                          <a:solidFill>
                            <a:schemeClr val="tx1"/>
                          </a:solidFill>
                          <a:latin typeface="Times New Roman" panose="02020603050405020304" pitchFamily="18" charset="0"/>
                        </a:defRPr>
                      </a:lvl3pPr>
                      <a:lvl4pPr>
                        <a:lnSpc>
                          <a:spcPct val="95000"/>
                        </a:lnSpc>
                        <a:spcBef>
                          <a:spcPct val="20000"/>
                        </a:spcBef>
                        <a:spcAft>
                          <a:spcPct val="20000"/>
                        </a:spcAft>
                        <a:defRPr sz="2400" b="1">
                          <a:solidFill>
                            <a:schemeClr val="tx1"/>
                          </a:solidFill>
                          <a:latin typeface="Times New Roman" panose="02020603050405020304" pitchFamily="18" charset="0"/>
                        </a:defRPr>
                      </a:lvl4pPr>
                      <a:lvl5pPr>
                        <a:lnSpc>
                          <a:spcPct val="95000"/>
                        </a:lnSpc>
                        <a:spcBef>
                          <a:spcPct val="20000"/>
                        </a:spcBef>
                        <a:spcAft>
                          <a:spcPct val="20000"/>
                        </a:spcAft>
                        <a:defRPr sz="2400" b="1">
                          <a:solidFill>
                            <a:schemeClr val="tx1"/>
                          </a:solidFill>
                          <a:latin typeface="Times New Roman" panose="02020603050405020304" pitchFamily="18" charset="0"/>
                        </a:defRPr>
                      </a:lvl5pPr>
                      <a:lvl6pPr fontAlgn="base">
                        <a:lnSpc>
                          <a:spcPct val="95000"/>
                        </a:lnSpc>
                        <a:spcBef>
                          <a:spcPct val="20000"/>
                        </a:spcBef>
                        <a:spcAft>
                          <a:spcPct val="20000"/>
                        </a:spcAft>
                        <a:defRPr sz="2400" b="1">
                          <a:solidFill>
                            <a:schemeClr val="tx1"/>
                          </a:solidFill>
                          <a:latin typeface="Times New Roman" panose="02020603050405020304" pitchFamily="18" charset="0"/>
                        </a:defRPr>
                      </a:lvl6pPr>
                      <a:lvl7pPr fontAlgn="base">
                        <a:lnSpc>
                          <a:spcPct val="95000"/>
                        </a:lnSpc>
                        <a:spcBef>
                          <a:spcPct val="20000"/>
                        </a:spcBef>
                        <a:spcAft>
                          <a:spcPct val="20000"/>
                        </a:spcAft>
                        <a:defRPr sz="2400" b="1">
                          <a:solidFill>
                            <a:schemeClr val="tx1"/>
                          </a:solidFill>
                          <a:latin typeface="Times New Roman" panose="02020603050405020304" pitchFamily="18" charset="0"/>
                        </a:defRPr>
                      </a:lvl7pPr>
                      <a:lvl8pPr fontAlgn="base">
                        <a:lnSpc>
                          <a:spcPct val="95000"/>
                        </a:lnSpc>
                        <a:spcBef>
                          <a:spcPct val="20000"/>
                        </a:spcBef>
                        <a:spcAft>
                          <a:spcPct val="20000"/>
                        </a:spcAft>
                        <a:defRPr sz="2400" b="1">
                          <a:solidFill>
                            <a:schemeClr val="tx1"/>
                          </a:solidFill>
                          <a:latin typeface="Times New Roman" panose="02020603050405020304" pitchFamily="18" charset="0"/>
                        </a:defRPr>
                      </a:lvl8pPr>
                      <a:lvl9pPr fontAlgn="base">
                        <a:lnSpc>
                          <a:spcPct val="95000"/>
                        </a:lnSpc>
                        <a:spcBef>
                          <a:spcPct val="20000"/>
                        </a:spcBef>
                        <a:spcAft>
                          <a:spcPct val="20000"/>
                        </a:spcAft>
                        <a:defRPr sz="2400" b="1">
                          <a:solidFill>
                            <a:schemeClr val="tx1"/>
                          </a:solidFill>
                          <a:latin typeface="Times New Roman" panose="02020603050405020304" pitchFamily="18" charset="0"/>
                        </a:defRPr>
                      </a:lvl9pPr>
                    </a:lstStyle>
                    <a:p>
                      <a:pPr marL="0" marR="0" lvl="0" indent="0" algn="ctr" defTabSz="914400" rtl="0" eaLnBrk="1" fontAlgn="base" latinLnBrk="0" hangingPunct="1">
                        <a:lnSpc>
                          <a:spcPct val="95000"/>
                        </a:lnSpc>
                        <a:spcBef>
                          <a:spcPct val="20000"/>
                        </a:spcBef>
                        <a:spcAft>
                          <a:spcPct val="20000"/>
                        </a:spcAft>
                        <a:buClrTx/>
                        <a:buSzTx/>
                        <a:buFontTx/>
                        <a:buNone/>
                        <a:tabLst/>
                      </a:pP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Yuvarlak</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cs typeface="Times New Roman" pitchFamily="18" charset="0"/>
                        </a:rPr>
                        <a:t>Stad</a:t>
                      </a: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yum</a:t>
                      </a:r>
                      <a:endParaRPr kumimoji="0" lang="en-US" sz="1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T="45725" marB="45725" anchor="ct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00CC66"/>
                    </a:solidFill>
                  </a:tcPr>
                </a:tc>
                <a:tc>
                  <a:txBody>
                    <a:bodyPr/>
                    <a:lstStyle>
                      <a:lvl1pPr>
                        <a:lnSpc>
                          <a:spcPct val="95000"/>
                        </a:lnSpc>
                        <a:spcBef>
                          <a:spcPct val="20000"/>
                        </a:spcBef>
                        <a:spcAft>
                          <a:spcPct val="20000"/>
                        </a:spcAft>
                        <a:defRPr sz="2400" b="1">
                          <a:solidFill>
                            <a:schemeClr val="tx1"/>
                          </a:solidFill>
                          <a:latin typeface="Times New Roman" panose="02020603050405020304" pitchFamily="18" charset="0"/>
                        </a:defRPr>
                      </a:lvl1pPr>
                      <a:lvl2pPr>
                        <a:lnSpc>
                          <a:spcPct val="95000"/>
                        </a:lnSpc>
                        <a:spcBef>
                          <a:spcPct val="20000"/>
                        </a:spcBef>
                        <a:spcAft>
                          <a:spcPct val="20000"/>
                        </a:spcAft>
                        <a:defRPr sz="2400" b="1">
                          <a:solidFill>
                            <a:schemeClr val="tx1"/>
                          </a:solidFill>
                          <a:latin typeface="Times New Roman" panose="02020603050405020304" pitchFamily="18" charset="0"/>
                        </a:defRPr>
                      </a:lvl2pPr>
                      <a:lvl3pPr>
                        <a:lnSpc>
                          <a:spcPct val="95000"/>
                        </a:lnSpc>
                        <a:spcBef>
                          <a:spcPct val="20000"/>
                        </a:spcBef>
                        <a:spcAft>
                          <a:spcPct val="20000"/>
                        </a:spcAft>
                        <a:defRPr sz="2400" b="1">
                          <a:solidFill>
                            <a:schemeClr val="tx1"/>
                          </a:solidFill>
                          <a:latin typeface="Times New Roman" panose="02020603050405020304" pitchFamily="18" charset="0"/>
                        </a:defRPr>
                      </a:lvl3pPr>
                      <a:lvl4pPr>
                        <a:lnSpc>
                          <a:spcPct val="95000"/>
                        </a:lnSpc>
                        <a:spcBef>
                          <a:spcPct val="20000"/>
                        </a:spcBef>
                        <a:spcAft>
                          <a:spcPct val="20000"/>
                        </a:spcAft>
                        <a:defRPr sz="2400" b="1">
                          <a:solidFill>
                            <a:schemeClr val="tx1"/>
                          </a:solidFill>
                          <a:latin typeface="Times New Roman" panose="02020603050405020304" pitchFamily="18" charset="0"/>
                        </a:defRPr>
                      </a:lvl4pPr>
                      <a:lvl5pPr>
                        <a:lnSpc>
                          <a:spcPct val="95000"/>
                        </a:lnSpc>
                        <a:spcBef>
                          <a:spcPct val="20000"/>
                        </a:spcBef>
                        <a:spcAft>
                          <a:spcPct val="20000"/>
                        </a:spcAft>
                        <a:defRPr sz="2400" b="1">
                          <a:solidFill>
                            <a:schemeClr val="tx1"/>
                          </a:solidFill>
                          <a:latin typeface="Times New Roman" panose="02020603050405020304" pitchFamily="18" charset="0"/>
                        </a:defRPr>
                      </a:lvl5pPr>
                      <a:lvl6pPr fontAlgn="base">
                        <a:lnSpc>
                          <a:spcPct val="95000"/>
                        </a:lnSpc>
                        <a:spcBef>
                          <a:spcPct val="20000"/>
                        </a:spcBef>
                        <a:spcAft>
                          <a:spcPct val="20000"/>
                        </a:spcAft>
                        <a:defRPr sz="2400" b="1">
                          <a:solidFill>
                            <a:schemeClr val="tx1"/>
                          </a:solidFill>
                          <a:latin typeface="Times New Roman" panose="02020603050405020304" pitchFamily="18" charset="0"/>
                        </a:defRPr>
                      </a:lvl6pPr>
                      <a:lvl7pPr fontAlgn="base">
                        <a:lnSpc>
                          <a:spcPct val="95000"/>
                        </a:lnSpc>
                        <a:spcBef>
                          <a:spcPct val="20000"/>
                        </a:spcBef>
                        <a:spcAft>
                          <a:spcPct val="20000"/>
                        </a:spcAft>
                        <a:defRPr sz="2400" b="1">
                          <a:solidFill>
                            <a:schemeClr val="tx1"/>
                          </a:solidFill>
                          <a:latin typeface="Times New Roman" panose="02020603050405020304" pitchFamily="18" charset="0"/>
                        </a:defRPr>
                      </a:lvl7pPr>
                      <a:lvl8pPr fontAlgn="base">
                        <a:lnSpc>
                          <a:spcPct val="95000"/>
                        </a:lnSpc>
                        <a:spcBef>
                          <a:spcPct val="20000"/>
                        </a:spcBef>
                        <a:spcAft>
                          <a:spcPct val="20000"/>
                        </a:spcAft>
                        <a:defRPr sz="2400" b="1">
                          <a:solidFill>
                            <a:schemeClr val="tx1"/>
                          </a:solidFill>
                          <a:latin typeface="Times New Roman" panose="02020603050405020304" pitchFamily="18" charset="0"/>
                        </a:defRPr>
                      </a:lvl8pPr>
                      <a:lvl9pPr fontAlgn="base">
                        <a:lnSpc>
                          <a:spcPct val="95000"/>
                        </a:lnSpc>
                        <a:spcBef>
                          <a:spcPct val="20000"/>
                        </a:spcBef>
                        <a:spcAft>
                          <a:spcPct val="20000"/>
                        </a:spcAft>
                        <a:defRPr sz="2400" b="1">
                          <a:solidFill>
                            <a:schemeClr val="tx1"/>
                          </a:solidFill>
                          <a:latin typeface="Times New Roman" panose="02020603050405020304" pitchFamily="18" charset="0"/>
                        </a:defRPr>
                      </a:lvl9pPr>
                    </a:lstStyle>
                    <a:p>
                      <a:pPr marL="0" marR="0" lvl="0" indent="0" algn="ctr" defTabSz="914400" rtl="0" eaLnBrk="1" fontAlgn="base" latinLnBrk="0" hangingPunct="1">
                        <a:lnSpc>
                          <a:spcPct val="95000"/>
                        </a:lnSpc>
                        <a:spcBef>
                          <a:spcPct val="20000"/>
                        </a:spcBef>
                        <a:spcAft>
                          <a:spcPct val="20000"/>
                        </a:spcAft>
                        <a:buClrTx/>
                        <a:buSzTx/>
                        <a:buFontTx/>
                        <a:buNone/>
                        <a:tabLst/>
                      </a:pP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Tiyatro</a:t>
                      </a:r>
                      <a:endParaRPr kumimoji="0" lang="en-US" sz="1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T="45725" marB="45725" anchor="ct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lvl1pPr>
                        <a:lnSpc>
                          <a:spcPct val="95000"/>
                        </a:lnSpc>
                        <a:spcBef>
                          <a:spcPct val="20000"/>
                        </a:spcBef>
                        <a:spcAft>
                          <a:spcPct val="20000"/>
                        </a:spcAft>
                        <a:defRPr sz="2400" b="1">
                          <a:solidFill>
                            <a:schemeClr val="tx1"/>
                          </a:solidFill>
                          <a:latin typeface="Times New Roman" panose="02020603050405020304" pitchFamily="18" charset="0"/>
                        </a:defRPr>
                      </a:lvl1pPr>
                      <a:lvl2pPr>
                        <a:lnSpc>
                          <a:spcPct val="95000"/>
                        </a:lnSpc>
                        <a:spcBef>
                          <a:spcPct val="20000"/>
                        </a:spcBef>
                        <a:spcAft>
                          <a:spcPct val="20000"/>
                        </a:spcAft>
                        <a:defRPr sz="2400" b="1">
                          <a:solidFill>
                            <a:schemeClr val="tx1"/>
                          </a:solidFill>
                          <a:latin typeface="Times New Roman" panose="02020603050405020304" pitchFamily="18" charset="0"/>
                        </a:defRPr>
                      </a:lvl2pPr>
                      <a:lvl3pPr>
                        <a:lnSpc>
                          <a:spcPct val="95000"/>
                        </a:lnSpc>
                        <a:spcBef>
                          <a:spcPct val="20000"/>
                        </a:spcBef>
                        <a:spcAft>
                          <a:spcPct val="20000"/>
                        </a:spcAft>
                        <a:defRPr sz="2400" b="1">
                          <a:solidFill>
                            <a:schemeClr val="tx1"/>
                          </a:solidFill>
                          <a:latin typeface="Times New Roman" panose="02020603050405020304" pitchFamily="18" charset="0"/>
                        </a:defRPr>
                      </a:lvl3pPr>
                      <a:lvl4pPr>
                        <a:lnSpc>
                          <a:spcPct val="95000"/>
                        </a:lnSpc>
                        <a:spcBef>
                          <a:spcPct val="20000"/>
                        </a:spcBef>
                        <a:spcAft>
                          <a:spcPct val="20000"/>
                        </a:spcAft>
                        <a:defRPr sz="2400" b="1">
                          <a:solidFill>
                            <a:schemeClr val="tx1"/>
                          </a:solidFill>
                          <a:latin typeface="Times New Roman" panose="02020603050405020304" pitchFamily="18" charset="0"/>
                        </a:defRPr>
                      </a:lvl4pPr>
                      <a:lvl5pPr>
                        <a:lnSpc>
                          <a:spcPct val="95000"/>
                        </a:lnSpc>
                        <a:spcBef>
                          <a:spcPct val="20000"/>
                        </a:spcBef>
                        <a:spcAft>
                          <a:spcPct val="20000"/>
                        </a:spcAft>
                        <a:defRPr sz="2400" b="1">
                          <a:solidFill>
                            <a:schemeClr val="tx1"/>
                          </a:solidFill>
                          <a:latin typeface="Times New Roman" panose="02020603050405020304" pitchFamily="18" charset="0"/>
                        </a:defRPr>
                      </a:lvl5pPr>
                      <a:lvl6pPr fontAlgn="base">
                        <a:lnSpc>
                          <a:spcPct val="95000"/>
                        </a:lnSpc>
                        <a:spcBef>
                          <a:spcPct val="20000"/>
                        </a:spcBef>
                        <a:spcAft>
                          <a:spcPct val="20000"/>
                        </a:spcAft>
                        <a:defRPr sz="2400" b="1">
                          <a:solidFill>
                            <a:schemeClr val="tx1"/>
                          </a:solidFill>
                          <a:latin typeface="Times New Roman" panose="02020603050405020304" pitchFamily="18" charset="0"/>
                        </a:defRPr>
                      </a:lvl6pPr>
                      <a:lvl7pPr fontAlgn="base">
                        <a:lnSpc>
                          <a:spcPct val="95000"/>
                        </a:lnSpc>
                        <a:spcBef>
                          <a:spcPct val="20000"/>
                        </a:spcBef>
                        <a:spcAft>
                          <a:spcPct val="20000"/>
                        </a:spcAft>
                        <a:defRPr sz="2400" b="1">
                          <a:solidFill>
                            <a:schemeClr val="tx1"/>
                          </a:solidFill>
                          <a:latin typeface="Times New Roman" panose="02020603050405020304" pitchFamily="18" charset="0"/>
                        </a:defRPr>
                      </a:lvl7pPr>
                      <a:lvl8pPr fontAlgn="base">
                        <a:lnSpc>
                          <a:spcPct val="95000"/>
                        </a:lnSpc>
                        <a:spcBef>
                          <a:spcPct val="20000"/>
                        </a:spcBef>
                        <a:spcAft>
                          <a:spcPct val="20000"/>
                        </a:spcAft>
                        <a:defRPr sz="2400" b="1">
                          <a:solidFill>
                            <a:schemeClr val="tx1"/>
                          </a:solidFill>
                          <a:latin typeface="Times New Roman" panose="02020603050405020304" pitchFamily="18" charset="0"/>
                        </a:defRPr>
                      </a:lvl8pPr>
                      <a:lvl9pPr fontAlgn="base">
                        <a:lnSpc>
                          <a:spcPct val="95000"/>
                        </a:lnSpc>
                        <a:spcBef>
                          <a:spcPct val="20000"/>
                        </a:spcBef>
                        <a:spcAft>
                          <a:spcPct val="20000"/>
                        </a:spcAft>
                        <a:defRPr sz="2400" b="1">
                          <a:solidFill>
                            <a:schemeClr val="tx1"/>
                          </a:solidFill>
                          <a:latin typeface="Times New Roman" panose="02020603050405020304" pitchFamily="18" charset="0"/>
                        </a:defRPr>
                      </a:lvl9pPr>
                    </a:lstStyle>
                    <a:p>
                      <a:pPr marL="0" marR="0" lvl="0" indent="0" algn="ctr" defTabSz="914400" rtl="0" eaLnBrk="1" fontAlgn="base" latinLnBrk="0" hangingPunct="1">
                        <a:lnSpc>
                          <a:spcPct val="95000"/>
                        </a:lnSpc>
                        <a:spcBef>
                          <a:spcPct val="20000"/>
                        </a:spcBef>
                        <a:spcAft>
                          <a:spcPct val="2000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Boeing 747-400</a:t>
                      </a:r>
                    </a:p>
                  </a:txBody>
                  <a:tcPr marT="45725" marB="45725" anchor="ct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00FF99"/>
                    </a:solidFill>
                  </a:tcPr>
                </a:tc>
                <a:extLst>
                  <a:ext uri="{0D108BD9-81ED-4DB2-BD59-A6C34878D82A}">
                    <a16:rowId xmlns:a16="http://schemas.microsoft.com/office/drawing/2014/main" xmlns="" val="10001"/>
                  </a:ext>
                </a:extLst>
              </a:tr>
              <a:tr h="352085">
                <a:tc>
                  <a:txBody>
                    <a:bodyPr/>
                    <a:lstStyle>
                      <a:lvl1pPr>
                        <a:lnSpc>
                          <a:spcPct val="95000"/>
                        </a:lnSpc>
                        <a:spcBef>
                          <a:spcPct val="20000"/>
                        </a:spcBef>
                        <a:spcAft>
                          <a:spcPct val="20000"/>
                        </a:spcAft>
                        <a:defRPr sz="2400" b="1">
                          <a:solidFill>
                            <a:schemeClr val="tx1"/>
                          </a:solidFill>
                          <a:latin typeface="Times New Roman" panose="02020603050405020304" pitchFamily="18" charset="0"/>
                        </a:defRPr>
                      </a:lvl1pPr>
                      <a:lvl2pPr>
                        <a:lnSpc>
                          <a:spcPct val="95000"/>
                        </a:lnSpc>
                        <a:spcBef>
                          <a:spcPct val="20000"/>
                        </a:spcBef>
                        <a:spcAft>
                          <a:spcPct val="20000"/>
                        </a:spcAft>
                        <a:defRPr sz="2400" b="1">
                          <a:solidFill>
                            <a:schemeClr val="tx1"/>
                          </a:solidFill>
                          <a:latin typeface="Times New Roman" panose="02020603050405020304" pitchFamily="18" charset="0"/>
                        </a:defRPr>
                      </a:lvl2pPr>
                      <a:lvl3pPr>
                        <a:lnSpc>
                          <a:spcPct val="95000"/>
                        </a:lnSpc>
                        <a:spcBef>
                          <a:spcPct val="20000"/>
                        </a:spcBef>
                        <a:spcAft>
                          <a:spcPct val="20000"/>
                        </a:spcAft>
                        <a:defRPr sz="2400" b="1">
                          <a:solidFill>
                            <a:schemeClr val="tx1"/>
                          </a:solidFill>
                          <a:latin typeface="Times New Roman" panose="02020603050405020304" pitchFamily="18" charset="0"/>
                        </a:defRPr>
                      </a:lvl3pPr>
                      <a:lvl4pPr>
                        <a:lnSpc>
                          <a:spcPct val="95000"/>
                        </a:lnSpc>
                        <a:spcBef>
                          <a:spcPct val="20000"/>
                        </a:spcBef>
                        <a:spcAft>
                          <a:spcPct val="20000"/>
                        </a:spcAft>
                        <a:defRPr sz="2400" b="1">
                          <a:solidFill>
                            <a:schemeClr val="tx1"/>
                          </a:solidFill>
                          <a:latin typeface="Times New Roman" panose="02020603050405020304" pitchFamily="18" charset="0"/>
                        </a:defRPr>
                      </a:lvl4pPr>
                      <a:lvl5pPr>
                        <a:lnSpc>
                          <a:spcPct val="95000"/>
                        </a:lnSpc>
                        <a:spcBef>
                          <a:spcPct val="20000"/>
                        </a:spcBef>
                        <a:spcAft>
                          <a:spcPct val="20000"/>
                        </a:spcAft>
                        <a:defRPr sz="2400" b="1">
                          <a:solidFill>
                            <a:schemeClr val="tx1"/>
                          </a:solidFill>
                          <a:latin typeface="Times New Roman" panose="02020603050405020304" pitchFamily="18" charset="0"/>
                        </a:defRPr>
                      </a:lvl5pPr>
                      <a:lvl6pPr fontAlgn="base">
                        <a:lnSpc>
                          <a:spcPct val="95000"/>
                        </a:lnSpc>
                        <a:spcBef>
                          <a:spcPct val="20000"/>
                        </a:spcBef>
                        <a:spcAft>
                          <a:spcPct val="20000"/>
                        </a:spcAft>
                        <a:defRPr sz="2400" b="1">
                          <a:solidFill>
                            <a:schemeClr val="tx1"/>
                          </a:solidFill>
                          <a:latin typeface="Times New Roman" panose="02020603050405020304" pitchFamily="18" charset="0"/>
                        </a:defRPr>
                      </a:lvl6pPr>
                      <a:lvl7pPr fontAlgn="base">
                        <a:lnSpc>
                          <a:spcPct val="95000"/>
                        </a:lnSpc>
                        <a:spcBef>
                          <a:spcPct val="20000"/>
                        </a:spcBef>
                        <a:spcAft>
                          <a:spcPct val="20000"/>
                        </a:spcAft>
                        <a:defRPr sz="2400" b="1">
                          <a:solidFill>
                            <a:schemeClr val="tx1"/>
                          </a:solidFill>
                          <a:latin typeface="Times New Roman" panose="02020603050405020304" pitchFamily="18" charset="0"/>
                        </a:defRPr>
                      </a:lvl7pPr>
                      <a:lvl8pPr fontAlgn="base">
                        <a:lnSpc>
                          <a:spcPct val="95000"/>
                        </a:lnSpc>
                        <a:spcBef>
                          <a:spcPct val="20000"/>
                        </a:spcBef>
                        <a:spcAft>
                          <a:spcPct val="20000"/>
                        </a:spcAft>
                        <a:defRPr sz="2400" b="1">
                          <a:solidFill>
                            <a:schemeClr val="tx1"/>
                          </a:solidFill>
                          <a:latin typeface="Times New Roman" panose="02020603050405020304" pitchFamily="18" charset="0"/>
                        </a:defRPr>
                      </a:lvl8pPr>
                      <a:lvl9pPr fontAlgn="base">
                        <a:lnSpc>
                          <a:spcPct val="95000"/>
                        </a:lnSpc>
                        <a:spcBef>
                          <a:spcPct val="20000"/>
                        </a:spcBef>
                        <a:spcAft>
                          <a:spcPct val="2000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95000"/>
                        </a:lnSpc>
                        <a:spcBef>
                          <a:spcPct val="20000"/>
                        </a:spcBef>
                        <a:spcAft>
                          <a:spcPct val="20000"/>
                        </a:spcAft>
                        <a:buClrTx/>
                        <a:buSzTx/>
                        <a:buFontTx/>
                        <a:buNone/>
                        <a:tabLst/>
                      </a:pP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Sinir</a:t>
                      </a:r>
                      <a:endParaRPr kumimoji="0" lang="en-US" sz="1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T="45725" marB="45725" anchor="ct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lnSpc>
                          <a:spcPct val="95000"/>
                        </a:lnSpc>
                        <a:spcBef>
                          <a:spcPct val="20000"/>
                        </a:spcBef>
                        <a:spcAft>
                          <a:spcPct val="20000"/>
                        </a:spcAft>
                        <a:defRPr sz="2400" b="1">
                          <a:solidFill>
                            <a:schemeClr val="tx1"/>
                          </a:solidFill>
                          <a:latin typeface="Times New Roman" panose="02020603050405020304" pitchFamily="18" charset="0"/>
                        </a:defRPr>
                      </a:lvl1pPr>
                      <a:lvl2pPr>
                        <a:lnSpc>
                          <a:spcPct val="95000"/>
                        </a:lnSpc>
                        <a:spcBef>
                          <a:spcPct val="20000"/>
                        </a:spcBef>
                        <a:spcAft>
                          <a:spcPct val="20000"/>
                        </a:spcAft>
                        <a:defRPr sz="2400" b="1">
                          <a:solidFill>
                            <a:schemeClr val="tx1"/>
                          </a:solidFill>
                          <a:latin typeface="Times New Roman" panose="02020603050405020304" pitchFamily="18" charset="0"/>
                        </a:defRPr>
                      </a:lvl2pPr>
                      <a:lvl3pPr>
                        <a:lnSpc>
                          <a:spcPct val="95000"/>
                        </a:lnSpc>
                        <a:spcBef>
                          <a:spcPct val="20000"/>
                        </a:spcBef>
                        <a:spcAft>
                          <a:spcPct val="20000"/>
                        </a:spcAft>
                        <a:defRPr sz="2400" b="1">
                          <a:solidFill>
                            <a:schemeClr val="tx1"/>
                          </a:solidFill>
                          <a:latin typeface="Times New Roman" panose="02020603050405020304" pitchFamily="18" charset="0"/>
                        </a:defRPr>
                      </a:lvl3pPr>
                      <a:lvl4pPr>
                        <a:lnSpc>
                          <a:spcPct val="95000"/>
                        </a:lnSpc>
                        <a:spcBef>
                          <a:spcPct val="20000"/>
                        </a:spcBef>
                        <a:spcAft>
                          <a:spcPct val="20000"/>
                        </a:spcAft>
                        <a:defRPr sz="2400" b="1">
                          <a:solidFill>
                            <a:schemeClr val="tx1"/>
                          </a:solidFill>
                          <a:latin typeface="Times New Roman" panose="02020603050405020304" pitchFamily="18" charset="0"/>
                        </a:defRPr>
                      </a:lvl4pPr>
                      <a:lvl5pPr>
                        <a:lnSpc>
                          <a:spcPct val="95000"/>
                        </a:lnSpc>
                        <a:spcBef>
                          <a:spcPct val="20000"/>
                        </a:spcBef>
                        <a:spcAft>
                          <a:spcPct val="20000"/>
                        </a:spcAft>
                        <a:defRPr sz="2400" b="1">
                          <a:solidFill>
                            <a:schemeClr val="tx1"/>
                          </a:solidFill>
                          <a:latin typeface="Times New Roman" panose="02020603050405020304" pitchFamily="18" charset="0"/>
                        </a:defRPr>
                      </a:lvl5pPr>
                      <a:lvl6pPr fontAlgn="base">
                        <a:lnSpc>
                          <a:spcPct val="95000"/>
                        </a:lnSpc>
                        <a:spcBef>
                          <a:spcPct val="20000"/>
                        </a:spcBef>
                        <a:spcAft>
                          <a:spcPct val="20000"/>
                        </a:spcAft>
                        <a:defRPr sz="2400" b="1">
                          <a:solidFill>
                            <a:schemeClr val="tx1"/>
                          </a:solidFill>
                          <a:latin typeface="Times New Roman" panose="02020603050405020304" pitchFamily="18" charset="0"/>
                        </a:defRPr>
                      </a:lvl6pPr>
                      <a:lvl7pPr fontAlgn="base">
                        <a:lnSpc>
                          <a:spcPct val="95000"/>
                        </a:lnSpc>
                        <a:spcBef>
                          <a:spcPct val="20000"/>
                        </a:spcBef>
                        <a:spcAft>
                          <a:spcPct val="20000"/>
                        </a:spcAft>
                        <a:defRPr sz="2400" b="1">
                          <a:solidFill>
                            <a:schemeClr val="tx1"/>
                          </a:solidFill>
                          <a:latin typeface="Times New Roman" panose="02020603050405020304" pitchFamily="18" charset="0"/>
                        </a:defRPr>
                      </a:lvl7pPr>
                      <a:lvl8pPr fontAlgn="base">
                        <a:lnSpc>
                          <a:spcPct val="95000"/>
                        </a:lnSpc>
                        <a:spcBef>
                          <a:spcPct val="20000"/>
                        </a:spcBef>
                        <a:spcAft>
                          <a:spcPct val="20000"/>
                        </a:spcAft>
                        <a:defRPr sz="2400" b="1">
                          <a:solidFill>
                            <a:schemeClr val="tx1"/>
                          </a:solidFill>
                          <a:latin typeface="Times New Roman" panose="02020603050405020304" pitchFamily="18" charset="0"/>
                        </a:defRPr>
                      </a:lvl8pPr>
                      <a:lvl9pPr fontAlgn="base">
                        <a:lnSpc>
                          <a:spcPct val="95000"/>
                        </a:lnSpc>
                        <a:spcBef>
                          <a:spcPct val="20000"/>
                        </a:spcBef>
                        <a:spcAft>
                          <a:spcPct val="20000"/>
                        </a:spcAft>
                        <a:defRPr sz="2400" b="1">
                          <a:solidFill>
                            <a:schemeClr val="tx1"/>
                          </a:solidFill>
                          <a:latin typeface="Times New Roman" panose="02020603050405020304" pitchFamily="18" charset="0"/>
                        </a:defRPr>
                      </a:lvl9pPr>
                    </a:lstStyle>
                    <a:p>
                      <a:pPr marL="0" marR="0" lvl="0" indent="0" algn="ctr" defTabSz="914400" rtl="0" eaLnBrk="1" fontAlgn="base" latinLnBrk="0" hangingPunct="1">
                        <a:lnSpc>
                          <a:spcPct val="95000"/>
                        </a:lnSpc>
                        <a:spcBef>
                          <a:spcPct val="20000"/>
                        </a:spcBef>
                        <a:spcAft>
                          <a:spcPct val="20000"/>
                        </a:spcAft>
                        <a:buClrTx/>
                        <a:buSzTx/>
                        <a:buFontTx/>
                        <a:buNone/>
                        <a:tabLst/>
                      </a:pP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49.21 Litre</a:t>
                      </a:r>
                      <a:endParaRPr kumimoji="0" lang="en-US" sz="1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T="45725" marB="45725" anchor="ct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00CC66"/>
                    </a:solidFill>
                  </a:tcPr>
                </a:tc>
                <a:tc>
                  <a:txBody>
                    <a:bodyPr/>
                    <a:lstStyle>
                      <a:lvl1pPr>
                        <a:lnSpc>
                          <a:spcPct val="95000"/>
                        </a:lnSpc>
                        <a:spcBef>
                          <a:spcPct val="20000"/>
                        </a:spcBef>
                        <a:spcAft>
                          <a:spcPct val="20000"/>
                        </a:spcAft>
                        <a:defRPr sz="2400" b="1">
                          <a:solidFill>
                            <a:schemeClr val="tx1"/>
                          </a:solidFill>
                          <a:latin typeface="Times New Roman" panose="02020603050405020304" pitchFamily="18" charset="0"/>
                        </a:defRPr>
                      </a:lvl1pPr>
                      <a:lvl2pPr>
                        <a:lnSpc>
                          <a:spcPct val="95000"/>
                        </a:lnSpc>
                        <a:spcBef>
                          <a:spcPct val="20000"/>
                        </a:spcBef>
                        <a:spcAft>
                          <a:spcPct val="20000"/>
                        </a:spcAft>
                        <a:defRPr sz="2400" b="1">
                          <a:solidFill>
                            <a:schemeClr val="tx1"/>
                          </a:solidFill>
                          <a:latin typeface="Times New Roman" panose="02020603050405020304" pitchFamily="18" charset="0"/>
                        </a:defRPr>
                      </a:lvl2pPr>
                      <a:lvl3pPr>
                        <a:lnSpc>
                          <a:spcPct val="95000"/>
                        </a:lnSpc>
                        <a:spcBef>
                          <a:spcPct val="20000"/>
                        </a:spcBef>
                        <a:spcAft>
                          <a:spcPct val="20000"/>
                        </a:spcAft>
                        <a:defRPr sz="2400" b="1">
                          <a:solidFill>
                            <a:schemeClr val="tx1"/>
                          </a:solidFill>
                          <a:latin typeface="Times New Roman" panose="02020603050405020304" pitchFamily="18" charset="0"/>
                        </a:defRPr>
                      </a:lvl3pPr>
                      <a:lvl4pPr>
                        <a:lnSpc>
                          <a:spcPct val="95000"/>
                        </a:lnSpc>
                        <a:spcBef>
                          <a:spcPct val="20000"/>
                        </a:spcBef>
                        <a:spcAft>
                          <a:spcPct val="20000"/>
                        </a:spcAft>
                        <a:defRPr sz="2400" b="1">
                          <a:solidFill>
                            <a:schemeClr val="tx1"/>
                          </a:solidFill>
                          <a:latin typeface="Times New Roman" panose="02020603050405020304" pitchFamily="18" charset="0"/>
                        </a:defRPr>
                      </a:lvl4pPr>
                      <a:lvl5pPr>
                        <a:lnSpc>
                          <a:spcPct val="95000"/>
                        </a:lnSpc>
                        <a:spcBef>
                          <a:spcPct val="20000"/>
                        </a:spcBef>
                        <a:spcAft>
                          <a:spcPct val="20000"/>
                        </a:spcAft>
                        <a:defRPr sz="2400" b="1">
                          <a:solidFill>
                            <a:schemeClr val="tx1"/>
                          </a:solidFill>
                          <a:latin typeface="Times New Roman" panose="02020603050405020304" pitchFamily="18" charset="0"/>
                        </a:defRPr>
                      </a:lvl5pPr>
                      <a:lvl6pPr fontAlgn="base">
                        <a:lnSpc>
                          <a:spcPct val="95000"/>
                        </a:lnSpc>
                        <a:spcBef>
                          <a:spcPct val="20000"/>
                        </a:spcBef>
                        <a:spcAft>
                          <a:spcPct val="20000"/>
                        </a:spcAft>
                        <a:defRPr sz="2400" b="1">
                          <a:solidFill>
                            <a:schemeClr val="tx1"/>
                          </a:solidFill>
                          <a:latin typeface="Times New Roman" panose="02020603050405020304" pitchFamily="18" charset="0"/>
                        </a:defRPr>
                      </a:lvl6pPr>
                      <a:lvl7pPr fontAlgn="base">
                        <a:lnSpc>
                          <a:spcPct val="95000"/>
                        </a:lnSpc>
                        <a:spcBef>
                          <a:spcPct val="20000"/>
                        </a:spcBef>
                        <a:spcAft>
                          <a:spcPct val="20000"/>
                        </a:spcAft>
                        <a:defRPr sz="2400" b="1">
                          <a:solidFill>
                            <a:schemeClr val="tx1"/>
                          </a:solidFill>
                          <a:latin typeface="Times New Roman" panose="02020603050405020304" pitchFamily="18" charset="0"/>
                        </a:defRPr>
                      </a:lvl7pPr>
                      <a:lvl8pPr fontAlgn="base">
                        <a:lnSpc>
                          <a:spcPct val="95000"/>
                        </a:lnSpc>
                        <a:spcBef>
                          <a:spcPct val="20000"/>
                        </a:spcBef>
                        <a:spcAft>
                          <a:spcPct val="20000"/>
                        </a:spcAft>
                        <a:defRPr sz="2400" b="1">
                          <a:solidFill>
                            <a:schemeClr val="tx1"/>
                          </a:solidFill>
                          <a:latin typeface="Times New Roman" panose="02020603050405020304" pitchFamily="18" charset="0"/>
                        </a:defRPr>
                      </a:lvl8pPr>
                      <a:lvl9pPr fontAlgn="base">
                        <a:lnSpc>
                          <a:spcPct val="95000"/>
                        </a:lnSpc>
                        <a:spcBef>
                          <a:spcPct val="20000"/>
                        </a:spcBef>
                        <a:spcAft>
                          <a:spcPct val="20000"/>
                        </a:spcAft>
                        <a:defRPr sz="2400" b="1">
                          <a:solidFill>
                            <a:schemeClr val="tx1"/>
                          </a:solidFill>
                          <a:latin typeface="Times New Roman" panose="02020603050405020304" pitchFamily="18" charset="0"/>
                        </a:defRPr>
                      </a:lvl9pPr>
                    </a:lstStyle>
                    <a:p>
                      <a:pPr marL="0" marR="0" lvl="0" indent="0" algn="ctr" defTabSz="914400" rtl="0" eaLnBrk="1" fontAlgn="base" latinLnBrk="0" hangingPunct="1">
                        <a:lnSpc>
                          <a:spcPct val="95000"/>
                        </a:lnSpc>
                        <a:spcBef>
                          <a:spcPct val="20000"/>
                        </a:spcBef>
                        <a:spcAft>
                          <a:spcPct val="20000"/>
                        </a:spcAft>
                        <a:buClrTx/>
                        <a:buSzTx/>
                        <a:buFontTx/>
                        <a:buNone/>
                        <a:tabLst/>
                      </a:pP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0.6 Litre</a:t>
                      </a:r>
                      <a:endParaRPr kumimoji="0" lang="en-US" sz="1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T="45725" marB="45725" anchor="ct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lvl1pPr>
                        <a:lnSpc>
                          <a:spcPct val="95000"/>
                        </a:lnSpc>
                        <a:spcBef>
                          <a:spcPct val="20000"/>
                        </a:spcBef>
                        <a:spcAft>
                          <a:spcPct val="20000"/>
                        </a:spcAft>
                        <a:defRPr sz="2400" b="1">
                          <a:solidFill>
                            <a:schemeClr val="tx1"/>
                          </a:solidFill>
                          <a:latin typeface="Times New Roman" panose="02020603050405020304" pitchFamily="18" charset="0"/>
                        </a:defRPr>
                      </a:lvl1pPr>
                      <a:lvl2pPr>
                        <a:lnSpc>
                          <a:spcPct val="95000"/>
                        </a:lnSpc>
                        <a:spcBef>
                          <a:spcPct val="20000"/>
                        </a:spcBef>
                        <a:spcAft>
                          <a:spcPct val="20000"/>
                        </a:spcAft>
                        <a:defRPr sz="2400" b="1">
                          <a:solidFill>
                            <a:schemeClr val="tx1"/>
                          </a:solidFill>
                          <a:latin typeface="Times New Roman" panose="02020603050405020304" pitchFamily="18" charset="0"/>
                        </a:defRPr>
                      </a:lvl2pPr>
                      <a:lvl3pPr>
                        <a:lnSpc>
                          <a:spcPct val="95000"/>
                        </a:lnSpc>
                        <a:spcBef>
                          <a:spcPct val="20000"/>
                        </a:spcBef>
                        <a:spcAft>
                          <a:spcPct val="20000"/>
                        </a:spcAft>
                        <a:defRPr sz="2400" b="1">
                          <a:solidFill>
                            <a:schemeClr val="tx1"/>
                          </a:solidFill>
                          <a:latin typeface="Times New Roman" panose="02020603050405020304" pitchFamily="18" charset="0"/>
                        </a:defRPr>
                      </a:lvl3pPr>
                      <a:lvl4pPr>
                        <a:lnSpc>
                          <a:spcPct val="95000"/>
                        </a:lnSpc>
                        <a:spcBef>
                          <a:spcPct val="20000"/>
                        </a:spcBef>
                        <a:spcAft>
                          <a:spcPct val="20000"/>
                        </a:spcAft>
                        <a:defRPr sz="2400" b="1">
                          <a:solidFill>
                            <a:schemeClr val="tx1"/>
                          </a:solidFill>
                          <a:latin typeface="Times New Roman" panose="02020603050405020304" pitchFamily="18" charset="0"/>
                        </a:defRPr>
                      </a:lvl4pPr>
                      <a:lvl5pPr>
                        <a:lnSpc>
                          <a:spcPct val="95000"/>
                        </a:lnSpc>
                        <a:spcBef>
                          <a:spcPct val="20000"/>
                        </a:spcBef>
                        <a:spcAft>
                          <a:spcPct val="20000"/>
                        </a:spcAft>
                        <a:defRPr sz="2400" b="1">
                          <a:solidFill>
                            <a:schemeClr val="tx1"/>
                          </a:solidFill>
                          <a:latin typeface="Times New Roman" panose="02020603050405020304" pitchFamily="18" charset="0"/>
                        </a:defRPr>
                      </a:lvl5pPr>
                      <a:lvl6pPr fontAlgn="base">
                        <a:lnSpc>
                          <a:spcPct val="95000"/>
                        </a:lnSpc>
                        <a:spcBef>
                          <a:spcPct val="20000"/>
                        </a:spcBef>
                        <a:spcAft>
                          <a:spcPct val="20000"/>
                        </a:spcAft>
                        <a:defRPr sz="2400" b="1">
                          <a:solidFill>
                            <a:schemeClr val="tx1"/>
                          </a:solidFill>
                          <a:latin typeface="Times New Roman" panose="02020603050405020304" pitchFamily="18" charset="0"/>
                        </a:defRPr>
                      </a:lvl6pPr>
                      <a:lvl7pPr fontAlgn="base">
                        <a:lnSpc>
                          <a:spcPct val="95000"/>
                        </a:lnSpc>
                        <a:spcBef>
                          <a:spcPct val="20000"/>
                        </a:spcBef>
                        <a:spcAft>
                          <a:spcPct val="20000"/>
                        </a:spcAft>
                        <a:defRPr sz="2400" b="1">
                          <a:solidFill>
                            <a:schemeClr val="tx1"/>
                          </a:solidFill>
                          <a:latin typeface="Times New Roman" panose="02020603050405020304" pitchFamily="18" charset="0"/>
                        </a:defRPr>
                      </a:lvl7pPr>
                      <a:lvl8pPr fontAlgn="base">
                        <a:lnSpc>
                          <a:spcPct val="95000"/>
                        </a:lnSpc>
                        <a:spcBef>
                          <a:spcPct val="20000"/>
                        </a:spcBef>
                        <a:spcAft>
                          <a:spcPct val="20000"/>
                        </a:spcAft>
                        <a:defRPr sz="2400" b="1">
                          <a:solidFill>
                            <a:schemeClr val="tx1"/>
                          </a:solidFill>
                          <a:latin typeface="Times New Roman" panose="02020603050405020304" pitchFamily="18" charset="0"/>
                        </a:defRPr>
                      </a:lvl8pPr>
                      <a:lvl9pPr fontAlgn="base">
                        <a:lnSpc>
                          <a:spcPct val="95000"/>
                        </a:lnSpc>
                        <a:spcBef>
                          <a:spcPct val="20000"/>
                        </a:spcBef>
                        <a:spcAft>
                          <a:spcPct val="20000"/>
                        </a:spcAft>
                        <a:defRPr sz="2400" b="1">
                          <a:solidFill>
                            <a:schemeClr val="tx1"/>
                          </a:solidFill>
                          <a:latin typeface="Times New Roman" panose="02020603050405020304" pitchFamily="18" charset="0"/>
                        </a:defRPr>
                      </a:lvl9pPr>
                    </a:lstStyle>
                    <a:p>
                      <a:pPr marL="0" marR="0" lvl="0" indent="0" algn="ctr" defTabSz="914400" rtl="0" eaLnBrk="1" fontAlgn="base" latinLnBrk="0" hangingPunct="1">
                        <a:lnSpc>
                          <a:spcPct val="95000"/>
                        </a:lnSpc>
                        <a:spcBef>
                          <a:spcPct val="20000"/>
                        </a:spcBef>
                        <a:spcAft>
                          <a:spcPct val="20000"/>
                        </a:spcAft>
                        <a:buClrTx/>
                        <a:buSzTx/>
                        <a:buFontTx/>
                        <a:buNone/>
                        <a:tabLst/>
                      </a:pP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0.039 </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Mililitre</a:t>
                      </a:r>
                      <a:endParaRPr kumimoji="0" lang="en-US" sz="1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T="45725" marB="45725" anchor="ct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00FF99"/>
                    </a:solidFill>
                  </a:tcPr>
                </a:tc>
                <a:extLst>
                  <a:ext uri="{0D108BD9-81ED-4DB2-BD59-A6C34878D82A}">
                    <a16:rowId xmlns:a16="http://schemas.microsoft.com/office/drawing/2014/main" xmlns="" val="10002"/>
                  </a:ext>
                </a:extLst>
              </a:tr>
              <a:tr h="352085">
                <a:tc>
                  <a:txBody>
                    <a:bodyPr/>
                    <a:lstStyle>
                      <a:lvl1pPr>
                        <a:lnSpc>
                          <a:spcPct val="95000"/>
                        </a:lnSpc>
                        <a:spcBef>
                          <a:spcPct val="20000"/>
                        </a:spcBef>
                        <a:spcAft>
                          <a:spcPct val="20000"/>
                        </a:spcAft>
                        <a:defRPr sz="2400" b="1">
                          <a:solidFill>
                            <a:schemeClr val="tx1"/>
                          </a:solidFill>
                          <a:latin typeface="Times New Roman" panose="02020603050405020304" pitchFamily="18" charset="0"/>
                        </a:defRPr>
                      </a:lvl1pPr>
                      <a:lvl2pPr>
                        <a:lnSpc>
                          <a:spcPct val="95000"/>
                        </a:lnSpc>
                        <a:spcBef>
                          <a:spcPct val="20000"/>
                        </a:spcBef>
                        <a:spcAft>
                          <a:spcPct val="20000"/>
                        </a:spcAft>
                        <a:defRPr sz="2400" b="1">
                          <a:solidFill>
                            <a:schemeClr val="tx1"/>
                          </a:solidFill>
                          <a:latin typeface="Times New Roman" panose="02020603050405020304" pitchFamily="18" charset="0"/>
                        </a:defRPr>
                      </a:lvl2pPr>
                      <a:lvl3pPr>
                        <a:lnSpc>
                          <a:spcPct val="95000"/>
                        </a:lnSpc>
                        <a:spcBef>
                          <a:spcPct val="20000"/>
                        </a:spcBef>
                        <a:spcAft>
                          <a:spcPct val="20000"/>
                        </a:spcAft>
                        <a:defRPr sz="2400" b="1">
                          <a:solidFill>
                            <a:schemeClr val="tx1"/>
                          </a:solidFill>
                          <a:latin typeface="Times New Roman" panose="02020603050405020304" pitchFamily="18" charset="0"/>
                        </a:defRPr>
                      </a:lvl3pPr>
                      <a:lvl4pPr>
                        <a:lnSpc>
                          <a:spcPct val="95000"/>
                        </a:lnSpc>
                        <a:spcBef>
                          <a:spcPct val="20000"/>
                        </a:spcBef>
                        <a:spcAft>
                          <a:spcPct val="20000"/>
                        </a:spcAft>
                        <a:defRPr sz="2400" b="1">
                          <a:solidFill>
                            <a:schemeClr val="tx1"/>
                          </a:solidFill>
                          <a:latin typeface="Times New Roman" panose="02020603050405020304" pitchFamily="18" charset="0"/>
                        </a:defRPr>
                      </a:lvl4pPr>
                      <a:lvl5pPr>
                        <a:lnSpc>
                          <a:spcPct val="95000"/>
                        </a:lnSpc>
                        <a:spcBef>
                          <a:spcPct val="20000"/>
                        </a:spcBef>
                        <a:spcAft>
                          <a:spcPct val="20000"/>
                        </a:spcAft>
                        <a:defRPr sz="2400" b="1">
                          <a:solidFill>
                            <a:schemeClr val="tx1"/>
                          </a:solidFill>
                          <a:latin typeface="Times New Roman" panose="02020603050405020304" pitchFamily="18" charset="0"/>
                        </a:defRPr>
                      </a:lvl5pPr>
                      <a:lvl6pPr fontAlgn="base">
                        <a:lnSpc>
                          <a:spcPct val="95000"/>
                        </a:lnSpc>
                        <a:spcBef>
                          <a:spcPct val="20000"/>
                        </a:spcBef>
                        <a:spcAft>
                          <a:spcPct val="20000"/>
                        </a:spcAft>
                        <a:defRPr sz="2400" b="1">
                          <a:solidFill>
                            <a:schemeClr val="tx1"/>
                          </a:solidFill>
                          <a:latin typeface="Times New Roman" panose="02020603050405020304" pitchFamily="18" charset="0"/>
                        </a:defRPr>
                      </a:lvl6pPr>
                      <a:lvl7pPr fontAlgn="base">
                        <a:lnSpc>
                          <a:spcPct val="95000"/>
                        </a:lnSpc>
                        <a:spcBef>
                          <a:spcPct val="20000"/>
                        </a:spcBef>
                        <a:spcAft>
                          <a:spcPct val="20000"/>
                        </a:spcAft>
                        <a:defRPr sz="2400" b="1">
                          <a:solidFill>
                            <a:schemeClr val="tx1"/>
                          </a:solidFill>
                          <a:latin typeface="Times New Roman" panose="02020603050405020304" pitchFamily="18" charset="0"/>
                        </a:defRPr>
                      </a:lvl7pPr>
                      <a:lvl8pPr fontAlgn="base">
                        <a:lnSpc>
                          <a:spcPct val="95000"/>
                        </a:lnSpc>
                        <a:spcBef>
                          <a:spcPct val="20000"/>
                        </a:spcBef>
                        <a:spcAft>
                          <a:spcPct val="20000"/>
                        </a:spcAft>
                        <a:defRPr sz="2400" b="1">
                          <a:solidFill>
                            <a:schemeClr val="tx1"/>
                          </a:solidFill>
                          <a:latin typeface="Times New Roman" panose="02020603050405020304" pitchFamily="18" charset="0"/>
                        </a:defRPr>
                      </a:lvl8pPr>
                      <a:lvl9pPr fontAlgn="base">
                        <a:lnSpc>
                          <a:spcPct val="95000"/>
                        </a:lnSpc>
                        <a:spcBef>
                          <a:spcPct val="20000"/>
                        </a:spcBef>
                        <a:spcAft>
                          <a:spcPct val="2000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95000"/>
                        </a:lnSpc>
                        <a:spcBef>
                          <a:spcPct val="20000"/>
                        </a:spcBef>
                        <a:spcAft>
                          <a:spcPct val="2000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Blister</a:t>
                      </a:r>
                    </a:p>
                  </a:txBody>
                  <a:tcPr marT="45725" marB="45725" anchor="ct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lnSpc>
                          <a:spcPct val="95000"/>
                        </a:lnSpc>
                        <a:spcBef>
                          <a:spcPct val="20000"/>
                        </a:spcBef>
                        <a:spcAft>
                          <a:spcPct val="20000"/>
                        </a:spcAft>
                        <a:defRPr sz="2400" b="1">
                          <a:solidFill>
                            <a:schemeClr val="tx1"/>
                          </a:solidFill>
                          <a:latin typeface="Times New Roman" panose="02020603050405020304" pitchFamily="18" charset="0"/>
                        </a:defRPr>
                      </a:lvl1pPr>
                      <a:lvl2pPr>
                        <a:lnSpc>
                          <a:spcPct val="95000"/>
                        </a:lnSpc>
                        <a:spcBef>
                          <a:spcPct val="20000"/>
                        </a:spcBef>
                        <a:spcAft>
                          <a:spcPct val="20000"/>
                        </a:spcAft>
                        <a:defRPr sz="2400" b="1">
                          <a:solidFill>
                            <a:schemeClr val="tx1"/>
                          </a:solidFill>
                          <a:latin typeface="Times New Roman" panose="02020603050405020304" pitchFamily="18" charset="0"/>
                        </a:defRPr>
                      </a:lvl2pPr>
                      <a:lvl3pPr>
                        <a:lnSpc>
                          <a:spcPct val="95000"/>
                        </a:lnSpc>
                        <a:spcBef>
                          <a:spcPct val="20000"/>
                        </a:spcBef>
                        <a:spcAft>
                          <a:spcPct val="20000"/>
                        </a:spcAft>
                        <a:defRPr sz="2400" b="1">
                          <a:solidFill>
                            <a:schemeClr val="tx1"/>
                          </a:solidFill>
                          <a:latin typeface="Times New Roman" panose="02020603050405020304" pitchFamily="18" charset="0"/>
                        </a:defRPr>
                      </a:lvl3pPr>
                      <a:lvl4pPr>
                        <a:lnSpc>
                          <a:spcPct val="95000"/>
                        </a:lnSpc>
                        <a:spcBef>
                          <a:spcPct val="20000"/>
                        </a:spcBef>
                        <a:spcAft>
                          <a:spcPct val="20000"/>
                        </a:spcAft>
                        <a:defRPr sz="2400" b="1">
                          <a:solidFill>
                            <a:schemeClr val="tx1"/>
                          </a:solidFill>
                          <a:latin typeface="Times New Roman" panose="02020603050405020304" pitchFamily="18" charset="0"/>
                        </a:defRPr>
                      </a:lvl4pPr>
                      <a:lvl5pPr>
                        <a:lnSpc>
                          <a:spcPct val="95000"/>
                        </a:lnSpc>
                        <a:spcBef>
                          <a:spcPct val="20000"/>
                        </a:spcBef>
                        <a:spcAft>
                          <a:spcPct val="20000"/>
                        </a:spcAft>
                        <a:defRPr sz="2400" b="1">
                          <a:solidFill>
                            <a:schemeClr val="tx1"/>
                          </a:solidFill>
                          <a:latin typeface="Times New Roman" panose="02020603050405020304" pitchFamily="18" charset="0"/>
                        </a:defRPr>
                      </a:lvl5pPr>
                      <a:lvl6pPr fontAlgn="base">
                        <a:lnSpc>
                          <a:spcPct val="95000"/>
                        </a:lnSpc>
                        <a:spcBef>
                          <a:spcPct val="20000"/>
                        </a:spcBef>
                        <a:spcAft>
                          <a:spcPct val="20000"/>
                        </a:spcAft>
                        <a:defRPr sz="2400" b="1">
                          <a:solidFill>
                            <a:schemeClr val="tx1"/>
                          </a:solidFill>
                          <a:latin typeface="Times New Roman" panose="02020603050405020304" pitchFamily="18" charset="0"/>
                        </a:defRPr>
                      </a:lvl6pPr>
                      <a:lvl7pPr fontAlgn="base">
                        <a:lnSpc>
                          <a:spcPct val="95000"/>
                        </a:lnSpc>
                        <a:spcBef>
                          <a:spcPct val="20000"/>
                        </a:spcBef>
                        <a:spcAft>
                          <a:spcPct val="20000"/>
                        </a:spcAft>
                        <a:defRPr sz="2400" b="1">
                          <a:solidFill>
                            <a:schemeClr val="tx1"/>
                          </a:solidFill>
                          <a:latin typeface="Times New Roman" panose="02020603050405020304" pitchFamily="18" charset="0"/>
                        </a:defRPr>
                      </a:lvl7pPr>
                      <a:lvl8pPr fontAlgn="base">
                        <a:lnSpc>
                          <a:spcPct val="95000"/>
                        </a:lnSpc>
                        <a:spcBef>
                          <a:spcPct val="20000"/>
                        </a:spcBef>
                        <a:spcAft>
                          <a:spcPct val="20000"/>
                        </a:spcAft>
                        <a:defRPr sz="2400" b="1">
                          <a:solidFill>
                            <a:schemeClr val="tx1"/>
                          </a:solidFill>
                          <a:latin typeface="Times New Roman" panose="02020603050405020304" pitchFamily="18" charset="0"/>
                        </a:defRPr>
                      </a:lvl8pPr>
                      <a:lvl9pPr fontAlgn="base">
                        <a:lnSpc>
                          <a:spcPct val="95000"/>
                        </a:lnSpc>
                        <a:spcBef>
                          <a:spcPct val="20000"/>
                        </a:spcBef>
                        <a:spcAft>
                          <a:spcPct val="20000"/>
                        </a:spcAft>
                        <a:defRPr sz="2400" b="1">
                          <a:solidFill>
                            <a:schemeClr val="tx1"/>
                          </a:solidFill>
                          <a:latin typeface="Times New Roman" panose="02020603050405020304" pitchFamily="18" charset="0"/>
                        </a:defRPr>
                      </a:lvl9pPr>
                    </a:lstStyle>
                    <a:p>
                      <a:pPr marL="0" marR="0" lvl="0" indent="0" algn="ctr" defTabSz="914400" rtl="0" eaLnBrk="1" fontAlgn="base" latinLnBrk="0" hangingPunct="1">
                        <a:lnSpc>
                          <a:spcPct val="95000"/>
                        </a:lnSpc>
                        <a:spcBef>
                          <a:spcPct val="20000"/>
                        </a:spcBef>
                        <a:spcAft>
                          <a:spcPct val="20000"/>
                        </a:spcAft>
                        <a:buClrTx/>
                        <a:buSzTx/>
                        <a:buFontTx/>
                        <a:buNone/>
                        <a:tabLst/>
                      </a:pP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1279.47</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Litre</a:t>
                      </a:r>
                      <a:endParaRPr kumimoji="0" lang="en-US" sz="1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T="45725" marB="45725" anchor="ct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00CC66"/>
                    </a:solidFill>
                  </a:tcPr>
                </a:tc>
                <a:tc>
                  <a:txBody>
                    <a:bodyPr/>
                    <a:lstStyle>
                      <a:lvl1pPr>
                        <a:lnSpc>
                          <a:spcPct val="95000"/>
                        </a:lnSpc>
                        <a:spcBef>
                          <a:spcPct val="20000"/>
                        </a:spcBef>
                        <a:spcAft>
                          <a:spcPct val="20000"/>
                        </a:spcAft>
                        <a:defRPr sz="2400" b="1">
                          <a:solidFill>
                            <a:schemeClr val="tx1"/>
                          </a:solidFill>
                          <a:latin typeface="Times New Roman" panose="02020603050405020304" pitchFamily="18" charset="0"/>
                        </a:defRPr>
                      </a:lvl1pPr>
                      <a:lvl2pPr>
                        <a:lnSpc>
                          <a:spcPct val="95000"/>
                        </a:lnSpc>
                        <a:spcBef>
                          <a:spcPct val="20000"/>
                        </a:spcBef>
                        <a:spcAft>
                          <a:spcPct val="20000"/>
                        </a:spcAft>
                        <a:defRPr sz="2400" b="1">
                          <a:solidFill>
                            <a:schemeClr val="tx1"/>
                          </a:solidFill>
                          <a:latin typeface="Times New Roman" panose="02020603050405020304" pitchFamily="18" charset="0"/>
                        </a:defRPr>
                      </a:lvl2pPr>
                      <a:lvl3pPr>
                        <a:lnSpc>
                          <a:spcPct val="95000"/>
                        </a:lnSpc>
                        <a:spcBef>
                          <a:spcPct val="20000"/>
                        </a:spcBef>
                        <a:spcAft>
                          <a:spcPct val="20000"/>
                        </a:spcAft>
                        <a:defRPr sz="2400" b="1">
                          <a:solidFill>
                            <a:schemeClr val="tx1"/>
                          </a:solidFill>
                          <a:latin typeface="Times New Roman" panose="02020603050405020304" pitchFamily="18" charset="0"/>
                        </a:defRPr>
                      </a:lvl3pPr>
                      <a:lvl4pPr>
                        <a:lnSpc>
                          <a:spcPct val="95000"/>
                        </a:lnSpc>
                        <a:spcBef>
                          <a:spcPct val="20000"/>
                        </a:spcBef>
                        <a:spcAft>
                          <a:spcPct val="20000"/>
                        </a:spcAft>
                        <a:defRPr sz="2400" b="1">
                          <a:solidFill>
                            <a:schemeClr val="tx1"/>
                          </a:solidFill>
                          <a:latin typeface="Times New Roman" panose="02020603050405020304" pitchFamily="18" charset="0"/>
                        </a:defRPr>
                      </a:lvl4pPr>
                      <a:lvl5pPr>
                        <a:lnSpc>
                          <a:spcPct val="95000"/>
                        </a:lnSpc>
                        <a:spcBef>
                          <a:spcPct val="20000"/>
                        </a:spcBef>
                        <a:spcAft>
                          <a:spcPct val="20000"/>
                        </a:spcAft>
                        <a:defRPr sz="2400" b="1">
                          <a:solidFill>
                            <a:schemeClr val="tx1"/>
                          </a:solidFill>
                          <a:latin typeface="Times New Roman" panose="02020603050405020304" pitchFamily="18" charset="0"/>
                        </a:defRPr>
                      </a:lvl5pPr>
                      <a:lvl6pPr fontAlgn="base">
                        <a:lnSpc>
                          <a:spcPct val="95000"/>
                        </a:lnSpc>
                        <a:spcBef>
                          <a:spcPct val="20000"/>
                        </a:spcBef>
                        <a:spcAft>
                          <a:spcPct val="20000"/>
                        </a:spcAft>
                        <a:defRPr sz="2400" b="1">
                          <a:solidFill>
                            <a:schemeClr val="tx1"/>
                          </a:solidFill>
                          <a:latin typeface="Times New Roman" panose="02020603050405020304" pitchFamily="18" charset="0"/>
                        </a:defRPr>
                      </a:lvl6pPr>
                      <a:lvl7pPr fontAlgn="base">
                        <a:lnSpc>
                          <a:spcPct val="95000"/>
                        </a:lnSpc>
                        <a:spcBef>
                          <a:spcPct val="20000"/>
                        </a:spcBef>
                        <a:spcAft>
                          <a:spcPct val="20000"/>
                        </a:spcAft>
                        <a:defRPr sz="2400" b="1">
                          <a:solidFill>
                            <a:schemeClr val="tx1"/>
                          </a:solidFill>
                          <a:latin typeface="Times New Roman" panose="02020603050405020304" pitchFamily="18" charset="0"/>
                        </a:defRPr>
                      </a:lvl7pPr>
                      <a:lvl8pPr fontAlgn="base">
                        <a:lnSpc>
                          <a:spcPct val="95000"/>
                        </a:lnSpc>
                        <a:spcBef>
                          <a:spcPct val="20000"/>
                        </a:spcBef>
                        <a:spcAft>
                          <a:spcPct val="20000"/>
                        </a:spcAft>
                        <a:defRPr sz="2400" b="1">
                          <a:solidFill>
                            <a:schemeClr val="tx1"/>
                          </a:solidFill>
                          <a:latin typeface="Times New Roman" panose="02020603050405020304" pitchFamily="18" charset="0"/>
                        </a:defRPr>
                      </a:lvl8pPr>
                      <a:lvl9pPr fontAlgn="base">
                        <a:lnSpc>
                          <a:spcPct val="95000"/>
                        </a:lnSpc>
                        <a:spcBef>
                          <a:spcPct val="20000"/>
                        </a:spcBef>
                        <a:spcAft>
                          <a:spcPct val="20000"/>
                        </a:spcAft>
                        <a:defRPr sz="2400" b="1">
                          <a:solidFill>
                            <a:schemeClr val="tx1"/>
                          </a:solidFill>
                          <a:latin typeface="Times New Roman" panose="02020603050405020304" pitchFamily="18" charset="0"/>
                        </a:defRPr>
                      </a:lvl9pPr>
                    </a:lstStyle>
                    <a:p>
                      <a:pPr marL="0" marR="0" lvl="0" indent="0" algn="ctr" defTabSz="914400" rtl="0" eaLnBrk="1" fontAlgn="base" latinLnBrk="0" hangingPunct="1">
                        <a:lnSpc>
                          <a:spcPct val="95000"/>
                        </a:lnSpc>
                        <a:spcBef>
                          <a:spcPct val="20000"/>
                        </a:spcBef>
                        <a:spcAft>
                          <a:spcPct val="20000"/>
                        </a:spcAft>
                        <a:buClrTx/>
                        <a:buSzTx/>
                        <a:buFontTx/>
                        <a:buNone/>
                        <a:tabLst/>
                      </a:pP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15.14</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Litre</a:t>
                      </a:r>
                      <a:endParaRPr kumimoji="0" lang="en-US" sz="1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T="45725" marB="45725" anchor="ct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lvl1pPr>
                        <a:lnSpc>
                          <a:spcPct val="95000"/>
                        </a:lnSpc>
                        <a:spcBef>
                          <a:spcPct val="20000"/>
                        </a:spcBef>
                        <a:spcAft>
                          <a:spcPct val="20000"/>
                        </a:spcAft>
                        <a:defRPr sz="2400" b="1">
                          <a:solidFill>
                            <a:schemeClr val="tx1"/>
                          </a:solidFill>
                          <a:latin typeface="Times New Roman" panose="02020603050405020304" pitchFamily="18" charset="0"/>
                        </a:defRPr>
                      </a:lvl1pPr>
                      <a:lvl2pPr>
                        <a:lnSpc>
                          <a:spcPct val="95000"/>
                        </a:lnSpc>
                        <a:spcBef>
                          <a:spcPct val="20000"/>
                        </a:spcBef>
                        <a:spcAft>
                          <a:spcPct val="20000"/>
                        </a:spcAft>
                        <a:defRPr sz="2400" b="1">
                          <a:solidFill>
                            <a:schemeClr val="tx1"/>
                          </a:solidFill>
                          <a:latin typeface="Times New Roman" panose="02020603050405020304" pitchFamily="18" charset="0"/>
                        </a:defRPr>
                      </a:lvl2pPr>
                      <a:lvl3pPr>
                        <a:lnSpc>
                          <a:spcPct val="95000"/>
                        </a:lnSpc>
                        <a:spcBef>
                          <a:spcPct val="20000"/>
                        </a:spcBef>
                        <a:spcAft>
                          <a:spcPct val="20000"/>
                        </a:spcAft>
                        <a:defRPr sz="2400" b="1">
                          <a:solidFill>
                            <a:schemeClr val="tx1"/>
                          </a:solidFill>
                          <a:latin typeface="Times New Roman" panose="02020603050405020304" pitchFamily="18" charset="0"/>
                        </a:defRPr>
                      </a:lvl3pPr>
                      <a:lvl4pPr>
                        <a:lnSpc>
                          <a:spcPct val="95000"/>
                        </a:lnSpc>
                        <a:spcBef>
                          <a:spcPct val="20000"/>
                        </a:spcBef>
                        <a:spcAft>
                          <a:spcPct val="20000"/>
                        </a:spcAft>
                        <a:defRPr sz="2400" b="1">
                          <a:solidFill>
                            <a:schemeClr val="tx1"/>
                          </a:solidFill>
                          <a:latin typeface="Times New Roman" panose="02020603050405020304" pitchFamily="18" charset="0"/>
                        </a:defRPr>
                      </a:lvl4pPr>
                      <a:lvl5pPr>
                        <a:lnSpc>
                          <a:spcPct val="95000"/>
                        </a:lnSpc>
                        <a:spcBef>
                          <a:spcPct val="20000"/>
                        </a:spcBef>
                        <a:spcAft>
                          <a:spcPct val="20000"/>
                        </a:spcAft>
                        <a:defRPr sz="2400" b="1">
                          <a:solidFill>
                            <a:schemeClr val="tx1"/>
                          </a:solidFill>
                          <a:latin typeface="Times New Roman" panose="02020603050405020304" pitchFamily="18" charset="0"/>
                        </a:defRPr>
                      </a:lvl5pPr>
                      <a:lvl6pPr fontAlgn="base">
                        <a:lnSpc>
                          <a:spcPct val="95000"/>
                        </a:lnSpc>
                        <a:spcBef>
                          <a:spcPct val="20000"/>
                        </a:spcBef>
                        <a:spcAft>
                          <a:spcPct val="20000"/>
                        </a:spcAft>
                        <a:defRPr sz="2400" b="1">
                          <a:solidFill>
                            <a:schemeClr val="tx1"/>
                          </a:solidFill>
                          <a:latin typeface="Times New Roman" panose="02020603050405020304" pitchFamily="18" charset="0"/>
                        </a:defRPr>
                      </a:lvl6pPr>
                      <a:lvl7pPr fontAlgn="base">
                        <a:lnSpc>
                          <a:spcPct val="95000"/>
                        </a:lnSpc>
                        <a:spcBef>
                          <a:spcPct val="20000"/>
                        </a:spcBef>
                        <a:spcAft>
                          <a:spcPct val="20000"/>
                        </a:spcAft>
                        <a:defRPr sz="2400" b="1">
                          <a:solidFill>
                            <a:schemeClr val="tx1"/>
                          </a:solidFill>
                          <a:latin typeface="Times New Roman" panose="02020603050405020304" pitchFamily="18" charset="0"/>
                        </a:defRPr>
                      </a:lvl7pPr>
                      <a:lvl8pPr fontAlgn="base">
                        <a:lnSpc>
                          <a:spcPct val="95000"/>
                        </a:lnSpc>
                        <a:spcBef>
                          <a:spcPct val="20000"/>
                        </a:spcBef>
                        <a:spcAft>
                          <a:spcPct val="20000"/>
                        </a:spcAft>
                        <a:defRPr sz="2400" b="1">
                          <a:solidFill>
                            <a:schemeClr val="tx1"/>
                          </a:solidFill>
                          <a:latin typeface="Times New Roman" panose="02020603050405020304" pitchFamily="18" charset="0"/>
                        </a:defRPr>
                      </a:lvl8pPr>
                      <a:lvl9pPr fontAlgn="base">
                        <a:lnSpc>
                          <a:spcPct val="95000"/>
                        </a:lnSpc>
                        <a:spcBef>
                          <a:spcPct val="20000"/>
                        </a:spcBef>
                        <a:spcAft>
                          <a:spcPct val="20000"/>
                        </a:spcAft>
                        <a:defRPr sz="2400" b="1">
                          <a:solidFill>
                            <a:schemeClr val="tx1"/>
                          </a:solidFill>
                          <a:latin typeface="Times New Roman" panose="02020603050405020304" pitchFamily="18" charset="0"/>
                        </a:defRPr>
                      </a:lvl9pPr>
                    </a:lstStyle>
                    <a:p>
                      <a:pPr marL="0" marR="0" lvl="0" indent="0" algn="ctr" defTabSz="914400" rtl="0" eaLnBrk="1" fontAlgn="base" latinLnBrk="0" hangingPunct="1">
                        <a:lnSpc>
                          <a:spcPct val="95000"/>
                        </a:lnSpc>
                        <a:spcBef>
                          <a:spcPct val="20000"/>
                        </a:spcBef>
                        <a:spcAft>
                          <a:spcPct val="20000"/>
                        </a:spcAft>
                        <a:buClrTx/>
                        <a:buSzTx/>
                        <a:buFontTx/>
                        <a:buNone/>
                        <a:tabLst/>
                      </a:pP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0.946 Litre</a:t>
                      </a:r>
                      <a:endParaRPr kumimoji="0" lang="en-US" sz="1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T="45725" marB="45725" anchor="ct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00FF99"/>
                    </a:solidFill>
                  </a:tcPr>
                </a:tc>
                <a:extLst>
                  <a:ext uri="{0D108BD9-81ED-4DB2-BD59-A6C34878D82A}">
                    <a16:rowId xmlns:a16="http://schemas.microsoft.com/office/drawing/2014/main" xmlns="" val="10003"/>
                  </a:ext>
                </a:extLst>
              </a:tr>
              <a:tr h="352085">
                <a:tc>
                  <a:txBody>
                    <a:bodyPr/>
                    <a:lstStyle>
                      <a:lvl1pPr>
                        <a:lnSpc>
                          <a:spcPct val="95000"/>
                        </a:lnSpc>
                        <a:spcBef>
                          <a:spcPct val="20000"/>
                        </a:spcBef>
                        <a:spcAft>
                          <a:spcPct val="20000"/>
                        </a:spcAft>
                        <a:defRPr sz="2400" b="1">
                          <a:solidFill>
                            <a:schemeClr val="tx1"/>
                          </a:solidFill>
                          <a:latin typeface="Times New Roman" panose="02020603050405020304" pitchFamily="18" charset="0"/>
                        </a:defRPr>
                      </a:lvl1pPr>
                      <a:lvl2pPr>
                        <a:lnSpc>
                          <a:spcPct val="95000"/>
                        </a:lnSpc>
                        <a:spcBef>
                          <a:spcPct val="20000"/>
                        </a:spcBef>
                        <a:spcAft>
                          <a:spcPct val="20000"/>
                        </a:spcAft>
                        <a:defRPr sz="2400" b="1">
                          <a:solidFill>
                            <a:schemeClr val="tx1"/>
                          </a:solidFill>
                          <a:latin typeface="Times New Roman" panose="02020603050405020304" pitchFamily="18" charset="0"/>
                        </a:defRPr>
                      </a:lvl2pPr>
                      <a:lvl3pPr>
                        <a:lnSpc>
                          <a:spcPct val="95000"/>
                        </a:lnSpc>
                        <a:spcBef>
                          <a:spcPct val="20000"/>
                        </a:spcBef>
                        <a:spcAft>
                          <a:spcPct val="20000"/>
                        </a:spcAft>
                        <a:defRPr sz="2400" b="1">
                          <a:solidFill>
                            <a:schemeClr val="tx1"/>
                          </a:solidFill>
                          <a:latin typeface="Times New Roman" panose="02020603050405020304" pitchFamily="18" charset="0"/>
                        </a:defRPr>
                      </a:lvl3pPr>
                      <a:lvl4pPr>
                        <a:lnSpc>
                          <a:spcPct val="95000"/>
                        </a:lnSpc>
                        <a:spcBef>
                          <a:spcPct val="20000"/>
                        </a:spcBef>
                        <a:spcAft>
                          <a:spcPct val="20000"/>
                        </a:spcAft>
                        <a:defRPr sz="2400" b="1">
                          <a:solidFill>
                            <a:schemeClr val="tx1"/>
                          </a:solidFill>
                          <a:latin typeface="Times New Roman" panose="02020603050405020304" pitchFamily="18" charset="0"/>
                        </a:defRPr>
                      </a:lvl4pPr>
                      <a:lvl5pPr>
                        <a:lnSpc>
                          <a:spcPct val="95000"/>
                        </a:lnSpc>
                        <a:spcBef>
                          <a:spcPct val="20000"/>
                        </a:spcBef>
                        <a:spcAft>
                          <a:spcPct val="20000"/>
                        </a:spcAft>
                        <a:defRPr sz="2400" b="1">
                          <a:solidFill>
                            <a:schemeClr val="tx1"/>
                          </a:solidFill>
                          <a:latin typeface="Times New Roman" panose="02020603050405020304" pitchFamily="18" charset="0"/>
                        </a:defRPr>
                      </a:lvl5pPr>
                      <a:lvl6pPr fontAlgn="base">
                        <a:lnSpc>
                          <a:spcPct val="95000"/>
                        </a:lnSpc>
                        <a:spcBef>
                          <a:spcPct val="20000"/>
                        </a:spcBef>
                        <a:spcAft>
                          <a:spcPct val="20000"/>
                        </a:spcAft>
                        <a:defRPr sz="2400" b="1">
                          <a:solidFill>
                            <a:schemeClr val="tx1"/>
                          </a:solidFill>
                          <a:latin typeface="Times New Roman" panose="02020603050405020304" pitchFamily="18" charset="0"/>
                        </a:defRPr>
                      </a:lvl6pPr>
                      <a:lvl7pPr fontAlgn="base">
                        <a:lnSpc>
                          <a:spcPct val="95000"/>
                        </a:lnSpc>
                        <a:spcBef>
                          <a:spcPct val="20000"/>
                        </a:spcBef>
                        <a:spcAft>
                          <a:spcPct val="20000"/>
                        </a:spcAft>
                        <a:defRPr sz="2400" b="1">
                          <a:solidFill>
                            <a:schemeClr val="tx1"/>
                          </a:solidFill>
                          <a:latin typeface="Times New Roman" panose="02020603050405020304" pitchFamily="18" charset="0"/>
                        </a:defRPr>
                      </a:lvl7pPr>
                      <a:lvl8pPr fontAlgn="base">
                        <a:lnSpc>
                          <a:spcPct val="95000"/>
                        </a:lnSpc>
                        <a:spcBef>
                          <a:spcPct val="20000"/>
                        </a:spcBef>
                        <a:spcAft>
                          <a:spcPct val="20000"/>
                        </a:spcAft>
                        <a:defRPr sz="2400" b="1">
                          <a:solidFill>
                            <a:schemeClr val="tx1"/>
                          </a:solidFill>
                          <a:latin typeface="Times New Roman" panose="02020603050405020304" pitchFamily="18" charset="0"/>
                        </a:defRPr>
                      </a:lvl8pPr>
                      <a:lvl9pPr fontAlgn="base">
                        <a:lnSpc>
                          <a:spcPct val="95000"/>
                        </a:lnSpc>
                        <a:spcBef>
                          <a:spcPct val="20000"/>
                        </a:spcBef>
                        <a:spcAft>
                          <a:spcPct val="2000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95000"/>
                        </a:lnSpc>
                        <a:spcBef>
                          <a:spcPct val="20000"/>
                        </a:spcBef>
                        <a:spcAft>
                          <a:spcPct val="20000"/>
                        </a:spcAft>
                        <a:buClrTx/>
                        <a:buSzTx/>
                        <a:buFontTx/>
                        <a:buNone/>
                        <a:tabLst/>
                      </a:pP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Boğucu</a:t>
                      </a:r>
                      <a:endParaRPr kumimoji="0" lang="en-US" sz="1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T="45725" marB="45725" anchor="ct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lnSpc>
                          <a:spcPct val="95000"/>
                        </a:lnSpc>
                        <a:spcBef>
                          <a:spcPct val="20000"/>
                        </a:spcBef>
                        <a:spcAft>
                          <a:spcPct val="20000"/>
                        </a:spcAft>
                        <a:defRPr sz="2400" b="1">
                          <a:solidFill>
                            <a:schemeClr val="tx1"/>
                          </a:solidFill>
                          <a:latin typeface="Times New Roman" panose="02020603050405020304" pitchFamily="18" charset="0"/>
                        </a:defRPr>
                      </a:lvl1pPr>
                      <a:lvl2pPr>
                        <a:lnSpc>
                          <a:spcPct val="95000"/>
                        </a:lnSpc>
                        <a:spcBef>
                          <a:spcPct val="20000"/>
                        </a:spcBef>
                        <a:spcAft>
                          <a:spcPct val="20000"/>
                        </a:spcAft>
                        <a:defRPr sz="2400" b="1">
                          <a:solidFill>
                            <a:schemeClr val="tx1"/>
                          </a:solidFill>
                          <a:latin typeface="Times New Roman" panose="02020603050405020304" pitchFamily="18" charset="0"/>
                        </a:defRPr>
                      </a:lvl2pPr>
                      <a:lvl3pPr>
                        <a:lnSpc>
                          <a:spcPct val="95000"/>
                        </a:lnSpc>
                        <a:spcBef>
                          <a:spcPct val="20000"/>
                        </a:spcBef>
                        <a:spcAft>
                          <a:spcPct val="20000"/>
                        </a:spcAft>
                        <a:defRPr sz="2400" b="1">
                          <a:solidFill>
                            <a:schemeClr val="tx1"/>
                          </a:solidFill>
                          <a:latin typeface="Times New Roman" panose="02020603050405020304" pitchFamily="18" charset="0"/>
                        </a:defRPr>
                      </a:lvl3pPr>
                      <a:lvl4pPr>
                        <a:lnSpc>
                          <a:spcPct val="95000"/>
                        </a:lnSpc>
                        <a:spcBef>
                          <a:spcPct val="20000"/>
                        </a:spcBef>
                        <a:spcAft>
                          <a:spcPct val="20000"/>
                        </a:spcAft>
                        <a:defRPr sz="2400" b="1">
                          <a:solidFill>
                            <a:schemeClr val="tx1"/>
                          </a:solidFill>
                          <a:latin typeface="Times New Roman" panose="02020603050405020304" pitchFamily="18" charset="0"/>
                        </a:defRPr>
                      </a:lvl4pPr>
                      <a:lvl5pPr>
                        <a:lnSpc>
                          <a:spcPct val="95000"/>
                        </a:lnSpc>
                        <a:spcBef>
                          <a:spcPct val="20000"/>
                        </a:spcBef>
                        <a:spcAft>
                          <a:spcPct val="20000"/>
                        </a:spcAft>
                        <a:defRPr sz="2400" b="1">
                          <a:solidFill>
                            <a:schemeClr val="tx1"/>
                          </a:solidFill>
                          <a:latin typeface="Times New Roman" panose="02020603050405020304" pitchFamily="18" charset="0"/>
                        </a:defRPr>
                      </a:lvl5pPr>
                      <a:lvl6pPr fontAlgn="base">
                        <a:lnSpc>
                          <a:spcPct val="95000"/>
                        </a:lnSpc>
                        <a:spcBef>
                          <a:spcPct val="20000"/>
                        </a:spcBef>
                        <a:spcAft>
                          <a:spcPct val="20000"/>
                        </a:spcAft>
                        <a:defRPr sz="2400" b="1">
                          <a:solidFill>
                            <a:schemeClr val="tx1"/>
                          </a:solidFill>
                          <a:latin typeface="Times New Roman" panose="02020603050405020304" pitchFamily="18" charset="0"/>
                        </a:defRPr>
                      </a:lvl6pPr>
                      <a:lvl7pPr fontAlgn="base">
                        <a:lnSpc>
                          <a:spcPct val="95000"/>
                        </a:lnSpc>
                        <a:spcBef>
                          <a:spcPct val="20000"/>
                        </a:spcBef>
                        <a:spcAft>
                          <a:spcPct val="20000"/>
                        </a:spcAft>
                        <a:defRPr sz="2400" b="1">
                          <a:solidFill>
                            <a:schemeClr val="tx1"/>
                          </a:solidFill>
                          <a:latin typeface="Times New Roman" panose="02020603050405020304" pitchFamily="18" charset="0"/>
                        </a:defRPr>
                      </a:lvl7pPr>
                      <a:lvl8pPr fontAlgn="base">
                        <a:lnSpc>
                          <a:spcPct val="95000"/>
                        </a:lnSpc>
                        <a:spcBef>
                          <a:spcPct val="20000"/>
                        </a:spcBef>
                        <a:spcAft>
                          <a:spcPct val="20000"/>
                        </a:spcAft>
                        <a:defRPr sz="2400" b="1">
                          <a:solidFill>
                            <a:schemeClr val="tx1"/>
                          </a:solidFill>
                          <a:latin typeface="Times New Roman" panose="02020603050405020304" pitchFamily="18" charset="0"/>
                        </a:defRPr>
                      </a:lvl8pPr>
                      <a:lvl9pPr fontAlgn="base">
                        <a:lnSpc>
                          <a:spcPct val="95000"/>
                        </a:lnSpc>
                        <a:spcBef>
                          <a:spcPct val="20000"/>
                        </a:spcBef>
                        <a:spcAft>
                          <a:spcPct val="20000"/>
                        </a:spcAft>
                        <a:defRPr sz="2400" b="1">
                          <a:solidFill>
                            <a:schemeClr val="tx1"/>
                          </a:solidFill>
                          <a:latin typeface="Times New Roman" panose="02020603050405020304" pitchFamily="18" charset="0"/>
                        </a:defRPr>
                      </a:lvl9pPr>
                    </a:lstStyle>
                    <a:p>
                      <a:pPr marL="0" marR="0" lvl="0" indent="0" algn="ctr" defTabSz="914400" rtl="0" eaLnBrk="1" fontAlgn="base" latinLnBrk="0" hangingPunct="1">
                        <a:lnSpc>
                          <a:spcPct val="95000"/>
                        </a:lnSpc>
                        <a:spcBef>
                          <a:spcPct val="20000"/>
                        </a:spcBef>
                        <a:spcAft>
                          <a:spcPct val="20000"/>
                        </a:spcAft>
                        <a:buClrTx/>
                        <a:buSzTx/>
                        <a:buFontTx/>
                        <a:buNone/>
                        <a:tabLst/>
                      </a:pP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2952,62</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Litre</a:t>
                      </a:r>
                      <a:endParaRPr kumimoji="0" lang="en-US" sz="1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T="45725" marB="45725" anchor="ct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00CC66"/>
                    </a:solidFill>
                  </a:tcPr>
                </a:tc>
                <a:tc>
                  <a:txBody>
                    <a:bodyPr/>
                    <a:lstStyle>
                      <a:lvl1pPr>
                        <a:lnSpc>
                          <a:spcPct val="95000"/>
                        </a:lnSpc>
                        <a:spcBef>
                          <a:spcPct val="20000"/>
                        </a:spcBef>
                        <a:spcAft>
                          <a:spcPct val="20000"/>
                        </a:spcAft>
                        <a:defRPr sz="2400" b="1">
                          <a:solidFill>
                            <a:schemeClr val="tx1"/>
                          </a:solidFill>
                          <a:latin typeface="Times New Roman" panose="02020603050405020304" pitchFamily="18" charset="0"/>
                        </a:defRPr>
                      </a:lvl1pPr>
                      <a:lvl2pPr>
                        <a:lnSpc>
                          <a:spcPct val="95000"/>
                        </a:lnSpc>
                        <a:spcBef>
                          <a:spcPct val="20000"/>
                        </a:spcBef>
                        <a:spcAft>
                          <a:spcPct val="20000"/>
                        </a:spcAft>
                        <a:defRPr sz="2400" b="1">
                          <a:solidFill>
                            <a:schemeClr val="tx1"/>
                          </a:solidFill>
                          <a:latin typeface="Times New Roman" panose="02020603050405020304" pitchFamily="18" charset="0"/>
                        </a:defRPr>
                      </a:lvl2pPr>
                      <a:lvl3pPr>
                        <a:lnSpc>
                          <a:spcPct val="95000"/>
                        </a:lnSpc>
                        <a:spcBef>
                          <a:spcPct val="20000"/>
                        </a:spcBef>
                        <a:spcAft>
                          <a:spcPct val="20000"/>
                        </a:spcAft>
                        <a:defRPr sz="2400" b="1">
                          <a:solidFill>
                            <a:schemeClr val="tx1"/>
                          </a:solidFill>
                          <a:latin typeface="Times New Roman" panose="02020603050405020304" pitchFamily="18" charset="0"/>
                        </a:defRPr>
                      </a:lvl3pPr>
                      <a:lvl4pPr>
                        <a:lnSpc>
                          <a:spcPct val="95000"/>
                        </a:lnSpc>
                        <a:spcBef>
                          <a:spcPct val="20000"/>
                        </a:spcBef>
                        <a:spcAft>
                          <a:spcPct val="20000"/>
                        </a:spcAft>
                        <a:defRPr sz="2400" b="1">
                          <a:solidFill>
                            <a:schemeClr val="tx1"/>
                          </a:solidFill>
                          <a:latin typeface="Times New Roman" panose="02020603050405020304" pitchFamily="18" charset="0"/>
                        </a:defRPr>
                      </a:lvl4pPr>
                      <a:lvl5pPr>
                        <a:lnSpc>
                          <a:spcPct val="95000"/>
                        </a:lnSpc>
                        <a:spcBef>
                          <a:spcPct val="20000"/>
                        </a:spcBef>
                        <a:spcAft>
                          <a:spcPct val="20000"/>
                        </a:spcAft>
                        <a:defRPr sz="2400" b="1">
                          <a:solidFill>
                            <a:schemeClr val="tx1"/>
                          </a:solidFill>
                          <a:latin typeface="Times New Roman" panose="02020603050405020304" pitchFamily="18" charset="0"/>
                        </a:defRPr>
                      </a:lvl5pPr>
                      <a:lvl6pPr fontAlgn="base">
                        <a:lnSpc>
                          <a:spcPct val="95000"/>
                        </a:lnSpc>
                        <a:spcBef>
                          <a:spcPct val="20000"/>
                        </a:spcBef>
                        <a:spcAft>
                          <a:spcPct val="20000"/>
                        </a:spcAft>
                        <a:defRPr sz="2400" b="1">
                          <a:solidFill>
                            <a:schemeClr val="tx1"/>
                          </a:solidFill>
                          <a:latin typeface="Times New Roman" panose="02020603050405020304" pitchFamily="18" charset="0"/>
                        </a:defRPr>
                      </a:lvl6pPr>
                      <a:lvl7pPr fontAlgn="base">
                        <a:lnSpc>
                          <a:spcPct val="95000"/>
                        </a:lnSpc>
                        <a:spcBef>
                          <a:spcPct val="20000"/>
                        </a:spcBef>
                        <a:spcAft>
                          <a:spcPct val="20000"/>
                        </a:spcAft>
                        <a:defRPr sz="2400" b="1">
                          <a:solidFill>
                            <a:schemeClr val="tx1"/>
                          </a:solidFill>
                          <a:latin typeface="Times New Roman" panose="02020603050405020304" pitchFamily="18" charset="0"/>
                        </a:defRPr>
                      </a:lvl7pPr>
                      <a:lvl8pPr fontAlgn="base">
                        <a:lnSpc>
                          <a:spcPct val="95000"/>
                        </a:lnSpc>
                        <a:spcBef>
                          <a:spcPct val="20000"/>
                        </a:spcBef>
                        <a:spcAft>
                          <a:spcPct val="20000"/>
                        </a:spcAft>
                        <a:defRPr sz="2400" b="1">
                          <a:solidFill>
                            <a:schemeClr val="tx1"/>
                          </a:solidFill>
                          <a:latin typeface="Times New Roman" panose="02020603050405020304" pitchFamily="18" charset="0"/>
                        </a:defRPr>
                      </a:lvl8pPr>
                      <a:lvl9pPr fontAlgn="base">
                        <a:lnSpc>
                          <a:spcPct val="95000"/>
                        </a:lnSpc>
                        <a:spcBef>
                          <a:spcPct val="20000"/>
                        </a:spcBef>
                        <a:spcAft>
                          <a:spcPct val="20000"/>
                        </a:spcAft>
                        <a:defRPr sz="2400" b="1">
                          <a:solidFill>
                            <a:schemeClr val="tx1"/>
                          </a:solidFill>
                          <a:latin typeface="Times New Roman" panose="02020603050405020304" pitchFamily="18" charset="0"/>
                        </a:defRPr>
                      </a:lvl9pPr>
                    </a:lstStyle>
                    <a:p>
                      <a:pPr marL="0" marR="0" lvl="0" indent="0" algn="ctr" defTabSz="914400" rtl="0" eaLnBrk="1" fontAlgn="base" latinLnBrk="0" hangingPunct="1">
                        <a:lnSpc>
                          <a:spcPct val="95000"/>
                        </a:lnSpc>
                        <a:spcBef>
                          <a:spcPct val="20000"/>
                        </a:spcBef>
                        <a:spcAft>
                          <a:spcPct val="20000"/>
                        </a:spcAft>
                        <a:buClrTx/>
                        <a:buSzTx/>
                        <a:buFontTx/>
                        <a:buNone/>
                        <a:tabLst/>
                      </a:pP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34.07</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Litre</a:t>
                      </a:r>
                      <a:endParaRPr kumimoji="0" lang="en-US" sz="1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T="45725" marB="45725" anchor="ct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lvl1pPr>
                        <a:lnSpc>
                          <a:spcPct val="95000"/>
                        </a:lnSpc>
                        <a:spcBef>
                          <a:spcPct val="20000"/>
                        </a:spcBef>
                        <a:spcAft>
                          <a:spcPct val="20000"/>
                        </a:spcAft>
                        <a:defRPr sz="2400" b="1">
                          <a:solidFill>
                            <a:schemeClr val="tx1"/>
                          </a:solidFill>
                          <a:latin typeface="Times New Roman" panose="02020603050405020304" pitchFamily="18" charset="0"/>
                        </a:defRPr>
                      </a:lvl1pPr>
                      <a:lvl2pPr>
                        <a:lnSpc>
                          <a:spcPct val="95000"/>
                        </a:lnSpc>
                        <a:spcBef>
                          <a:spcPct val="20000"/>
                        </a:spcBef>
                        <a:spcAft>
                          <a:spcPct val="20000"/>
                        </a:spcAft>
                        <a:defRPr sz="2400" b="1">
                          <a:solidFill>
                            <a:schemeClr val="tx1"/>
                          </a:solidFill>
                          <a:latin typeface="Times New Roman" panose="02020603050405020304" pitchFamily="18" charset="0"/>
                        </a:defRPr>
                      </a:lvl2pPr>
                      <a:lvl3pPr>
                        <a:lnSpc>
                          <a:spcPct val="95000"/>
                        </a:lnSpc>
                        <a:spcBef>
                          <a:spcPct val="20000"/>
                        </a:spcBef>
                        <a:spcAft>
                          <a:spcPct val="20000"/>
                        </a:spcAft>
                        <a:defRPr sz="2400" b="1">
                          <a:solidFill>
                            <a:schemeClr val="tx1"/>
                          </a:solidFill>
                          <a:latin typeface="Times New Roman" panose="02020603050405020304" pitchFamily="18" charset="0"/>
                        </a:defRPr>
                      </a:lvl3pPr>
                      <a:lvl4pPr>
                        <a:lnSpc>
                          <a:spcPct val="95000"/>
                        </a:lnSpc>
                        <a:spcBef>
                          <a:spcPct val="20000"/>
                        </a:spcBef>
                        <a:spcAft>
                          <a:spcPct val="20000"/>
                        </a:spcAft>
                        <a:defRPr sz="2400" b="1">
                          <a:solidFill>
                            <a:schemeClr val="tx1"/>
                          </a:solidFill>
                          <a:latin typeface="Times New Roman" panose="02020603050405020304" pitchFamily="18" charset="0"/>
                        </a:defRPr>
                      </a:lvl4pPr>
                      <a:lvl5pPr>
                        <a:lnSpc>
                          <a:spcPct val="95000"/>
                        </a:lnSpc>
                        <a:spcBef>
                          <a:spcPct val="20000"/>
                        </a:spcBef>
                        <a:spcAft>
                          <a:spcPct val="20000"/>
                        </a:spcAft>
                        <a:defRPr sz="2400" b="1">
                          <a:solidFill>
                            <a:schemeClr val="tx1"/>
                          </a:solidFill>
                          <a:latin typeface="Times New Roman" panose="02020603050405020304" pitchFamily="18" charset="0"/>
                        </a:defRPr>
                      </a:lvl5pPr>
                      <a:lvl6pPr fontAlgn="base">
                        <a:lnSpc>
                          <a:spcPct val="95000"/>
                        </a:lnSpc>
                        <a:spcBef>
                          <a:spcPct val="20000"/>
                        </a:spcBef>
                        <a:spcAft>
                          <a:spcPct val="20000"/>
                        </a:spcAft>
                        <a:defRPr sz="2400" b="1">
                          <a:solidFill>
                            <a:schemeClr val="tx1"/>
                          </a:solidFill>
                          <a:latin typeface="Times New Roman" panose="02020603050405020304" pitchFamily="18" charset="0"/>
                        </a:defRPr>
                      </a:lvl6pPr>
                      <a:lvl7pPr fontAlgn="base">
                        <a:lnSpc>
                          <a:spcPct val="95000"/>
                        </a:lnSpc>
                        <a:spcBef>
                          <a:spcPct val="20000"/>
                        </a:spcBef>
                        <a:spcAft>
                          <a:spcPct val="20000"/>
                        </a:spcAft>
                        <a:defRPr sz="2400" b="1">
                          <a:solidFill>
                            <a:schemeClr val="tx1"/>
                          </a:solidFill>
                          <a:latin typeface="Times New Roman" panose="02020603050405020304" pitchFamily="18" charset="0"/>
                        </a:defRPr>
                      </a:lvl7pPr>
                      <a:lvl8pPr fontAlgn="base">
                        <a:lnSpc>
                          <a:spcPct val="95000"/>
                        </a:lnSpc>
                        <a:spcBef>
                          <a:spcPct val="20000"/>
                        </a:spcBef>
                        <a:spcAft>
                          <a:spcPct val="20000"/>
                        </a:spcAft>
                        <a:defRPr sz="2400" b="1">
                          <a:solidFill>
                            <a:schemeClr val="tx1"/>
                          </a:solidFill>
                          <a:latin typeface="Times New Roman" panose="02020603050405020304" pitchFamily="18" charset="0"/>
                        </a:defRPr>
                      </a:lvl8pPr>
                      <a:lvl9pPr fontAlgn="base">
                        <a:lnSpc>
                          <a:spcPct val="95000"/>
                        </a:lnSpc>
                        <a:spcBef>
                          <a:spcPct val="20000"/>
                        </a:spcBef>
                        <a:spcAft>
                          <a:spcPct val="20000"/>
                        </a:spcAft>
                        <a:defRPr sz="2400" b="1">
                          <a:solidFill>
                            <a:schemeClr val="tx1"/>
                          </a:solidFill>
                          <a:latin typeface="Times New Roman" panose="02020603050405020304" pitchFamily="18" charset="0"/>
                        </a:defRPr>
                      </a:lvl9pPr>
                    </a:lstStyle>
                    <a:p>
                      <a:pPr marL="0" marR="0" lvl="0" indent="0" algn="ctr" defTabSz="914400" rtl="0" eaLnBrk="1" fontAlgn="base" latinLnBrk="0" hangingPunct="1">
                        <a:lnSpc>
                          <a:spcPct val="95000"/>
                        </a:lnSpc>
                        <a:spcBef>
                          <a:spcPct val="20000"/>
                        </a:spcBef>
                        <a:spcAft>
                          <a:spcPct val="20000"/>
                        </a:spcAft>
                        <a:buClrTx/>
                        <a:buSzTx/>
                        <a:buFontTx/>
                        <a:buNone/>
                        <a:tabLst/>
                      </a:pP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2.177</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Litre</a:t>
                      </a:r>
                      <a:endParaRPr kumimoji="0" lang="en-US" sz="1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T="45725" marB="45725" anchor="ct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00FF99"/>
                    </a:solidFill>
                  </a:tcPr>
                </a:tc>
                <a:extLst>
                  <a:ext uri="{0D108BD9-81ED-4DB2-BD59-A6C34878D82A}">
                    <a16:rowId xmlns:a16="http://schemas.microsoft.com/office/drawing/2014/main" xmlns="" val="10004"/>
                  </a:ext>
                </a:extLst>
              </a:tr>
              <a:tr h="352085">
                <a:tc>
                  <a:txBody>
                    <a:bodyPr/>
                    <a:lstStyle>
                      <a:lvl1pPr>
                        <a:lnSpc>
                          <a:spcPct val="95000"/>
                        </a:lnSpc>
                        <a:spcBef>
                          <a:spcPct val="20000"/>
                        </a:spcBef>
                        <a:spcAft>
                          <a:spcPct val="20000"/>
                        </a:spcAft>
                        <a:defRPr sz="2400" b="1">
                          <a:solidFill>
                            <a:schemeClr val="tx1"/>
                          </a:solidFill>
                          <a:latin typeface="Times New Roman" panose="02020603050405020304" pitchFamily="18" charset="0"/>
                        </a:defRPr>
                      </a:lvl1pPr>
                      <a:lvl2pPr>
                        <a:lnSpc>
                          <a:spcPct val="95000"/>
                        </a:lnSpc>
                        <a:spcBef>
                          <a:spcPct val="20000"/>
                        </a:spcBef>
                        <a:spcAft>
                          <a:spcPct val="20000"/>
                        </a:spcAft>
                        <a:defRPr sz="2400" b="1">
                          <a:solidFill>
                            <a:schemeClr val="tx1"/>
                          </a:solidFill>
                          <a:latin typeface="Times New Roman" panose="02020603050405020304" pitchFamily="18" charset="0"/>
                        </a:defRPr>
                      </a:lvl2pPr>
                      <a:lvl3pPr>
                        <a:lnSpc>
                          <a:spcPct val="95000"/>
                        </a:lnSpc>
                        <a:spcBef>
                          <a:spcPct val="20000"/>
                        </a:spcBef>
                        <a:spcAft>
                          <a:spcPct val="20000"/>
                        </a:spcAft>
                        <a:defRPr sz="2400" b="1">
                          <a:solidFill>
                            <a:schemeClr val="tx1"/>
                          </a:solidFill>
                          <a:latin typeface="Times New Roman" panose="02020603050405020304" pitchFamily="18" charset="0"/>
                        </a:defRPr>
                      </a:lvl3pPr>
                      <a:lvl4pPr>
                        <a:lnSpc>
                          <a:spcPct val="95000"/>
                        </a:lnSpc>
                        <a:spcBef>
                          <a:spcPct val="20000"/>
                        </a:spcBef>
                        <a:spcAft>
                          <a:spcPct val="20000"/>
                        </a:spcAft>
                        <a:defRPr sz="2400" b="1">
                          <a:solidFill>
                            <a:schemeClr val="tx1"/>
                          </a:solidFill>
                          <a:latin typeface="Times New Roman" panose="02020603050405020304" pitchFamily="18" charset="0"/>
                        </a:defRPr>
                      </a:lvl4pPr>
                      <a:lvl5pPr>
                        <a:lnSpc>
                          <a:spcPct val="95000"/>
                        </a:lnSpc>
                        <a:spcBef>
                          <a:spcPct val="20000"/>
                        </a:spcBef>
                        <a:spcAft>
                          <a:spcPct val="20000"/>
                        </a:spcAft>
                        <a:defRPr sz="2400" b="1">
                          <a:solidFill>
                            <a:schemeClr val="tx1"/>
                          </a:solidFill>
                          <a:latin typeface="Times New Roman" panose="02020603050405020304" pitchFamily="18" charset="0"/>
                        </a:defRPr>
                      </a:lvl5pPr>
                      <a:lvl6pPr fontAlgn="base">
                        <a:lnSpc>
                          <a:spcPct val="95000"/>
                        </a:lnSpc>
                        <a:spcBef>
                          <a:spcPct val="20000"/>
                        </a:spcBef>
                        <a:spcAft>
                          <a:spcPct val="20000"/>
                        </a:spcAft>
                        <a:defRPr sz="2400" b="1">
                          <a:solidFill>
                            <a:schemeClr val="tx1"/>
                          </a:solidFill>
                          <a:latin typeface="Times New Roman" panose="02020603050405020304" pitchFamily="18" charset="0"/>
                        </a:defRPr>
                      </a:lvl6pPr>
                      <a:lvl7pPr fontAlgn="base">
                        <a:lnSpc>
                          <a:spcPct val="95000"/>
                        </a:lnSpc>
                        <a:spcBef>
                          <a:spcPct val="20000"/>
                        </a:spcBef>
                        <a:spcAft>
                          <a:spcPct val="20000"/>
                        </a:spcAft>
                        <a:defRPr sz="2400" b="1">
                          <a:solidFill>
                            <a:schemeClr val="tx1"/>
                          </a:solidFill>
                          <a:latin typeface="Times New Roman" panose="02020603050405020304" pitchFamily="18" charset="0"/>
                        </a:defRPr>
                      </a:lvl7pPr>
                      <a:lvl8pPr fontAlgn="base">
                        <a:lnSpc>
                          <a:spcPct val="95000"/>
                        </a:lnSpc>
                        <a:spcBef>
                          <a:spcPct val="20000"/>
                        </a:spcBef>
                        <a:spcAft>
                          <a:spcPct val="20000"/>
                        </a:spcAft>
                        <a:defRPr sz="2400" b="1">
                          <a:solidFill>
                            <a:schemeClr val="tx1"/>
                          </a:solidFill>
                          <a:latin typeface="Times New Roman" panose="02020603050405020304" pitchFamily="18" charset="0"/>
                        </a:defRPr>
                      </a:lvl8pPr>
                      <a:lvl9pPr fontAlgn="base">
                        <a:lnSpc>
                          <a:spcPct val="95000"/>
                        </a:lnSpc>
                        <a:spcBef>
                          <a:spcPct val="20000"/>
                        </a:spcBef>
                        <a:spcAft>
                          <a:spcPct val="2000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95000"/>
                        </a:lnSpc>
                        <a:spcBef>
                          <a:spcPct val="20000"/>
                        </a:spcBef>
                        <a:spcAft>
                          <a:spcPct val="20000"/>
                        </a:spcAft>
                        <a:buClrTx/>
                        <a:buSzTx/>
                        <a:buFontTx/>
                        <a:buNone/>
                        <a:tabLst/>
                      </a:pP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Kan</a:t>
                      </a:r>
                      <a:endParaRPr kumimoji="0" lang="en-US" sz="1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T="45725" marB="45725" anchor="ct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lnSpc>
                          <a:spcPct val="95000"/>
                        </a:lnSpc>
                        <a:spcBef>
                          <a:spcPct val="20000"/>
                        </a:spcBef>
                        <a:spcAft>
                          <a:spcPct val="20000"/>
                        </a:spcAft>
                        <a:defRPr sz="2400" b="1">
                          <a:solidFill>
                            <a:schemeClr val="tx1"/>
                          </a:solidFill>
                          <a:latin typeface="Times New Roman" panose="02020603050405020304" pitchFamily="18" charset="0"/>
                        </a:defRPr>
                      </a:lvl1pPr>
                      <a:lvl2pPr>
                        <a:lnSpc>
                          <a:spcPct val="95000"/>
                        </a:lnSpc>
                        <a:spcBef>
                          <a:spcPct val="20000"/>
                        </a:spcBef>
                        <a:spcAft>
                          <a:spcPct val="20000"/>
                        </a:spcAft>
                        <a:defRPr sz="2400" b="1">
                          <a:solidFill>
                            <a:schemeClr val="tx1"/>
                          </a:solidFill>
                          <a:latin typeface="Times New Roman" panose="02020603050405020304" pitchFamily="18" charset="0"/>
                        </a:defRPr>
                      </a:lvl2pPr>
                      <a:lvl3pPr>
                        <a:lnSpc>
                          <a:spcPct val="95000"/>
                        </a:lnSpc>
                        <a:spcBef>
                          <a:spcPct val="20000"/>
                        </a:spcBef>
                        <a:spcAft>
                          <a:spcPct val="20000"/>
                        </a:spcAft>
                        <a:defRPr sz="2400" b="1">
                          <a:solidFill>
                            <a:schemeClr val="tx1"/>
                          </a:solidFill>
                          <a:latin typeface="Times New Roman" panose="02020603050405020304" pitchFamily="18" charset="0"/>
                        </a:defRPr>
                      </a:lvl3pPr>
                      <a:lvl4pPr>
                        <a:lnSpc>
                          <a:spcPct val="95000"/>
                        </a:lnSpc>
                        <a:spcBef>
                          <a:spcPct val="20000"/>
                        </a:spcBef>
                        <a:spcAft>
                          <a:spcPct val="20000"/>
                        </a:spcAft>
                        <a:defRPr sz="2400" b="1">
                          <a:solidFill>
                            <a:schemeClr val="tx1"/>
                          </a:solidFill>
                          <a:latin typeface="Times New Roman" panose="02020603050405020304" pitchFamily="18" charset="0"/>
                        </a:defRPr>
                      </a:lvl4pPr>
                      <a:lvl5pPr>
                        <a:lnSpc>
                          <a:spcPct val="95000"/>
                        </a:lnSpc>
                        <a:spcBef>
                          <a:spcPct val="20000"/>
                        </a:spcBef>
                        <a:spcAft>
                          <a:spcPct val="20000"/>
                        </a:spcAft>
                        <a:defRPr sz="2400" b="1">
                          <a:solidFill>
                            <a:schemeClr val="tx1"/>
                          </a:solidFill>
                          <a:latin typeface="Times New Roman" panose="02020603050405020304" pitchFamily="18" charset="0"/>
                        </a:defRPr>
                      </a:lvl5pPr>
                      <a:lvl6pPr fontAlgn="base">
                        <a:lnSpc>
                          <a:spcPct val="95000"/>
                        </a:lnSpc>
                        <a:spcBef>
                          <a:spcPct val="20000"/>
                        </a:spcBef>
                        <a:spcAft>
                          <a:spcPct val="20000"/>
                        </a:spcAft>
                        <a:defRPr sz="2400" b="1">
                          <a:solidFill>
                            <a:schemeClr val="tx1"/>
                          </a:solidFill>
                          <a:latin typeface="Times New Roman" panose="02020603050405020304" pitchFamily="18" charset="0"/>
                        </a:defRPr>
                      </a:lvl6pPr>
                      <a:lvl7pPr fontAlgn="base">
                        <a:lnSpc>
                          <a:spcPct val="95000"/>
                        </a:lnSpc>
                        <a:spcBef>
                          <a:spcPct val="20000"/>
                        </a:spcBef>
                        <a:spcAft>
                          <a:spcPct val="20000"/>
                        </a:spcAft>
                        <a:defRPr sz="2400" b="1">
                          <a:solidFill>
                            <a:schemeClr val="tx1"/>
                          </a:solidFill>
                          <a:latin typeface="Times New Roman" panose="02020603050405020304" pitchFamily="18" charset="0"/>
                        </a:defRPr>
                      </a:lvl7pPr>
                      <a:lvl8pPr fontAlgn="base">
                        <a:lnSpc>
                          <a:spcPct val="95000"/>
                        </a:lnSpc>
                        <a:spcBef>
                          <a:spcPct val="20000"/>
                        </a:spcBef>
                        <a:spcAft>
                          <a:spcPct val="20000"/>
                        </a:spcAft>
                        <a:defRPr sz="2400" b="1">
                          <a:solidFill>
                            <a:schemeClr val="tx1"/>
                          </a:solidFill>
                          <a:latin typeface="Times New Roman" panose="02020603050405020304" pitchFamily="18" charset="0"/>
                        </a:defRPr>
                      </a:lvl8pPr>
                      <a:lvl9pPr fontAlgn="base">
                        <a:lnSpc>
                          <a:spcPct val="95000"/>
                        </a:lnSpc>
                        <a:spcBef>
                          <a:spcPct val="20000"/>
                        </a:spcBef>
                        <a:spcAft>
                          <a:spcPct val="20000"/>
                        </a:spcAft>
                        <a:defRPr sz="2400" b="1">
                          <a:solidFill>
                            <a:schemeClr val="tx1"/>
                          </a:solidFill>
                          <a:latin typeface="Times New Roman" panose="02020603050405020304" pitchFamily="18" charset="0"/>
                        </a:defRPr>
                      </a:lvl9pPr>
                    </a:lstStyle>
                    <a:p>
                      <a:pPr marL="0" marR="0" lvl="0" indent="0" algn="ctr" defTabSz="914400" rtl="0" eaLnBrk="1" fontAlgn="base" latinLnBrk="0" hangingPunct="1">
                        <a:lnSpc>
                          <a:spcPct val="95000"/>
                        </a:lnSpc>
                        <a:spcBef>
                          <a:spcPct val="20000"/>
                        </a:spcBef>
                        <a:spcAft>
                          <a:spcPct val="20000"/>
                        </a:spcAft>
                        <a:buClrTx/>
                        <a:buSzTx/>
                        <a:buFontTx/>
                        <a:buNone/>
                        <a:tabLst/>
                      </a:pP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1968.42</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Litre</a:t>
                      </a:r>
                      <a:endParaRPr kumimoji="0" lang="en-US" sz="1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T="45725" marB="45725" anchor="ct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00CC66"/>
                    </a:solidFill>
                  </a:tcPr>
                </a:tc>
                <a:tc>
                  <a:txBody>
                    <a:bodyPr/>
                    <a:lstStyle>
                      <a:lvl1pPr>
                        <a:lnSpc>
                          <a:spcPct val="95000"/>
                        </a:lnSpc>
                        <a:spcBef>
                          <a:spcPct val="20000"/>
                        </a:spcBef>
                        <a:spcAft>
                          <a:spcPct val="20000"/>
                        </a:spcAft>
                        <a:defRPr sz="2400" b="1">
                          <a:solidFill>
                            <a:schemeClr val="tx1"/>
                          </a:solidFill>
                          <a:latin typeface="Times New Roman" panose="02020603050405020304" pitchFamily="18" charset="0"/>
                        </a:defRPr>
                      </a:lvl1pPr>
                      <a:lvl2pPr>
                        <a:lnSpc>
                          <a:spcPct val="95000"/>
                        </a:lnSpc>
                        <a:spcBef>
                          <a:spcPct val="20000"/>
                        </a:spcBef>
                        <a:spcAft>
                          <a:spcPct val="20000"/>
                        </a:spcAft>
                        <a:defRPr sz="2400" b="1">
                          <a:solidFill>
                            <a:schemeClr val="tx1"/>
                          </a:solidFill>
                          <a:latin typeface="Times New Roman" panose="02020603050405020304" pitchFamily="18" charset="0"/>
                        </a:defRPr>
                      </a:lvl2pPr>
                      <a:lvl3pPr>
                        <a:lnSpc>
                          <a:spcPct val="95000"/>
                        </a:lnSpc>
                        <a:spcBef>
                          <a:spcPct val="20000"/>
                        </a:spcBef>
                        <a:spcAft>
                          <a:spcPct val="20000"/>
                        </a:spcAft>
                        <a:defRPr sz="2400" b="1">
                          <a:solidFill>
                            <a:schemeClr val="tx1"/>
                          </a:solidFill>
                          <a:latin typeface="Times New Roman" panose="02020603050405020304" pitchFamily="18" charset="0"/>
                        </a:defRPr>
                      </a:lvl3pPr>
                      <a:lvl4pPr>
                        <a:lnSpc>
                          <a:spcPct val="95000"/>
                        </a:lnSpc>
                        <a:spcBef>
                          <a:spcPct val="20000"/>
                        </a:spcBef>
                        <a:spcAft>
                          <a:spcPct val="20000"/>
                        </a:spcAft>
                        <a:defRPr sz="2400" b="1">
                          <a:solidFill>
                            <a:schemeClr val="tx1"/>
                          </a:solidFill>
                          <a:latin typeface="Times New Roman" panose="02020603050405020304" pitchFamily="18" charset="0"/>
                        </a:defRPr>
                      </a:lvl4pPr>
                      <a:lvl5pPr>
                        <a:lnSpc>
                          <a:spcPct val="95000"/>
                        </a:lnSpc>
                        <a:spcBef>
                          <a:spcPct val="20000"/>
                        </a:spcBef>
                        <a:spcAft>
                          <a:spcPct val="20000"/>
                        </a:spcAft>
                        <a:defRPr sz="2400" b="1">
                          <a:solidFill>
                            <a:schemeClr val="tx1"/>
                          </a:solidFill>
                          <a:latin typeface="Times New Roman" panose="02020603050405020304" pitchFamily="18" charset="0"/>
                        </a:defRPr>
                      </a:lvl5pPr>
                      <a:lvl6pPr fontAlgn="base">
                        <a:lnSpc>
                          <a:spcPct val="95000"/>
                        </a:lnSpc>
                        <a:spcBef>
                          <a:spcPct val="20000"/>
                        </a:spcBef>
                        <a:spcAft>
                          <a:spcPct val="20000"/>
                        </a:spcAft>
                        <a:defRPr sz="2400" b="1">
                          <a:solidFill>
                            <a:schemeClr val="tx1"/>
                          </a:solidFill>
                          <a:latin typeface="Times New Roman" panose="02020603050405020304" pitchFamily="18" charset="0"/>
                        </a:defRPr>
                      </a:lvl6pPr>
                      <a:lvl7pPr fontAlgn="base">
                        <a:lnSpc>
                          <a:spcPct val="95000"/>
                        </a:lnSpc>
                        <a:spcBef>
                          <a:spcPct val="20000"/>
                        </a:spcBef>
                        <a:spcAft>
                          <a:spcPct val="20000"/>
                        </a:spcAft>
                        <a:defRPr sz="2400" b="1">
                          <a:solidFill>
                            <a:schemeClr val="tx1"/>
                          </a:solidFill>
                          <a:latin typeface="Times New Roman" panose="02020603050405020304" pitchFamily="18" charset="0"/>
                        </a:defRPr>
                      </a:lvl7pPr>
                      <a:lvl8pPr fontAlgn="base">
                        <a:lnSpc>
                          <a:spcPct val="95000"/>
                        </a:lnSpc>
                        <a:spcBef>
                          <a:spcPct val="20000"/>
                        </a:spcBef>
                        <a:spcAft>
                          <a:spcPct val="20000"/>
                        </a:spcAft>
                        <a:defRPr sz="2400" b="1">
                          <a:solidFill>
                            <a:schemeClr val="tx1"/>
                          </a:solidFill>
                          <a:latin typeface="Times New Roman" panose="02020603050405020304" pitchFamily="18" charset="0"/>
                        </a:defRPr>
                      </a:lvl8pPr>
                      <a:lvl9pPr fontAlgn="base">
                        <a:lnSpc>
                          <a:spcPct val="95000"/>
                        </a:lnSpc>
                        <a:spcBef>
                          <a:spcPct val="20000"/>
                        </a:spcBef>
                        <a:spcAft>
                          <a:spcPct val="20000"/>
                        </a:spcAft>
                        <a:defRPr sz="2400" b="1">
                          <a:solidFill>
                            <a:schemeClr val="tx1"/>
                          </a:solidFill>
                          <a:latin typeface="Times New Roman" panose="02020603050405020304" pitchFamily="18" charset="0"/>
                        </a:defRPr>
                      </a:lvl9pPr>
                    </a:lstStyle>
                    <a:p>
                      <a:pPr marL="0" marR="0" lvl="0" indent="0" algn="ctr" defTabSz="914400" rtl="0" eaLnBrk="1" fontAlgn="base" latinLnBrk="0" hangingPunct="1">
                        <a:lnSpc>
                          <a:spcPct val="95000"/>
                        </a:lnSpc>
                        <a:spcBef>
                          <a:spcPct val="20000"/>
                        </a:spcBef>
                        <a:spcAft>
                          <a:spcPct val="20000"/>
                        </a:spcAft>
                        <a:buClrTx/>
                        <a:buSzTx/>
                        <a:buFontTx/>
                        <a:buNone/>
                        <a:tabLst/>
                      </a:pP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22.71</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Litre</a:t>
                      </a:r>
                      <a:endParaRPr kumimoji="0" lang="en-US" sz="1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T="45725" marB="45725" anchor="ct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lvl1pPr>
                        <a:lnSpc>
                          <a:spcPct val="95000"/>
                        </a:lnSpc>
                        <a:spcBef>
                          <a:spcPct val="20000"/>
                        </a:spcBef>
                        <a:spcAft>
                          <a:spcPct val="20000"/>
                        </a:spcAft>
                        <a:defRPr sz="2400" b="1">
                          <a:solidFill>
                            <a:schemeClr val="tx1"/>
                          </a:solidFill>
                          <a:latin typeface="Times New Roman" panose="02020603050405020304" pitchFamily="18" charset="0"/>
                        </a:defRPr>
                      </a:lvl1pPr>
                      <a:lvl2pPr>
                        <a:lnSpc>
                          <a:spcPct val="95000"/>
                        </a:lnSpc>
                        <a:spcBef>
                          <a:spcPct val="20000"/>
                        </a:spcBef>
                        <a:spcAft>
                          <a:spcPct val="20000"/>
                        </a:spcAft>
                        <a:defRPr sz="2400" b="1">
                          <a:solidFill>
                            <a:schemeClr val="tx1"/>
                          </a:solidFill>
                          <a:latin typeface="Times New Roman" panose="02020603050405020304" pitchFamily="18" charset="0"/>
                        </a:defRPr>
                      </a:lvl2pPr>
                      <a:lvl3pPr>
                        <a:lnSpc>
                          <a:spcPct val="95000"/>
                        </a:lnSpc>
                        <a:spcBef>
                          <a:spcPct val="20000"/>
                        </a:spcBef>
                        <a:spcAft>
                          <a:spcPct val="20000"/>
                        </a:spcAft>
                        <a:defRPr sz="2400" b="1">
                          <a:solidFill>
                            <a:schemeClr val="tx1"/>
                          </a:solidFill>
                          <a:latin typeface="Times New Roman" panose="02020603050405020304" pitchFamily="18" charset="0"/>
                        </a:defRPr>
                      </a:lvl3pPr>
                      <a:lvl4pPr>
                        <a:lnSpc>
                          <a:spcPct val="95000"/>
                        </a:lnSpc>
                        <a:spcBef>
                          <a:spcPct val="20000"/>
                        </a:spcBef>
                        <a:spcAft>
                          <a:spcPct val="20000"/>
                        </a:spcAft>
                        <a:defRPr sz="2400" b="1">
                          <a:solidFill>
                            <a:schemeClr val="tx1"/>
                          </a:solidFill>
                          <a:latin typeface="Times New Roman" panose="02020603050405020304" pitchFamily="18" charset="0"/>
                        </a:defRPr>
                      </a:lvl4pPr>
                      <a:lvl5pPr>
                        <a:lnSpc>
                          <a:spcPct val="95000"/>
                        </a:lnSpc>
                        <a:spcBef>
                          <a:spcPct val="20000"/>
                        </a:spcBef>
                        <a:spcAft>
                          <a:spcPct val="20000"/>
                        </a:spcAft>
                        <a:defRPr sz="2400" b="1">
                          <a:solidFill>
                            <a:schemeClr val="tx1"/>
                          </a:solidFill>
                          <a:latin typeface="Times New Roman" panose="02020603050405020304" pitchFamily="18" charset="0"/>
                        </a:defRPr>
                      </a:lvl5pPr>
                      <a:lvl6pPr fontAlgn="base">
                        <a:lnSpc>
                          <a:spcPct val="95000"/>
                        </a:lnSpc>
                        <a:spcBef>
                          <a:spcPct val="20000"/>
                        </a:spcBef>
                        <a:spcAft>
                          <a:spcPct val="20000"/>
                        </a:spcAft>
                        <a:defRPr sz="2400" b="1">
                          <a:solidFill>
                            <a:schemeClr val="tx1"/>
                          </a:solidFill>
                          <a:latin typeface="Times New Roman" panose="02020603050405020304" pitchFamily="18" charset="0"/>
                        </a:defRPr>
                      </a:lvl6pPr>
                      <a:lvl7pPr fontAlgn="base">
                        <a:lnSpc>
                          <a:spcPct val="95000"/>
                        </a:lnSpc>
                        <a:spcBef>
                          <a:spcPct val="20000"/>
                        </a:spcBef>
                        <a:spcAft>
                          <a:spcPct val="20000"/>
                        </a:spcAft>
                        <a:defRPr sz="2400" b="1">
                          <a:solidFill>
                            <a:schemeClr val="tx1"/>
                          </a:solidFill>
                          <a:latin typeface="Times New Roman" panose="02020603050405020304" pitchFamily="18" charset="0"/>
                        </a:defRPr>
                      </a:lvl7pPr>
                      <a:lvl8pPr fontAlgn="base">
                        <a:lnSpc>
                          <a:spcPct val="95000"/>
                        </a:lnSpc>
                        <a:spcBef>
                          <a:spcPct val="20000"/>
                        </a:spcBef>
                        <a:spcAft>
                          <a:spcPct val="20000"/>
                        </a:spcAft>
                        <a:defRPr sz="2400" b="1">
                          <a:solidFill>
                            <a:schemeClr val="tx1"/>
                          </a:solidFill>
                          <a:latin typeface="Times New Roman" panose="02020603050405020304" pitchFamily="18" charset="0"/>
                        </a:defRPr>
                      </a:lvl8pPr>
                      <a:lvl9pPr fontAlgn="base">
                        <a:lnSpc>
                          <a:spcPct val="95000"/>
                        </a:lnSpc>
                        <a:spcBef>
                          <a:spcPct val="20000"/>
                        </a:spcBef>
                        <a:spcAft>
                          <a:spcPct val="20000"/>
                        </a:spcAft>
                        <a:defRPr sz="2400" b="1">
                          <a:solidFill>
                            <a:schemeClr val="tx1"/>
                          </a:solidFill>
                          <a:latin typeface="Times New Roman" panose="02020603050405020304" pitchFamily="18" charset="0"/>
                        </a:defRPr>
                      </a:lvl9pPr>
                    </a:lstStyle>
                    <a:p>
                      <a:pPr marL="0" marR="0" lvl="0" indent="0" algn="ctr" defTabSz="914400" rtl="0" eaLnBrk="1" fontAlgn="base" latinLnBrk="0" hangingPunct="1">
                        <a:lnSpc>
                          <a:spcPct val="95000"/>
                        </a:lnSpc>
                        <a:spcBef>
                          <a:spcPct val="20000"/>
                        </a:spcBef>
                        <a:spcAft>
                          <a:spcPct val="20000"/>
                        </a:spcAft>
                        <a:buClrTx/>
                        <a:buSzTx/>
                        <a:buFontTx/>
                        <a:buNone/>
                        <a:tabLst/>
                      </a:pP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1.420</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Litre</a:t>
                      </a:r>
                      <a:endParaRPr kumimoji="0" lang="en-US" sz="1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T="45725" marB="45725" anchor="ct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00FF99"/>
                    </a:solidFill>
                  </a:tcPr>
                </a:tc>
                <a:extLst>
                  <a:ext uri="{0D108BD9-81ED-4DB2-BD59-A6C34878D82A}">
                    <a16:rowId xmlns:a16="http://schemas.microsoft.com/office/drawing/2014/main" xmlns="" val="10005"/>
                  </a:ext>
                </a:extLst>
              </a:tr>
              <a:tr h="352085">
                <a:tc>
                  <a:txBody>
                    <a:bodyPr/>
                    <a:lstStyle>
                      <a:lvl1pPr>
                        <a:lnSpc>
                          <a:spcPct val="95000"/>
                        </a:lnSpc>
                        <a:spcBef>
                          <a:spcPct val="20000"/>
                        </a:spcBef>
                        <a:spcAft>
                          <a:spcPct val="20000"/>
                        </a:spcAft>
                        <a:defRPr sz="2400" b="1">
                          <a:solidFill>
                            <a:schemeClr val="tx1"/>
                          </a:solidFill>
                          <a:latin typeface="Times New Roman" panose="02020603050405020304" pitchFamily="18" charset="0"/>
                        </a:defRPr>
                      </a:lvl1pPr>
                      <a:lvl2pPr>
                        <a:lnSpc>
                          <a:spcPct val="95000"/>
                        </a:lnSpc>
                        <a:spcBef>
                          <a:spcPct val="20000"/>
                        </a:spcBef>
                        <a:spcAft>
                          <a:spcPct val="20000"/>
                        </a:spcAft>
                        <a:defRPr sz="2400" b="1">
                          <a:solidFill>
                            <a:schemeClr val="tx1"/>
                          </a:solidFill>
                          <a:latin typeface="Times New Roman" panose="02020603050405020304" pitchFamily="18" charset="0"/>
                        </a:defRPr>
                      </a:lvl2pPr>
                      <a:lvl3pPr>
                        <a:lnSpc>
                          <a:spcPct val="95000"/>
                        </a:lnSpc>
                        <a:spcBef>
                          <a:spcPct val="20000"/>
                        </a:spcBef>
                        <a:spcAft>
                          <a:spcPct val="20000"/>
                        </a:spcAft>
                        <a:defRPr sz="2400" b="1">
                          <a:solidFill>
                            <a:schemeClr val="tx1"/>
                          </a:solidFill>
                          <a:latin typeface="Times New Roman" panose="02020603050405020304" pitchFamily="18" charset="0"/>
                        </a:defRPr>
                      </a:lvl3pPr>
                      <a:lvl4pPr>
                        <a:lnSpc>
                          <a:spcPct val="95000"/>
                        </a:lnSpc>
                        <a:spcBef>
                          <a:spcPct val="20000"/>
                        </a:spcBef>
                        <a:spcAft>
                          <a:spcPct val="20000"/>
                        </a:spcAft>
                        <a:defRPr sz="2400" b="1">
                          <a:solidFill>
                            <a:schemeClr val="tx1"/>
                          </a:solidFill>
                          <a:latin typeface="Times New Roman" panose="02020603050405020304" pitchFamily="18" charset="0"/>
                        </a:defRPr>
                      </a:lvl4pPr>
                      <a:lvl5pPr>
                        <a:lnSpc>
                          <a:spcPct val="95000"/>
                        </a:lnSpc>
                        <a:spcBef>
                          <a:spcPct val="20000"/>
                        </a:spcBef>
                        <a:spcAft>
                          <a:spcPct val="20000"/>
                        </a:spcAft>
                        <a:defRPr sz="2400" b="1">
                          <a:solidFill>
                            <a:schemeClr val="tx1"/>
                          </a:solidFill>
                          <a:latin typeface="Times New Roman" panose="02020603050405020304" pitchFamily="18" charset="0"/>
                        </a:defRPr>
                      </a:lvl5pPr>
                      <a:lvl6pPr fontAlgn="base">
                        <a:lnSpc>
                          <a:spcPct val="95000"/>
                        </a:lnSpc>
                        <a:spcBef>
                          <a:spcPct val="20000"/>
                        </a:spcBef>
                        <a:spcAft>
                          <a:spcPct val="20000"/>
                        </a:spcAft>
                        <a:defRPr sz="2400" b="1">
                          <a:solidFill>
                            <a:schemeClr val="tx1"/>
                          </a:solidFill>
                          <a:latin typeface="Times New Roman" panose="02020603050405020304" pitchFamily="18" charset="0"/>
                        </a:defRPr>
                      </a:lvl6pPr>
                      <a:lvl7pPr fontAlgn="base">
                        <a:lnSpc>
                          <a:spcPct val="95000"/>
                        </a:lnSpc>
                        <a:spcBef>
                          <a:spcPct val="20000"/>
                        </a:spcBef>
                        <a:spcAft>
                          <a:spcPct val="20000"/>
                        </a:spcAft>
                        <a:defRPr sz="2400" b="1">
                          <a:solidFill>
                            <a:schemeClr val="tx1"/>
                          </a:solidFill>
                          <a:latin typeface="Times New Roman" panose="02020603050405020304" pitchFamily="18" charset="0"/>
                        </a:defRPr>
                      </a:lvl7pPr>
                      <a:lvl8pPr fontAlgn="base">
                        <a:lnSpc>
                          <a:spcPct val="95000"/>
                        </a:lnSpc>
                        <a:spcBef>
                          <a:spcPct val="20000"/>
                        </a:spcBef>
                        <a:spcAft>
                          <a:spcPct val="20000"/>
                        </a:spcAft>
                        <a:defRPr sz="2400" b="1">
                          <a:solidFill>
                            <a:schemeClr val="tx1"/>
                          </a:solidFill>
                          <a:latin typeface="Times New Roman" panose="02020603050405020304" pitchFamily="18" charset="0"/>
                        </a:defRPr>
                      </a:lvl8pPr>
                      <a:lvl9pPr fontAlgn="base">
                        <a:lnSpc>
                          <a:spcPct val="95000"/>
                        </a:lnSpc>
                        <a:spcBef>
                          <a:spcPct val="20000"/>
                        </a:spcBef>
                        <a:spcAft>
                          <a:spcPct val="2000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95000"/>
                        </a:lnSpc>
                        <a:spcBef>
                          <a:spcPct val="20000"/>
                        </a:spcBef>
                        <a:spcAft>
                          <a:spcPct val="20000"/>
                        </a:spcAft>
                        <a:buClrTx/>
                        <a:buSzTx/>
                        <a:buFontTx/>
                        <a:buNone/>
                        <a:tabLst/>
                      </a:pP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Kargaşa</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a:t>
                      </a: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K</a:t>
                      </a:r>
                      <a:r>
                        <a:rPr kumimoji="0" lang="en-US" sz="1800" b="1" i="0" u="none" strike="noStrike" cap="none" normalizeH="0" baseline="0" dirty="0" err="1" smtClean="0">
                          <a:ln>
                            <a:noFill/>
                          </a:ln>
                          <a:solidFill>
                            <a:schemeClr val="tx1"/>
                          </a:solidFill>
                          <a:effectLst/>
                          <a:latin typeface="Times New Roman" pitchFamily="18" charset="0"/>
                          <a:cs typeface="Times New Roman" pitchFamily="18" charset="0"/>
                        </a:rPr>
                        <a:t>ontrol</a:t>
                      </a:r>
                      <a:endParaRPr kumimoji="0" lang="en-US" sz="1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T="45725" marB="45725" anchor="ct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lnSpc>
                          <a:spcPct val="95000"/>
                        </a:lnSpc>
                        <a:spcBef>
                          <a:spcPct val="20000"/>
                        </a:spcBef>
                        <a:spcAft>
                          <a:spcPct val="20000"/>
                        </a:spcAft>
                        <a:defRPr sz="2400" b="1">
                          <a:solidFill>
                            <a:schemeClr val="tx1"/>
                          </a:solidFill>
                          <a:latin typeface="Times New Roman" panose="02020603050405020304" pitchFamily="18" charset="0"/>
                        </a:defRPr>
                      </a:lvl1pPr>
                      <a:lvl2pPr>
                        <a:lnSpc>
                          <a:spcPct val="95000"/>
                        </a:lnSpc>
                        <a:spcBef>
                          <a:spcPct val="20000"/>
                        </a:spcBef>
                        <a:spcAft>
                          <a:spcPct val="20000"/>
                        </a:spcAft>
                        <a:defRPr sz="2400" b="1">
                          <a:solidFill>
                            <a:schemeClr val="tx1"/>
                          </a:solidFill>
                          <a:latin typeface="Times New Roman" panose="02020603050405020304" pitchFamily="18" charset="0"/>
                        </a:defRPr>
                      </a:lvl2pPr>
                      <a:lvl3pPr>
                        <a:lnSpc>
                          <a:spcPct val="95000"/>
                        </a:lnSpc>
                        <a:spcBef>
                          <a:spcPct val="20000"/>
                        </a:spcBef>
                        <a:spcAft>
                          <a:spcPct val="20000"/>
                        </a:spcAft>
                        <a:defRPr sz="2400" b="1">
                          <a:solidFill>
                            <a:schemeClr val="tx1"/>
                          </a:solidFill>
                          <a:latin typeface="Times New Roman" panose="02020603050405020304" pitchFamily="18" charset="0"/>
                        </a:defRPr>
                      </a:lvl3pPr>
                      <a:lvl4pPr>
                        <a:lnSpc>
                          <a:spcPct val="95000"/>
                        </a:lnSpc>
                        <a:spcBef>
                          <a:spcPct val="20000"/>
                        </a:spcBef>
                        <a:spcAft>
                          <a:spcPct val="20000"/>
                        </a:spcAft>
                        <a:defRPr sz="2400" b="1">
                          <a:solidFill>
                            <a:schemeClr val="tx1"/>
                          </a:solidFill>
                          <a:latin typeface="Times New Roman" panose="02020603050405020304" pitchFamily="18" charset="0"/>
                        </a:defRPr>
                      </a:lvl4pPr>
                      <a:lvl5pPr>
                        <a:lnSpc>
                          <a:spcPct val="95000"/>
                        </a:lnSpc>
                        <a:spcBef>
                          <a:spcPct val="20000"/>
                        </a:spcBef>
                        <a:spcAft>
                          <a:spcPct val="20000"/>
                        </a:spcAft>
                        <a:defRPr sz="2400" b="1">
                          <a:solidFill>
                            <a:schemeClr val="tx1"/>
                          </a:solidFill>
                          <a:latin typeface="Times New Roman" panose="02020603050405020304" pitchFamily="18" charset="0"/>
                        </a:defRPr>
                      </a:lvl5pPr>
                      <a:lvl6pPr fontAlgn="base">
                        <a:lnSpc>
                          <a:spcPct val="95000"/>
                        </a:lnSpc>
                        <a:spcBef>
                          <a:spcPct val="20000"/>
                        </a:spcBef>
                        <a:spcAft>
                          <a:spcPct val="20000"/>
                        </a:spcAft>
                        <a:defRPr sz="2400" b="1">
                          <a:solidFill>
                            <a:schemeClr val="tx1"/>
                          </a:solidFill>
                          <a:latin typeface="Times New Roman" panose="02020603050405020304" pitchFamily="18" charset="0"/>
                        </a:defRPr>
                      </a:lvl6pPr>
                      <a:lvl7pPr fontAlgn="base">
                        <a:lnSpc>
                          <a:spcPct val="95000"/>
                        </a:lnSpc>
                        <a:spcBef>
                          <a:spcPct val="20000"/>
                        </a:spcBef>
                        <a:spcAft>
                          <a:spcPct val="20000"/>
                        </a:spcAft>
                        <a:defRPr sz="2400" b="1">
                          <a:solidFill>
                            <a:schemeClr val="tx1"/>
                          </a:solidFill>
                          <a:latin typeface="Times New Roman" panose="02020603050405020304" pitchFamily="18" charset="0"/>
                        </a:defRPr>
                      </a:lvl7pPr>
                      <a:lvl8pPr fontAlgn="base">
                        <a:lnSpc>
                          <a:spcPct val="95000"/>
                        </a:lnSpc>
                        <a:spcBef>
                          <a:spcPct val="20000"/>
                        </a:spcBef>
                        <a:spcAft>
                          <a:spcPct val="20000"/>
                        </a:spcAft>
                        <a:defRPr sz="2400" b="1">
                          <a:solidFill>
                            <a:schemeClr val="tx1"/>
                          </a:solidFill>
                          <a:latin typeface="Times New Roman" panose="02020603050405020304" pitchFamily="18" charset="0"/>
                        </a:defRPr>
                      </a:lvl8pPr>
                      <a:lvl9pPr fontAlgn="base">
                        <a:lnSpc>
                          <a:spcPct val="95000"/>
                        </a:lnSpc>
                        <a:spcBef>
                          <a:spcPct val="20000"/>
                        </a:spcBef>
                        <a:spcAft>
                          <a:spcPct val="20000"/>
                        </a:spcAft>
                        <a:defRPr sz="2400" b="1">
                          <a:solidFill>
                            <a:schemeClr val="tx1"/>
                          </a:solidFill>
                          <a:latin typeface="Times New Roman" panose="02020603050405020304" pitchFamily="18" charset="0"/>
                        </a:defRPr>
                      </a:lvl9pPr>
                    </a:lstStyle>
                    <a:p>
                      <a:pPr marL="0" marR="0" lvl="0" indent="0" algn="ctr" defTabSz="914400" rtl="0" eaLnBrk="1" fontAlgn="base" latinLnBrk="0" hangingPunct="1">
                        <a:lnSpc>
                          <a:spcPct val="95000"/>
                        </a:lnSpc>
                        <a:spcBef>
                          <a:spcPct val="20000"/>
                        </a:spcBef>
                        <a:spcAft>
                          <a:spcPct val="20000"/>
                        </a:spcAft>
                        <a:buClrTx/>
                        <a:buSzTx/>
                        <a:buFontTx/>
                        <a:buNone/>
                        <a:tabLst/>
                      </a:pP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6889.45</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Litre</a:t>
                      </a:r>
                      <a:endParaRPr kumimoji="0" lang="en-US" sz="1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T="45725" marB="45725" anchor="ct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00CC66"/>
                    </a:solidFill>
                  </a:tcPr>
                </a:tc>
                <a:tc>
                  <a:txBody>
                    <a:bodyPr/>
                    <a:lstStyle>
                      <a:lvl1pPr>
                        <a:lnSpc>
                          <a:spcPct val="95000"/>
                        </a:lnSpc>
                        <a:spcBef>
                          <a:spcPct val="20000"/>
                        </a:spcBef>
                        <a:spcAft>
                          <a:spcPct val="20000"/>
                        </a:spcAft>
                        <a:defRPr sz="2400" b="1">
                          <a:solidFill>
                            <a:schemeClr val="tx1"/>
                          </a:solidFill>
                          <a:latin typeface="Times New Roman" panose="02020603050405020304" pitchFamily="18" charset="0"/>
                        </a:defRPr>
                      </a:lvl1pPr>
                      <a:lvl2pPr>
                        <a:lnSpc>
                          <a:spcPct val="95000"/>
                        </a:lnSpc>
                        <a:spcBef>
                          <a:spcPct val="20000"/>
                        </a:spcBef>
                        <a:spcAft>
                          <a:spcPct val="20000"/>
                        </a:spcAft>
                        <a:defRPr sz="2400" b="1">
                          <a:solidFill>
                            <a:schemeClr val="tx1"/>
                          </a:solidFill>
                          <a:latin typeface="Times New Roman" panose="02020603050405020304" pitchFamily="18" charset="0"/>
                        </a:defRPr>
                      </a:lvl2pPr>
                      <a:lvl3pPr>
                        <a:lnSpc>
                          <a:spcPct val="95000"/>
                        </a:lnSpc>
                        <a:spcBef>
                          <a:spcPct val="20000"/>
                        </a:spcBef>
                        <a:spcAft>
                          <a:spcPct val="20000"/>
                        </a:spcAft>
                        <a:defRPr sz="2400" b="1">
                          <a:solidFill>
                            <a:schemeClr val="tx1"/>
                          </a:solidFill>
                          <a:latin typeface="Times New Roman" panose="02020603050405020304" pitchFamily="18" charset="0"/>
                        </a:defRPr>
                      </a:lvl3pPr>
                      <a:lvl4pPr>
                        <a:lnSpc>
                          <a:spcPct val="95000"/>
                        </a:lnSpc>
                        <a:spcBef>
                          <a:spcPct val="20000"/>
                        </a:spcBef>
                        <a:spcAft>
                          <a:spcPct val="20000"/>
                        </a:spcAft>
                        <a:defRPr sz="2400" b="1">
                          <a:solidFill>
                            <a:schemeClr val="tx1"/>
                          </a:solidFill>
                          <a:latin typeface="Times New Roman" panose="02020603050405020304" pitchFamily="18" charset="0"/>
                        </a:defRPr>
                      </a:lvl4pPr>
                      <a:lvl5pPr>
                        <a:lnSpc>
                          <a:spcPct val="95000"/>
                        </a:lnSpc>
                        <a:spcBef>
                          <a:spcPct val="20000"/>
                        </a:spcBef>
                        <a:spcAft>
                          <a:spcPct val="20000"/>
                        </a:spcAft>
                        <a:defRPr sz="2400" b="1">
                          <a:solidFill>
                            <a:schemeClr val="tx1"/>
                          </a:solidFill>
                          <a:latin typeface="Times New Roman" panose="02020603050405020304" pitchFamily="18" charset="0"/>
                        </a:defRPr>
                      </a:lvl5pPr>
                      <a:lvl6pPr fontAlgn="base">
                        <a:lnSpc>
                          <a:spcPct val="95000"/>
                        </a:lnSpc>
                        <a:spcBef>
                          <a:spcPct val="20000"/>
                        </a:spcBef>
                        <a:spcAft>
                          <a:spcPct val="20000"/>
                        </a:spcAft>
                        <a:defRPr sz="2400" b="1">
                          <a:solidFill>
                            <a:schemeClr val="tx1"/>
                          </a:solidFill>
                          <a:latin typeface="Times New Roman" panose="02020603050405020304" pitchFamily="18" charset="0"/>
                        </a:defRPr>
                      </a:lvl6pPr>
                      <a:lvl7pPr fontAlgn="base">
                        <a:lnSpc>
                          <a:spcPct val="95000"/>
                        </a:lnSpc>
                        <a:spcBef>
                          <a:spcPct val="20000"/>
                        </a:spcBef>
                        <a:spcAft>
                          <a:spcPct val="20000"/>
                        </a:spcAft>
                        <a:defRPr sz="2400" b="1">
                          <a:solidFill>
                            <a:schemeClr val="tx1"/>
                          </a:solidFill>
                          <a:latin typeface="Times New Roman" panose="02020603050405020304" pitchFamily="18" charset="0"/>
                        </a:defRPr>
                      </a:lvl7pPr>
                      <a:lvl8pPr fontAlgn="base">
                        <a:lnSpc>
                          <a:spcPct val="95000"/>
                        </a:lnSpc>
                        <a:spcBef>
                          <a:spcPct val="20000"/>
                        </a:spcBef>
                        <a:spcAft>
                          <a:spcPct val="20000"/>
                        </a:spcAft>
                        <a:defRPr sz="2400" b="1">
                          <a:solidFill>
                            <a:schemeClr val="tx1"/>
                          </a:solidFill>
                          <a:latin typeface="Times New Roman" panose="02020603050405020304" pitchFamily="18" charset="0"/>
                        </a:defRPr>
                      </a:lvl8pPr>
                      <a:lvl9pPr fontAlgn="base">
                        <a:lnSpc>
                          <a:spcPct val="95000"/>
                        </a:lnSpc>
                        <a:spcBef>
                          <a:spcPct val="20000"/>
                        </a:spcBef>
                        <a:spcAft>
                          <a:spcPct val="20000"/>
                        </a:spcAft>
                        <a:defRPr sz="2400" b="1">
                          <a:solidFill>
                            <a:schemeClr val="tx1"/>
                          </a:solidFill>
                          <a:latin typeface="Times New Roman" panose="02020603050405020304" pitchFamily="18" charset="0"/>
                        </a:defRPr>
                      </a:lvl9pPr>
                    </a:lstStyle>
                    <a:p>
                      <a:pPr marL="0" marR="0" lvl="0" indent="0" algn="ctr" defTabSz="914400" rtl="0" eaLnBrk="1" fontAlgn="base" latinLnBrk="0" hangingPunct="1">
                        <a:lnSpc>
                          <a:spcPct val="95000"/>
                        </a:lnSpc>
                        <a:spcBef>
                          <a:spcPct val="20000"/>
                        </a:spcBef>
                        <a:spcAft>
                          <a:spcPct val="20000"/>
                        </a:spcAft>
                        <a:buClrTx/>
                        <a:buSzTx/>
                        <a:buFontTx/>
                        <a:buNone/>
                        <a:tabLst/>
                      </a:pP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70.49</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Litre</a:t>
                      </a:r>
                      <a:endParaRPr kumimoji="0" lang="en-US" sz="1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T="45725" marB="45725" anchor="ct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lvl1pPr>
                        <a:lnSpc>
                          <a:spcPct val="95000"/>
                        </a:lnSpc>
                        <a:spcBef>
                          <a:spcPct val="20000"/>
                        </a:spcBef>
                        <a:spcAft>
                          <a:spcPct val="20000"/>
                        </a:spcAft>
                        <a:defRPr sz="2400" b="1">
                          <a:solidFill>
                            <a:schemeClr val="tx1"/>
                          </a:solidFill>
                          <a:latin typeface="Times New Roman" panose="02020603050405020304" pitchFamily="18" charset="0"/>
                        </a:defRPr>
                      </a:lvl1pPr>
                      <a:lvl2pPr>
                        <a:lnSpc>
                          <a:spcPct val="95000"/>
                        </a:lnSpc>
                        <a:spcBef>
                          <a:spcPct val="20000"/>
                        </a:spcBef>
                        <a:spcAft>
                          <a:spcPct val="20000"/>
                        </a:spcAft>
                        <a:defRPr sz="2400" b="1">
                          <a:solidFill>
                            <a:schemeClr val="tx1"/>
                          </a:solidFill>
                          <a:latin typeface="Times New Roman" panose="02020603050405020304" pitchFamily="18" charset="0"/>
                        </a:defRPr>
                      </a:lvl2pPr>
                      <a:lvl3pPr>
                        <a:lnSpc>
                          <a:spcPct val="95000"/>
                        </a:lnSpc>
                        <a:spcBef>
                          <a:spcPct val="20000"/>
                        </a:spcBef>
                        <a:spcAft>
                          <a:spcPct val="20000"/>
                        </a:spcAft>
                        <a:defRPr sz="2400" b="1">
                          <a:solidFill>
                            <a:schemeClr val="tx1"/>
                          </a:solidFill>
                          <a:latin typeface="Times New Roman" panose="02020603050405020304" pitchFamily="18" charset="0"/>
                        </a:defRPr>
                      </a:lvl3pPr>
                      <a:lvl4pPr>
                        <a:lnSpc>
                          <a:spcPct val="95000"/>
                        </a:lnSpc>
                        <a:spcBef>
                          <a:spcPct val="20000"/>
                        </a:spcBef>
                        <a:spcAft>
                          <a:spcPct val="20000"/>
                        </a:spcAft>
                        <a:defRPr sz="2400" b="1">
                          <a:solidFill>
                            <a:schemeClr val="tx1"/>
                          </a:solidFill>
                          <a:latin typeface="Times New Roman" panose="02020603050405020304" pitchFamily="18" charset="0"/>
                        </a:defRPr>
                      </a:lvl4pPr>
                      <a:lvl5pPr>
                        <a:lnSpc>
                          <a:spcPct val="95000"/>
                        </a:lnSpc>
                        <a:spcBef>
                          <a:spcPct val="20000"/>
                        </a:spcBef>
                        <a:spcAft>
                          <a:spcPct val="20000"/>
                        </a:spcAft>
                        <a:defRPr sz="2400" b="1">
                          <a:solidFill>
                            <a:schemeClr val="tx1"/>
                          </a:solidFill>
                          <a:latin typeface="Times New Roman" panose="02020603050405020304" pitchFamily="18" charset="0"/>
                        </a:defRPr>
                      </a:lvl5pPr>
                      <a:lvl6pPr fontAlgn="base">
                        <a:lnSpc>
                          <a:spcPct val="95000"/>
                        </a:lnSpc>
                        <a:spcBef>
                          <a:spcPct val="20000"/>
                        </a:spcBef>
                        <a:spcAft>
                          <a:spcPct val="20000"/>
                        </a:spcAft>
                        <a:defRPr sz="2400" b="1">
                          <a:solidFill>
                            <a:schemeClr val="tx1"/>
                          </a:solidFill>
                          <a:latin typeface="Times New Roman" panose="02020603050405020304" pitchFamily="18" charset="0"/>
                        </a:defRPr>
                      </a:lvl6pPr>
                      <a:lvl7pPr fontAlgn="base">
                        <a:lnSpc>
                          <a:spcPct val="95000"/>
                        </a:lnSpc>
                        <a:spcBef>
                          <a:spcPct val="20000"/>
                        </a:spcBef>
                        <a:spcAft>
                          <a:spcPct val="20000"/>
                        </a:spcAft>
                        <a:defRPr sz="2400" b="1">
                          <a:solidFill>
                            <a:schemeClr val="tx1"/>
                          </a:solidFill>
                          <a:latin typeface="Times New Roman" panose="02020603050405020304" pitchFamily="18" charset="0"/>
                        </a:defRPr>
                      </a:lvl7pPr>
                      <a:lvl8pPr fontAlgn="base">
                        <a:lnSpc>
                          <a:spcPct val="95000"/>
                        </a:lnSpc>
                        <a:spcBef>
                          <a:spcPct val="20000"/>
                        </a:spcBef>
                        <a:spcAft>
                          <a:spcPct val="20000"/>
                        </a:spcAft>
                        <a:defRPr sz="2400" b="1">
                          <a:solidFill>
                            <a:schemeClr val="tx1"/>
                          </a:solidFill>
                          <a:latin typeface="Times New Roman" panose="02020603050405020304" pitchFamily="18" charset="0"/>
                        </a:defRPr>
                      </a:lvl8pPr>
                      <a:lvl9pPr fontAlgn="base">
                        <a:lnSpc>
                          <a:spcPct val="95000"/>
                        </a:lnSpc>
                        <a:spcBef>
                          <a:spcPct val="20000"/>
                        </a:spcBef>
                        <a:spcAft>
                          <a:spcPct val="20000"/>
                        </a:spcAft>
                        <a:defRPr sz="2400" b="1">
                          <a:solidFill>
                            <a:schemeClr val="tx1"/>
                          </a:solidFill>
                          <a:latin typeface="Times New Roman" panose="02020603050405020304" pitchFamily="18" charset="0"/>
                        </a:defRPr>
                      </a:lvl9pPr>
                    </a:lstStyle>
                    <a:p>
                      <a:pPr marL="0" marR="0" lvl="0" indent="0" algn="ctr" defTabSz="914400" rtl="0" eaLnBrk="1" fontAlgn="base" latinLnBrk="0" hangingPunct="1">
                        <a:lnSpc>
                          <a:spcPct val="95000"/>
                        </a:lnSpc>
                        <a:spcBef>
                          <a:spcPct val="20000"/>
                        </a:spcBef>
                        <a:spcAft>
                          <a:spcPct val="20000"/>
                        </a:spcAft>
                        <a:buClrTx/>
                        <a:buSzTx/>
                        <a:buFontTx/>
                        <a:buNone/>
                        <a:tabLst/>
                      </a:pP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5.016</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Litre</a:t>
                      </a:r>
                      <a:endParaRPr kumimoji="0" lang="en-US" sz="1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T="45725" marB="45725" anchor="ct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00FF99"/>
                    </a:solidFill>
                  </a:tcPr>
                </a:tc>
                <a:extLst>
                  <a:ext uri="{0D108BD9-81ED-4DB2-BD59-A6C34878D82A}">
                    <a16:rowId xmlns:a16="http://schemas.microsoft.com/office/drawing/2014/main" xmlns="" val="10006"/>
                  </a:ext>
                </a:extLst>
              </a:tr>
            </a:tbl>
          </a:graphicData>
        </a:graphic>
      </p:graphicFrame>
      <p:sp>
        <p:nvSpPr>
          <p:cNvPr id="27692" name="Text Box 44"/>
          <p:cNvSpPr txBox="1">
            <a:spLocks noChangeArrowheads="1"/>
          </p:cNvSpPr>
          <p:nvPr/>
        </p:nvSpPr>
        <p:spPr bwMode="auto">
          <a:xfrm>
            <a:off x="221895" y="6038851"/>
            <a:ext cx="11733543" cy="6463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sz="1200">
                <a:solidFill>
                  <a:schemeClr val="tx1"/>
                </a:solidFill>
                <a:latin typeface="Times New Roman" charset="-94"/>
              </a:defRPr>
            </a:lvl1pPr>
            <a:lvl2pPr marL="742950" indent="-285750">
              <a:defRPr sz="1200">
                <a:solidFill>
                  <a:schemeClr val="tx1"/>
                </a:solidFill>
                <a:latin typeface="Times New Roman" charset="-94"/>
              </a:defRPr>
            </a:lvl2pPr>
            <a:lvl3pPr marL="1143000" indent="-228600">
              <a:defRPr sz="1200">
                <a:solidFill>
                  <a:schemeClr val="tx1"/>
                </a:solidFill>
                <a:latin typeface="Times New Roman" charset="-94"/>
              </a:defRPr>
            </a:lvl3pPr>
            <a:lvl4pPr marL="1600200" indent="-228600">
              <a:defRPr sz="1200">
                <a:solidFill>
                  <a:schemeClr val="tx1"/>
                </a:solidFill>
                <a:latin typeface="Times New Roman" charset="-94"/>
              </a:defRPr>
            </a:lvl4pPr>
            <a:lvl5pPr marL="2057400" indent="-228600">
              <a:defRPr sz="1200">
                <a:solidFill>
                  <a:schemeClr val="tx1"/>
                </a:solidFill>
                <a:latin typeface="Times New Roman" charset="-94"/>
              </a:defRPr>
            </a:lvl5pPr>
            <a:lvl6pPr marL="2514600" indent="-228600" eaLnBrk="0" fontAlgn="base" hangingPunct="0">
              <a:spcBef>
                <a:spcPct val="0"/>
              </a:spcBef>
              <a:spcAft>
                <a:spcPct val="0"/>
              </a:spcAft>
              <a:defRPr sz="1200">
                <a:solidFill>
                  <a:schemeClr val="tx1"/>
                </a:solidFill>
                <a:latin typeface="Times New Roman" charset="-94"/>
              </a:defRPr>
            </a:lvl6pPr>
            <a:lvl7pPr marL="2971800" indent="-228600" eaLnBrk="0" fontAlgn="base" hangingPunct="0">
              <a:spcBef>
                <a:spcPct val="0"/>
              </a:spcBef>
              <a:spcAft>
                <a:spcPct val="0"/>
              </a:spcAft>
              <a:defRPr sz="1200">
                <a:solidFill>
                  <a:schemeClr val="tx1"/>
                </a:solidFill>
                <a:latin typeface="Times New Roman" charset="-94"/>
              </a:defRPr>
            </a:lvl7pPr>
            <a:lvl8pPr marL="3429000" indent="-228600" eaLnBrk="0" fontAlgn="base" hangingPunct="0">
              <a:spcBef>
                <a:spcPct val="0"/>
              </a:spcBef>
              <a:spcAft>
                <a:spcPct val="0"/>
              </a:spcAft>
              <a:defRPr sz="1200">
                <a:solidFill>
                  <a:schemeClr val="tx1"/>
                </a:solidFill>
                <a:latin typeface="Times New Roman" charset="-94"/>
              </a:defRPr>
            </a:lvl8pPr>
            <a:lvl9pPr marL="3886200" indent="-228600" eaLnBrk="0" fontAlgn="base" hangingPunct="0">
              <a:spcBef>
                <a:spcPct val="0"/>
              </a:spcBef>
              <a:spcAft>
                <a:spcPct val="0"/>
              </a:spcAft>
              <a:defRPr sz="1200">
                <a:solidFill>
                  <a:schemeClr val="tx1"/>
                </a:solidFill>
                <a:latin typeface="Times New Roman" charset="-94"/>
              </a:defRPr>
            </a:lvl9pPr>
          </a:lstStyle>
          <a:p>
            <a:pPr>
              <a:spcBef>
                <a:spcPct val="50000"/>
              </a:spcBef>
            </a:pPr>
            <a:r>
              <a:rPr lang="en-US" altLang="x-none" sz="1800" b="1" dirty="0">
                <a:latin typeface="Times New Roman" pitchFamily="18" charset="0"/>
                <a:cs typeface="Times New Roman" pitchFamily="18" charset="0"/>
              </a:rPr>
              <a:t>Not: </a:t>
            </a:r>
            <a:r>
              <a:rPr lang="en-US" altLang="x-none" sz="1800" dirty="0" err="1">
                <a:latin typeface="Times New Roman" pitchFamily="18" charset="0"/>
                <a:cs typeface="Times New Roman" pitchFamily="18" charset="0"/>
              </a:rPr>
              <a:t>Bir</a:t>
            </a:r>
            <a:r>
              <a:rPr lang="en-US" altLang="x-none" sz="1800" dirty="0">
                <a:latin typeface="Times New Roman" pitchFamily="18" charset="0"/>
                <a:cs typeface="Times New Roman" pitchFamily="18" charset="0"/>
              </a:rPr>
              <a:t> </a:t>
            </a:r>
            <a:r>
              <a:rPr lang="en-US" altLang="x-none" sz="1800" dirty="0" err="1">
                <a:latin typeface="Times New Roman" pitchFamily="18" charset="0"/>
                <a:cs typeface="Times New Roman" pitchFamily="18" charset="0"/>
              </a:rPr>
              <a:t>varil</a:t>
            </a:r>
            <a:r>
              <a:rPr lang="en-US" altLang="x-none" sz="1800" dirty="0">
                <a:latin typeface="Times New Roman" pitchFamily="18" charset="0"/>
                <a:cs typeface="Times New Roman" pitchFamily="18" charset="0"/>
              </a:rPr>
              <a:t> </a:t>
            </a:r>
            <a:r>
              <a:rPr lang="tr-TR" altLang="x-none" sz="1800" dirty="0" smtClean="0">
                <a:latin typeface="Times New Roman" pitchFamily="18" charset="0"/>
                <a:cs typeface="Times New Roman" pitchFamily="18" charset="0"/>
              </a:rPr>
              <a:t>166.56 Litre </a:t>
            </a:r>
            <a:r>
              <a:rPr lang="en-US" altLang="x-none" sz="1800" dirty="0" err="1" smtClean="0">
                <a:latin typeface="Times New Roman" pitchFamily="18" charset="0"/>
                <a:cs typeface="Times New Roman" pitchFamily="18" charset="0"/>
              </a:rPr>
              <a:t>tutar</a:t>
            </a:r>
            <a:r>
              <a:rPr lang="en-US" altLang="x-none" sz="1800" dirty="0">
                <a:latin typeface="Times New Roman" pitchFamily="18" charset="0"/>
                <a:cs typeface="Times New Roman" pitchFamily="18" charset="0"/>
              </a:rPr>
              <a:t>; </a:t>
            </a:r>
            <a:r>
              <a:rPr lang="en-US" altLang="x-none" sz="1800" dirty="0" err="1">
                <a:latin typeface="Times New Roman" pitchFamily="18" charset="0"/>
                <a:cs typeface="Times New Roman" pitchFamily="18" charset="0"/>
              </a:rPr>
              <a:t>Tankerli</a:t>
            </a:r>
            <a:r>
              <a:rPr lang="en-US" altLang="x-none" sz="1800" dirty="0">
                <a:latin typeface="Times New Roman" pitchFamily="18" charset="0"/>
                <a:cs typeface="Times New Roman" pitchFamily="18" charset="0"/>
              </a:rPr>
              <a:t> </a:t>
            </a:r>
            <a:r>
              <a:rPr lang="en-US" altLang="x-none" sz="1800" dirty="0" err="1">
                <a:latin typeface="Times New Roman" pitchFamily="18" charset="0"/>
                <a:cs typeface="Times New Roman" pitchFamily="18" charset="0"/>
              </a:rPr>
              <a:t>kamyonlar</a:t>
            </a:r>
            <a:r>
              <a:rPr lang="en-US" altLang="x-none" sz="1800" dirty="0">
                <a:latin typeface="Times New Roman" pitchFamily="18" charset="0"/>
                <a:cs typeface="Times New Roman" pitchFamily="18" charset="0"/>
              </a:rPr>
              <a:t> </a:t>
            </a:r>
            <a:r>
              <a:rPr lang="tr-TR" altLang="x-none" sz="1800" dirty="0" smtClean="0">
                <a:latin typeface="Times New Roman" pitchFamily="18" charset="0"/>
                <a:cs typeface="Times New Roman" pitchFamily="18" charset="0"/>
              </a:rPr>
              <a:t>3745.41</a:t>
            </a:r>
            <a:r>
              <a:rPr lang="en-US" altLang="x-none" sz="1800" dirty="0" smtClean="0">
                <a:latin typeface="Times New Roman" pitchFamily="18" charset="0"/>
                <a:cs typeface="Times New Roman" pitchFamily="18" charset="0"/>
              </a:rPr>
              <a:t> </a:t>
            </a:r>
            <a:r>
              <a:rPr lang="en-US" altLang="x-none" sz="1800" dirty="0" err="1">
                <a:latin typeface="Times New Roman" pitchFamily="18" charset="0"/>
                <a:cs typeface="Times New Roman" pitchFamily="18" charset="0"/>
              </a:rPr>
              <a:t>ila</a:t>
            </a:r>
            <a:r>
              <a:rPr lang="en-US" altLang="x-none" sz="1800" dirty="0">
                <a:latin typeface="Times New Roman" pitchFamily="18" charset="0"/>
                <a:cs typeface="Times New Roman" pitchFamily="18" charset="0"/>
              </a:rPr>
              <a:t> </a:t>
            </a:r>
            <a:r>
              <a:rPr lang="tr-TR" altLang="x-none" sz="1800" dirty="0" smtClean="0">
                <a:latin typeface="Times New Roman" pitchFamily="18" charset="0"/>
                <a:cs typeface="Times New Roman" pitchFamily="18" charset="0"/>
              </a:rPr>
              <a:t>45424.94 Litre </a:t>
            </a:r>
            <a:r>
              <a:rPr lang="en-US" altLang="x-none" sz="1800" dirty="0" err="1" smtClean="0">
                <a:latin typeface="Times New Roman" pitchFamily="18" charset="0"/>
                <a:cs typeface="Times New Roman" pitchFamily="18" charset="0"/>
              </a:rPr>
              <a:t>taşımaktadır</a:t>
            </a:r>
            <a:r>
              <a:rPr lang="en-US" altLang="x-none" sz="1800" dirty="0">
                <a:latin typeface="Times New Roman" pitchFamily="18" charset="0"/>
                <a:cs typeface="Times New Roman" pitchFamily="18" charset="0"/>
              </a:rPr>
              <a:t>; </a:t>
            </a:r>
            <a:r>
              <a:rPr lang="en-US" altLang="x-none" sz="1800" dirty="0" err="1">
                <a:latin typeface="Times New Roman" pitchFamily="18" charset="0"/>
                <a:cs typeface="Times New Roman" pitchFamily="18" charset="0"/>
              </a:rPr>
              <a:t>Raylı</a:t>
            </a:r>
            <a:r>
              <a:rPr lang="en-US" altLang="x-none" sz="1800" dirty="0">
                <a:latin typeface="Times New Roman" pitchFamily="18" charset="0"/>
                <a:cs typeface="Times New Roman" pitchFamily="18" charset="0"/>
              </a:rPr>
              <a:t> </a:t>
            </a:r>
            <a:r>
              <a:rPr lang="en-US" altLang="x-none" sz="1800" dirty="0" err="1">
                <a:latin typeface="Times New Roman" pitchFamily="18" charset="0"/>
                <a:cs typeface="Times New Roman" pitchFamily="18" charset="0"/>
              </a:rPr>
              <a:t>araçlar</a:t>
            </a:r>
            <a:r>
              <a:rPr lang="en-US" altLang="x-none" sz="1800" dirty="0">
                <a:latin typeface="Times New Roman" pitchFamily="18" charset="0"/>
                <a:cs typeface="Times New Roman" pitchFamily="18" charset="0"/>
              </a:rPr>
              <a:t> </a:t>
            </a:r>
            <a:r>
              <a:rPr lang="tr-TR" altLang="x-none" sz="1800" dirty="0" smtClean="0">
                <a:latin typeface="Times New Roman" pitchFamily="18" charset="0"/>
                <a:cs typeface="Times New Roman" pitchFamily="18" charset="0"/>
              </a:rPr>
              <a:t>75708.24 Litreyi </a:t>
            </a:r>
            <a:r>
              <a:rPr lang="en-US" altLang="x-none" sz="1800" dirty="0" err="1" smtClean="0">
                <a:latin typeface="Times New Roman" pitchFamily="18" charset="0"/>
                <a:cs typeface="Times New Roman" pitchFamily="18" charset="0"/>
              </a:rPr>
              <a:t>aşıyor</a:t>
            </a:r>
            <a:r>
              <a:rPr lang="en-US" altLang="x-none" sz="1800" dirty="0">
                <a:latin typeface="Times New Roman" pitchFamily="18" charset="0"/>
                <a:cs typeface="Times New Roman" pitchFamily="18" charset="0"/>
              </a:rPr>
              <a:t>.</a:t>
            </a:r>
          </a:p>
        </p:txBody>
      </p:sp>
      <p:graphicFrame>
        <p:nvGraphicFramePr>
          <p:cNvPr id="27693" name="Object 45"/>
          <p:cNvGraphicFramePr>
            <a:graphicFrameLocks noChangeAspect="1"/>
          </p:cNvGraphicFramePr>
          <p:nvPr>
            <p:extLst/>
          </p:nvPr>
        </p:nvGraphicFramePr>
        <p:xfrm>
          <a:off x="221895" y="223838"/>
          <a:ext cx="2055812" cy="1320800"/>
        </p:xfrm>
        <a:graphic>
          <a:graphicData uri="http://schemas.openxmlformats.org/presentationml/2006/ole">
            <mc:AlternateContent xmlns:mc="http://schemas.openxmlformats.org/markup-compatibility/2006">
              <mc:Choice xmlns:v="urn:schemas-microsoft-com:vml" Requires="v">
                <p:oleObj spid="_x0000_s3117" name="Drawing" r:id="rId6" imgW="1430995" imgH="883510" progId="FLW3Drawing">
                  <p:embed/>
                </p:oleObj>
              </mc:Choice>
              <mc:Fallback>
                <p:oleObj name="Drawing" r:id="rId6" imgW="1430995" imgH="883510" progId="FLW3Drawing">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1895" y="223838"/>
                        <a:ext cx="2055812" cy="132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7694" name="Line 46"/>
          <p:cNvSpPr>
            <a:spLocks noChangeShapeType="1"/>
          </p:cNvSpPr>
          <p:nvPr/>
        </p:nvSpPr>
        <p:spPr bwMode="auto">
          <a:xfrm>
            <a:off x="4564064" y="1357313"/>
            <a:ext cx="5043487" cy="0"/>
          </a:xfrm>
          <a:prstGeom prst="line">
            <a:avLst/>
          </a:prstGeom>
          <a:noFill/>
          <a:ln w="762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tr-TR"/>
          </a:p>
        </p:txBody>
      </p:sp>
      <p:pic>
        <p:nvPicPr>
          <p:cNvPr id="27695" name="Picture 47" descr="TN00686_"/>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08989" y="2317751"/>
            <a:ext cx="1336675" cy="88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96" name="Text Box 48"/>
          <p:cNvSpPr txBox="1">
            <a:spLocks noChangeArrowheads="1"/>
          </p:cNvSpPr>
          <p:nvPr/>
        </p:nvSpPr>
        <p:spPr bwMode="auto">
          <a:xfrm>
            <a:off x="1962150" y="1557753"/>
            <a:ext cx="987372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200">
                <a:solidFill>
                  <a:schemeClr val="tx1"/>
                </a:solidFill>
                <a:latin typeface="Times New Roman" charset="-94"/>
              </a:defRPr>
            </a:lvl1pPr>
            <a:lvl2pPr marL="742950" indent="-285750">
              <a:defRPr sz="1200">
                <a:solidFill>
                  <a:schemeClr val="tx1"/>
                </a:solidFill>
                <a:latin typeface="Times New Roman" charset="-94"/>
              </a:defRPr>
            </a:lvl2pPr>
            <a:lvl3pPr marL="1143000" indent="-228600">
              <a:defRPr sz="1200">
                <a:solidFill>
                  <a:schemeClr val="tx1"/>
                </a:solidFill>
                <a:latin typeface="Times New Roman" charset="-94"/>
              </a:defRPr>
            </a:lvl3pPr>
            <a:lvl4pPr marL="1600200" indent="-228600">
              <a:defRPr sz="1200">
                <a:solidFill>
                  <a:schemeClr val="tx1"/>
                </a:solidFill>
                <a:latin typeface="Times New Roman" charset="-94"/>
              </a:defRPr>
            </a:lvl4pPr>
            <a:lvl5pPr marL="2057400" indent="-228600">
              <a:defRPr sz="1200">
                <a:solidFill>
                  <a:schemeClr val="tx1"/>
                </a:solidFill>
                <a:latin typeface="Times New Roman" charset="-94"/>
              </a:defRPr>
            </a:lvl5pPr>
            <a:lvl6pPr marL="2514600" indent="-228600" eaLnBrk="0" fontAlgn="base" hangingPunct="0">
              <a:spcBef>
                <a:spcPct val="0"/>
              </a:spcBef>
              <a:spcAft>
                <a:spcPct val="0"/>
              </a:spcAft>
              <a:defRPr sz="1200">
                <a:solidFill>
                  <a:schemeClr val="tx1"/>
                </a:solidFill>
                <a:latin typeface="Times New Roman" charset="-94"/>
              </a:defRPr>
            </a:lvl6pPr>
            <a:lvl7pPr marL="2971800" indent="-228600" eaLnBrk="0" fontAlgn="base" hangingPunct="0">
              <a:spcBef>
                <a:spcPct val="0"/>
              </a:spcBef>
              <a:spcAft>
                <a:spcPct val="0"/>
              </a:spcAft>
              <a:defRPr sz="1200">
                <a:solidFill>
                  <a:schemeClr val="tx1"/>
                </a:solidFill>
                <a:latin typeface="Times New Roman" charset="-94"/>
              </a:defRPr>
            </a:lvl7pPr>
            <a:lvl8pPr marL="3429000" indent="-228600" eaLnBrk="0" fontAlgn="base" hangingPunct="0">
              <a:spcBef>
                <a:spcPct val="0"/>
              </a:spcBef>
              <a:spcAft>
                <a:spcPct val="0"/>
              </a:spcAft>
              <a:defRPr sz="1200">
                <a:solidFill>
                  <a:schemeClr val="tx1"/>
                </a:solidFill>
                <a:latin typeface="Times New Roman" charset="-94"/>
              </a:defRPr>
            </a:lvl8pPr>
            <a:lvl9pPr marL="3886200" indent="-228600" eaLnBrk="0" fontAlgn="base" hangingPunct="0">
              <a:spcBef>
                <a:spcPct val="0"/>
              </a:spcBef>
              <a:spcAft>
                <a:spcPct val="0"/>
              </a:spcAft>
              <a:defRPr sz="1200">
                <a:solidFill>
                  <a:schemeClr val="tx1"/>
                </a:solidFill>
                <a:latin typeface="Times New Roman" charset="-94"/>
              </a:defRPr>
            </a:lvl9pPr>
          </a:lstStyle>
          <a:p>
            <a:r>
              <a:rPr lang="en-US" altLang="x-none" sz="2800" b="1" i="1" dirty="0" err="1">
                <a:solidFill>
                  <a:srgbClr val="7030A0"/>
                </a:solidFill>
                <a:latin typeface="Arial" charset="-94"/>
              </a:rPr>
              <a:t>Ölümcül</a:t>
            </a:r>
            <a:r>
              <a:rPr lang="en-US" altLang="x-none" sz="2800" b="1" i="1" dirty="0">
                <a:solidFill>
                  <a:srgbClr val="7030A0"/>
                </a:solidFill>
                <a:latin typeface="Arial" charset="-94"/>
              </a:rPr>
              <a:t> </a:t>
            </a:r>
            <a:r>
              <a:rPr lang="tr-TR" altLang="x-none" sz="2800" b="1" i="1" dirty="0" smtClean="0">
                <a:solidFill>
                  <a:srgbClr val="7030A0"/>
                </a:solidFill>
                <a:latin typeface="Arial" charset="-94"/>
              </a:rPr>
              <a:t>D</a:t>
            </a:r>
            <a:r>
              <a:rPr lang="en-US" altLang="x-none" sz="2800" b="1" i="1" dirty="0" err="1" smtClean="0">
                <a:solidFill>
                  <a:srgbClr val="7030A0"/>
                </a:solidFill>
                <a:latin typeface="Arial" charset="-94"/>
              </a:rPr>
              <a:t>ozlar</a:t>
            </a:r>
            <a:r>
              <a:rPr lang="en-US" altLang="x-none" sz="2800" b="1" i="1" dirty="0">
                <a:solidFill>
                  <a:srgbClr val="7030A0"/>
                </a:solidFill>
                <a:latin typeface="Arial" charset="-94"/>
              </a:rPr>
              <a:t>, </a:t>
            </a:r>
            <a:r>
              <a:rPr lang="tr-TR" altLang="x-none" sz="2800" b="1" i="1" dirty="0" smtClean="0">
                <a:solidFill>
                  <a:srgbClr val="7030A0"/>
                </a:solidFill>
                <a:latin typeface="Arial" charset="-94"/>
              </a:rPr>
              <a:t>F</a:t>
            </a:r>
            <a:r>
              <a:rPr lang="en-US" altLang="x-none" sz="2800" b="1" i="1" dirty="0" err="1" smtClean="0">
                <a:solidFill>
                  <a:srgbClr val="7030A0"/>
                </a:solidFill>
                <a:latin typeface="Arial" charset="-94"/>
              </a:rPr>
              <a:t>arklı</a:t>
            </a:r>
            <a:r>
              <a:rPr lang="en-US" altLang="x-none" sz="2800" b="1" i="1" dirty="0" smtClean="0">
                <a:solidFill>
                  <a:srgbClr val="7030A0"/>
                </a:solidFill>
                <a:latin typeface="Arial" charset="-94"/>
              </a:rPr>
              <a:t> </a:t>
            </a:r>
            <a:r>
              <a:rPr lang="tr-TR" altLang="x-none" sz="2800" b="1" i="1" dirty="0" smtClean="0">
                <a:solidFill>
                  <a:srgbClr val="7030A0"/>
                </a:solidFill>
                <a:latin typeface="Arial" charset="-94"/>
              </a:rPr>
              <a:t>Kimyasal A</a:t>
            </a:r>
            <a:r>
              <a:rPr lang="en-US" altLang="x-none" sz="2800" b="1" i="1" dirty="0" err="1" smtClean="0">
                <a:solidFill>
                  <a:srgbClr val="7030A0"/>
                </a:solidFill>
                <a:latin typeface="Arial" charset="-94"/>
              </a:rPr>
              <a:t>janlar</a:t>
            </a:r>
            <a:r>
              <a:rPr lang="en-US" altLang="x-none" sz="2800" b="1" i="1" dirty="0" smtClean="0">
                <a:solidFill>
                  <a:srgbClr val="7030A0"/>
                </a:solidFill>
                <a:latin typeface="Arial" charset="-94"/>
              </a:rPr>
              <a:t> </a:t>
            </a:r>
            <a:r>
              <a:rPr lang="tr-TR" altLang="x-none" sz="2800" b="1" i="1" dirty="0" smtClean="0">
                <a:solidFill>
                  <a:srgbClr val="7030A0"/>
                </a:solidFill>
                <a:latin typeface="Arial" charset="-94"/>
              </a:rPr>
              <a:t>S</a:t>
            </a:r>
            <a:r>
              <a:rPr lang="en-US" altLang="x-none" sz="2800" b="1" i="1" dirty="0" err="1" smtClean="0">
                <a:solidFill>
                  <a:srgbClr val="7030A0"/>
                </a:solidFill>
                <a:latin typeface="Arial" charset="-94"/>
              </a:rPr>
              <a:t>rasında</a:t>
            </a:r>
            <a:r>
              <a:rPr lang="en-US" altLang="x-none" sz="2800" b="1" i="1" dirty="0" smtClean="0">
                <a:solidFill>
                  <a:srgbClr val="7030A0"/>
                </a:solidFill>
                <a:latin typeface="Arial" charset="-94"/>
              </a:rPr>
              <a:t> </a:t>
            </a:r>
            <a:r>
              <a:rPr lang="tr-TR" altLang="x-none" sz="2800" b="1" i="1" dirty="0" smtClean="0">
                <a:solidFill>
                  <a:srgbClr val="7030A0"/>
                </a:solidFill>
                <a:latin typeface="Arial" charset="-94"/>
              </a:rPr>
              <a:t>D</a:t>
            </a:r>
            <a:r>
              <a:rPr lang="en-US" altLang="x-none" sz="2800" b="1" i="1" dirty="0" err="1" smtClean="0">
                <a:solidFill>
                  <a:srgbClr val="7030A0"/>
                </a:solidFill>
                <a:latin typeface="Arial" charset="-94"/>
              </a:rPr>
              <a:t>eğişir</a:t>
            </a:r>
            <a:endParaRPr lang="en-US" altLang="x-none" sz="2800" b="1" i="1" dirty="0">
              <a:solidFill>
                <a:srgbClr val="7030A0"/>
              </a:solidFill>
              <a:latin typeface="Arial" charset="-94"/>
            </a:endParaRPr>
          </a:p>
        </p:txBody>
      </p:sp>
      <p:pic>
        <p:nvPicPr>
          <p:cNvPr id="12" name="Resim 6"/>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1080846" y="24011"/>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3921454"/>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54482" y="174586"/>
            <a:ext cx="10996241" cy="768153"/>
          </a:xfrm>
        </p:spPr>
        <p:txBody>
          <a:bodyPr>
            <a:noAutofit/>
          </a:bodyPr>
          <a:lstStyle/>
          <a:p>
            <a:pPr algn="ctr"/>
            <a:r>
              <a:rPr lang="tr-TR" sz="4000" b="1" dirty="0" smtClean="0">
                <a:solidFill>
                  <a:srgbClr val="1924FA"/>
                </a:solidFill>
                <a:latin typeface="Tahoma" charset="0"/>
                <a:ea typeface="Tahoma" charset="0"/>
                <a:cs typeface="Tahoma" charset="0"/>
              </a:rPr>
              <a:t>KİMYASAL AJAN KULLANIMINA </a:t>
            </a:r>
            <a:r>
              <a:rPr lang="tr-TR" sz="4000" b="1" smtClean="0">
                <a:solidFill>
                  <a:srgbClr val="1924FA"/>
                </a:solidFill>
                <a:latin typeface="Tahoma" charset="0"/>
                <a:ea typeface="Tahoma" charset="0"/>
                <a:cs typeface="Tahoma" charset="0"/>
              </a:rPr>
              <a:t>AİT İPUÇLARI</a:t>
            </a:r>
            <a:endParaRPr lang="tr-TR" sz="4000" b="1" dirty="0">
              <a:solidFill>
                <a:srgbClr val="1924FA"/>
              </a:solidFill>
              <a:latin typeface="Tahoma" charset="0"/>
              <a:ea typeface="Tahoma" charset="0"/>
              <a:cs typeface="Tahoma" charset="0"/>
            </a:endParaRPr>
          </a:p>
        </p:txBody>
      </p:sp>
      <p:sp>
        <p:nvSpPr>
          <p:cNvPr id="3" name="İçerik Yer Tutucusu 2"/>
          <p:cNvSpPr>
            <a:spLocks noGrp="1"/>
          </p:cNvSpPr>
          <p:nvPr>
            <p:ph idx="1"/>
          </p:nvPr>
        </p:nvSpPr>
        <p:spPr>
          <a:xfrm>
            <a:off x="108488" y="1150855"/>
            <a:ext cx="8184989" cy="3929297"/>
          </a:xfrm>
        </p:spPr>
        <p:txBody>
          <a:bodyPr/>
          <a:lstStyle/>
          <a:p>
            <a:pPr lvl="0" algn="just">
              <a:spcBef>
                <a:spcPts val="600"/>
              </a:spcBef>
              <a:spcAft>
                <a:spcPts val="600"/>
              </a:spcAft>
              <a:buClr>
                <a:schemeClr val="accent5">
                  <a:lumMod val="50000"/>
                </a:schemeClr>
              </a:buClr>
              <a:buSzPct val="124000"/>
              <a:buFont typeface="Wingdings" pitchFamily="2" charset="2"/>
              <a:buChar char="§"/>
            </a:pPr>
            <a:r>
              <a:rPr lang="tr-TR" sz="2400" b="1" dirty="0" smtClean="0">
                <a:latin typeface="Tahoma" charset="0"/>
                <a:ea typeface="Tahoma" charset="0"/>
                <a:cs typeface="Tahoma" charset="0"/>
              </a:rPr>
              <a:t>Ani </a:t>
            </a:r>
            <a:r>
              <a:rPr lang="tr-TR" sz="2400" b="1" dirty="0">
                <a:latin typeface="Tahoma" charset="0"/>
                <a:ea typeface="Tahoma" charset="0"/>
                <a:cs typeface="Tahoma" charset="0"/>
              </a:rPr>
              <a:t>başlayan ve çok sayıda kişiyi </a:t>
            </a:r>
            <a:r>
              <a:rPr lang="tr-TR" sz="2400" b="1" dirty="0" smtClean="0">
                <a:latin typeface="Tahoma" charset="0"/>
                <a:ea typeface="Tahoma" charset="0"/>
                <a:cs typeface="Tahoma" charset="0"/>
              </a:rPr>
              <a:t> etkileyen hastalık,</a:t>
            </a:r>
          </a:p>
          <a:p>
            <a:pPr lvl="0" algn="just">
              <a:spcBef>
                <a:spcPts val="600"/>
              </a:spcBef>
              <a:spcAft>
                <a:spcPts val="600"/>
              </a:spcAft>
              <a:buClr>
                <a:schemeClr val="accent5">
                  <a:lumMod val="50000"/>
                </a:schemeClr>
              </a:buClr>
              <a:buSzPct val="124000"/>
              <a:buFont typeface="Wingdings" pitchFamily="2" charset="2"/>
              <a:buChar char="§"/>
            </a:pPr>
            <a:r>
              <a:rPr lang="tr-TR" sz="2400" b="1" dirty="0" smtClean="0">
                <a:latin typeface="Tahoma" charset="0"/>
                <a:ea typeface="Tahoma" charset="0"/>
                <a:cs typeface="Tahoma" charset="0"/>
              </a:rPr>
              <a:t>Uygunsuz yaş grubu, coğrafik bölgede hastalık, </a:t>
            </a:r>
          </a:p>
          <a:p>
            <a:pPr lvl="0" algn="just">
              <a:spcBef>
                <a:spcPts val="600"/>
              </a:spcBef>
              <a:spcAft>
                <a:spcPts val="600"/>
              </a:spcAft>
              <a:buClr>
                <a:schemeClr val="accent5">
                  <a:lumMod val="50000"/>
                </a:schemeClr>
              </a:buClr>
              <a:buSzPct val="124000"/>
              <a:buFont typeface="Wingdings" pitchFamily="2" charset="2"/>
              <a:buChar char="§"/>
            </a:pPr>
            <a:r>
              <a:rPr lang="tr-TR" sz="2400" b="1" dirty="0" smtClean="0">
                <a:latin typeface="Tahoma" charset="0"/>
                <a:ea typeface="Tahoma" charset="0"/>
                <a:cs typeface="Tahoma" charset="0"/>
              </a:rPr>
              <a:t>Hastalık </a:t>
            </a:r>
            <a:r>
              <a:rPr lang="tr-TR" sz="2400" b="1" dirty="0">
                <a:latin typeface="Tahoma" charset="0"/>
                <a:ea typeface="Tahoma" charset="0"/>
                <a:cs typeface="Tahoma" charset="0"/>
              </a:rPr>
              <a:t>etkeninin beklenenden çok daha ağır hastalık yapması,</a:t>
            </a:r>
          </a:p>
          <a:p>
            <a:pPr lvl="0" algn="just">
              <a:spcBef>
                <a:spcPts val="600"/>
              </a:spcBef>
              <a:spcAft>
                <a:spcPts val="600"/>
              </a:spcAft>
              <a:buClr>
                <a:schemeClr val="accent5">
                  <a:lumMod val="50000"/>
                </a:schemeClr>
              </a:buClr>
              <a:buSzPct val="124000"/>
              <a:buFont typeface="Wingdings" pitchFamily="2" charset="2"/>
              <a:buChar char="§"/>
            </a:pPr>
            <a:r>
              <a:rPr lang="tr-TR" sz="2400" b="1" dirty="0">
                <a:latin typeface="Tahoma" charset="0"/>
                <a:ea typeface="Tahoma" charset="0"/>
                <a:cs typeface="Tahoma" charset="0"/>
              </a:rPr>
              <a:t>Patojenin alışılmadık yollarla hastalık yapması (</a:t>
            </a:r>
            <a:r>
              <a:rPr lang="tr-TR" sz="2400" b="1" dirty="0" err="1">
                <a:latin typeface="Tahoma" charset="0"/>
                <a:ea typeface="Tahoma" charset="0"/>
                <a:cs typeface="Tahoma" charset="0"/>
              </a:rPr>
              <a:t>örn</a:t>
            </a:r>
            <a:r>
              <a:rPr lang="tr-TR" sz="2400" b="1" dirty="0">
                <a:latin typeface="Tahoma" charset="0"/>
                <a:ea typeface="Tahoma" charset="0"/>
                <a:cs typeface="Tahoma" charset="0"/>
              </a:rPr>
              <a:t>. </a:t>
            </a:r>
            <a:r>
              <a:rPr lang="tr-TR" sz="2400" b="1" dirty="0" smtClean="0">
                <a:latin typeface="Tahoma" charset="0"/>
                <a:ea typeface="Tahoma" charset="0"/>
                <a:cs typeface="Tahoma" charset="0"/>
              </a:rPr>
              <a:t>Hiçbir neden yokken bir anda çoklu nefes alma, </a:t>
            </a:r>
            <a:r>
              <a:rPr lang="tr-TR" sz="2400" b="1" dirty="0" err="1" smtClean="0">
                <a:latin typeface="Tahoma" charset="0"/>
                <a:ea typeface="Tahoma" charset="0"/>
                <a:cs typeface="Tahoma" charset="0"/>
              </a:rPr>
              <a:t>allerji</a:t>
            </a:r>
            <a:r>
              <a:rPr lang="tr-TR" sz="2400" b="1" dirty="0" smtClean="0">
                <a:latin typeface="Tahoma" charset="0"/>
                <a:ea typeface="Tahoma" charset="0"/>
                <a:cs typeface="Tahoma" charset="0"/>
              </a:rPr>
              <a:t>, kaşıntı),</a:t>
            </a:r>
            <a:endParaRPr lang="tr-TR" sz="2400" b="1" dirty="0">
              <a:latin typeface="Tahoma" charset="0"/>
              <a:ea typeface="Tahoma" charset="0"/>
              <a:cs typeface="Tahoma" charset="0"/>
            </a:endParaRPr>
          </a:p>
          <a:p>
            <a:pPr algn="just">
              <a:spcBef>
                <a:spcPts val="0"/>
              </a:spcBef>
              <a:spcAft>
                <a:spcPts val="0"/>
              </a:spcAft>
            </a:pPr>
            <a:endParaRPr lang="tr-TR" sz="2400" b="1" dirty="0">
              <a:latin typeface="Tahoma" charset="0"/>
              <a:ea typeface="Tahoma" charset="0"/>
              <a:cs typeface="Tahoma" charset="0"/>
            </a:endParaRPr>
          </a:p>
        </p:txBody>
      </p:sp>
      <p:sp>
        <p:nvSpPr>
          <p:cNvPr id="4" name="Slayt Numarası Yer Tutucusu 3"/>
          <p:cNvSpPr>
            <a:spLocks noGrp="1"/>
          </p:cNvSpPr>
          <p:nvPr>
            <p:ph type="sldNum" sz="quarter" idx="12"/>
          </p:nvPr>
        </p:nvSpPr>
        <p:spPr/>
        <p:txBody>
          <a:bodyPr/>
          <a:lstStyle/>
          <a:p>
            <a:pPr>
              <a:defRPr/>
            </a:pPr>
            <a:fld id="{DF703A14-49BF-4DAA-8EA4-831919352D62}" type="slidenum">
              <a:rPr lang="tr-TR" smtClean="0">
                <a:solidFill>
                  <a:prstClr val="black">
                    <a:tint val="75000"/>
                  </a:prstClr>
                </a:solidFill>
              </a:rPr>
              <a:pPr>
                <a:defRPr/>
              </a:pPr>
              <a:t>11</a:t>
            </a:fld>
            <a:endParaRPr lang="tr-TR">
              <a:solidFill>
                <a:prstClr val="black">
                  <a:tint val="75000"/>
                </a:prstClr>
              </a:solidFill>
            </a:endParaRPr>
          </a:p>
        </p:txBody>
      </p:sp>
      <p:pic>
        <p:nvPicPr>
          <p:cNvPr id="5" name="Resim 4"/>
          <p:cNvPicPr>
            <a:picLocks noChangeAspect="1"/>
          </p:cNvPicPr>
          <p:nvPr/>
        </p:nvPicPr>
        <p:blipFill>
          <a:blip r:embed="rId3"/>
          <a:stretch>
            <a:fillRect/>
          </a:stretch>
        </p:blipFill>
        <p:spPr>
          <a:xfrm>
            <a:off x="4028661" y="4493053"/>
            <a:ext cx="4729896" cy="2364948"/>
          </a:xfrm>
          <a:prstGeom prst="rect">
            <a:avLst/>
          </a:prstGeom>
        </p:spPr>
      </p:pic>
      <p:pic>
        <p:nvPicPr>
          <p:cNvPr id="7" name="Resim 6"/>
          <p:cNvPicPr>
            <a:picLocks noChangeAspect="1"/>
          </p:cNvPicPr>
          <p:nvPr/>
        </p:nvPicPr>
        <p:blipFill>
          <a:blip r:embed="rId4"/>
          <a:stretch>
            <a:fillRect/>
          </a:stretch>
        </p:blipFill>
        <p:spPr>
          <a:xfrm>
            <a:off x="8758556" y="2733580"/>
            <a:ext cx="3344921" cy="2209479"/>
          </a:xfrm>
          <a:prstGeom prst="rect">
            <a:avLst/>
          </a:prstGeom>
        </p:spPr>
      </p:pic>
      <p:pic>
        <p:nvPicPr>
          <p:cNvPr id="8" name="Resim 7"/>
          <p:cNvPicPr>
            <a:picLocks noChangeAspect="1"/>
          </p:cNvPicPr>
          <p:nvPr/>
        </p:nvPicPr>
        <p:blipFill>
          <a:blip r:embed="rId5"/>
          <a:stretch>
            <a:fillRect/>
          </a:stretch>
        </p:blipFill>
        <p:spPr>
          <a:xfrm>
            <a:off x="8758556" y="4943061"/>
            <a:ext cx="3419533" cy="1914939"/>
          </a:xfrm>
          <a:prstGeom prst="rect">
            <a:avLst/>
          </a:prstGeom>
        </p:spPr>
      </p:pic>
      <p:pic>
        <p:nvPicPr>
          <p:cNvPr id="9" name="Resim 8"/>
          <p:cNvPicPr>
            <a:picLocks noChangeAspect="1"/>
          </p:cNvPicPr>
          <p:nvPr/>
        </p:nvPicPr>
        <p:blipFill>
          <a:blip r:embed="rId6"/>
          <a:stretch>
            <a:fillRect/>
          </a:stretch>
        </p:blipFill>
        <p:spPr>
          <a:xfrm>
            <a:off x="8293477" y="734624"/>
            <a:ext cx="3810000" cy="2016331"/>
          </a:xfrm>
          <a:prstGeom prst="rect">
            <a:avLst/>
          </a:prstGeom>
        </p:spPr>
      </p:pic>
      <p:pic>
        <p:nvPicPr>
          <p:cNvPr id="11" name="Resim 10"/>
          <p:cNvPicPr>
            <a:picLocks noChangeAspect="1"/>
          </p:cNvPicPr>
          <p:nvPr/>
        </p:nvPicPr>
        <p:blipFill>
          <a:blip r:embed="rId7"/>
          <a:stretch>
            <a:fillRect/>
          </a:stretch>
        </p:blipFill>
        <p:spPr>
          <a:xfrm>
            <a:off x="0" y="4493052"/>
            <a:ext cx="4028661" cy="2364948"/>
          </a:xfrm>
          <a:prstGeom prst="rect">
            <a:avLst/>
          </a:prstGeom>
        </p:spPr>
      </p:pic>
      <p:pic>
        <p:nvPicPr>
          <p:cNvPr id="10" name="Resim 6"/>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111043"/>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59078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90374" y="178944"/>
            <a:ext cx="8534400" cy="1089684"/>
          </a:xfrm>
        </p:spPr>
        <p:txBody>
          <a:bodyPr/>
          <a:lstStyle/>
          <a:p>
            <a:pPr algn="ctr"/>
            <a:r>
              <a:rPr lang="tr-TR" b="1" dirty="0" smtClean="0">
                <a:solidFill>
                  <a:srgbClr val="1924FA"/>
                </a:solidFill>
                <a:latin typeface="Tahoma" charset="0"/>
                <a:ea typeface="Tahoma" charset="0"/>
                <a:cs typeface="Tahoma" charset="0"/>
              </a:rPr>
              <a:t>RİSK MODELLEME</a:t>
            </a:r>
            <a:endParaRPr lang="tr-TR" b="1" dirty="0">
              <a:solidFill>
                <a:srgbClr val="1924FA"/>
              </a:solidFill>
              <a:latin typeface="Tahoma" charset="0"/>
              <a:ea typeface="Tahoma" charset="0"/>
              <a:cs typeface="Tahoma" charset="0"/>
            </a:endParaRPr>
          </a:p>
        </p:txBody>
      </p:sp>
      <p:sp>
        <p:nvSpPr>
          <p:cNvPr id="3" name="İçerik Yer Tutucusu 2"/>
          <p:cNvSpPr>
            <a:spLocks noGrp="1"/>
          </p:cNvSpPr>
          <p:nvPr>
            <p:ph idx="1"/>
          </p:nvPr>
        </p:nvSpPr>
        <p:spPr>
          <a:xfrm>
            <a:off x="0" y="1070919"/>
            <a:ext cx="11911914" cy="5659395"/>
          </a:xfrm>
        </p:spPr>
        <p:txBody>
          <a:bodyPr>
            <a:normAutofit fontScale="85000" lnSpcReduction="20000"/>
          </a:bodyPr>
          <a:lstStyle/>
          <a:p>
            <a:r>
              <a:rPr lang="tr-TR" dirty="0" smtClean="0">
                <a:latin typeface="Tahoma" charset="0"/>
                <a:ea typeface="Tahoma" charset="0"/>
                <a:cs typeface="Tahoma" charset="0"/>
              </a:rPr>
              <a:t>Uzaktan Algılama Sistemleri (</a:t>
            </a:r>
            <a:r>
              <a:rPr lang="tr-TR" dirty="0" err="1" smtClean="0">
                <a:latin typeface="Tahoma" charset="0"/>
                <a:ea typeface="Tahoma" charset="0"/>
                <a:cs typeface="Tahoma" charset="0"/>
              </a:rPr>
              <a:t>infrared</a:t>
            </a:r>
            <a:r>
              <a:rPr lang="tr-TR" dirty="0" smtClean="0">
                <a:latin typeface="Tahoma" charset="0"/>
                <a:ea typeface="Tahoma" charset="0"/>
                <a:cs typeface="Tahoma" charset="0"/>
              </a:rPr>
              <a:t> sistem, </a:t>
            </a:r>
            <a:r>
              <a:rPr lang="tr-TR" dirty="0" err="1" smtClean="0">
                <a:latin typeface="Tahoma" charset="0"/>
                <a:ea typeface="Tahoma" charset="0"/>
                <a:cs typeface="Tahoma" charset="0"/>
              </a:rPr>
              <a:t>laser</a:t>
            </a:r>
            <a:r>
              <a:rPr lang="tr-TR" dirty="0" smtClean="0">
                <a:latin typeface="Tahoma" charset="0"/>
                <a:ea typeface="Tahoma" charset="0"/>
                <a:cs typeface="Tahoma" charset="0"/>
              </a:rPr>
              <a:t> sistem, online sistem, Radyolojik tespit sistem, Gezici sistemler, sabit sistemler gibi sensor bazlı sistemler)</a:t>
            </a:r>
          </a:p>
          <a:p>
            <a:r>
              <a:rPr lang="tr-TR" dirty="0" smtClean="0">
                <a:latin typeface="Tahoma" charset="0"/>
                <a:ea typeface="Tahoma" charset="0"/>
                <a:cs typeface="Tahoma" charset="0"/>
              </a:rPr>
              <a:t>Erken Tespit Sistemleri (yakın-uzak algılama ve tespit )</a:t>
            </a:r>
          </a:p>
          <a:p>
            <a:r>
              <a:rPr lang="tr-TR" dirty="0" smtClean="0">
                <a:latin typeface="Tahoma" charset="0"/>
                <a:ea typeface="Tahoma" charset="0"/>
                <a:cs typeface="Tahoma" charset="0"/>
              </a:rPr>
              <a:t>Erken Uyarı Sistemleri (Erken uyarı temelli sistemler, cevap sistemin oluşturulması, karar destek sistemleri, Risk Modelleme sistemleri, Meteorolojik </a:t>
            </a:r>
            <a:r>
              <a:rPr lang="tr-TR" dirty="0" err="1" smtClean="0">
                <a:latin typeface="Tahoma" charset="0"/>
                <a:ea typeface="Tahoma" charset="0"/>
                <a:cs typeface="Tahoma" charset="0"/>
              </a:rPr>
              <a:t>Dedektör</a:t>
            </a:r>
            <a:r>
              <a:rPr lang="tr-TR" dirty="0" smtClean="0">
                <a:latin typeface="Tahoma" charset="0"/>
                <a:ea typeface="Tahoma" charset="0"/>
                <a:cs typeface="Tahoma" charset="0"/>
              </a:rPr>
              <a:t>, Kurumlar arası işbirliği).</a:t>
            </a:r>
          </a:p>
          <a:p>
            <a:r>
              <a:rPr lang="tr-TR" dirty="0" smtClean="0">
                <a:latin typeface="Tahoma" charset="0"/>
                <a:ea typeface="Tahoma" charset="0"/>
                <a:cs typeface="Tahoma" charset="0"/>
              </a:rPr>
              <a:t>Oldu, haberdar olunamadı, ülkeye girdi? Ne olacak (Suriye’den giren hasta ve yaralılarda olduğu gibi)?</a:t>
            </a:r>
          </a:p>
          <a:p>
            <a:r>
              <a:rPr lang="tr-TR" dirty="0" smtClean="0">
                <a:latin typeface="Tahoma" charset="0"/>
                <a:ea typeface="Tahoma" charset="0"/>
                <a:cs typeface="Tahoma" charset="0"/>
              </a:rPr>
              <a:t>Ülke Hazırlığı (Ulusal Düzeyde, Bakanlıklar?)</a:t>
            </a:r>
          </a:p>
          <a:p>
            <a:r>
              <a:rPr lang="tr-TR" dirty="0" smtClean="0">
                <a:latin typeface="Tahoma" charset="0"/>
                <a:ea typeface="Tahoma" charset="0"/>
                <a:cs typeface="Tahoma" charset="0"/>
              </a:rPr>
              <a:t>İl Hazırlığı (İl </a:t>
            </a:r>
            <a:r>
              <a:rPr lang="tr-TR" dirty="0" err="1" smtClean="0">
                <a:latin typeface="Tahoma" charset="0"/>
                <a:ea typeface="Tahoma" charset="0"/>
                <a:cs typeface="Tahoma" charset="0"/>
              </a:rPr>
              <a:t>Afad</a:t>
            </a:r>
            <a:r>
              <a:rPr lang="tr-TR" dirty="0" smtClean="0">
                <a:latin typeface="Tahoma" charset="0"/>
                <a:ea typeface="Tahoma" charset="0"/>
                <a:cs typeface="Tahoma" charset="0"/>
              </a:rPr>
              <a:t>, , İl Sağlık ve Hastane Hazırlıkları)</a:t>
            </a:r>
          </a:p>
          <a:p>
            <a:pPr lvl="1"/>
            <a:r>
              <a:rPr lang="tr-TR" dirty="0">
                <a:latin typeface="Tahoma" charset="0"/>
                <a:ea typeface="Tahoma" charset="0"/>
                <a:cs typeface="Tahoma" charset="0"/>
              </a:rPr>
              <a:t>Hastanelerde hastane acil önü hazırlıkları</a:t>
            </a:r>
          </a:p>
          <a:p>
            <a:pPr lvl="1"/>
            <a:r>
              <a:rPr lang="tr-TR" dirty="0">
                <a:latin typeface="Tahoma" charset="0"/>
                <a:ea typeface="Tahoma" charset="0"/>
                <a:cs typeface="Tahoma" charset="0"/>
              </a:rPr>
              <a:t>Hastane </a:t>
            </a:r>
            <a:r>
              <a:rPr lang="tr-TR" dirty="0" err="1">
                <a:latin typeface="Tahoma" charset="0"/>
                <a:ea typeface="Tahoma" charset="0"/>
                <a:cs typeface="Tahoma" charset="0"/>
              </a:rPr>
              <a:t>Dekon</a:t>
            </a:r>
            <a:r>
              <a:rPr lang="tr-TR" dirty="0">
                <a:latin typeface="Tahoma" charset="0"/>
                <a:ea typeface="Tahoma" charset="0"/>
                <a:cs typeface="Tahoma" charset="0"/>
              </a:rPr>
              <a:t> ve izolasyon üniteleri</a:t>
            </a:r>
          </a:p>
          <a:p>
            <a:pPr lvl="1"/>
            <a:r>
              <a:rPr lang="tr-TR" dirty="0">
                <a:latin typeface="Tahoma" charset="0"/>
                <a:ea typeface="Tahoma" charset="0"/>
                <a:cs typeface="Tahoma" charset="0"/>
              </a:rPr>
              <a:t>Yıkanma personel, tespiti, özlük hakları, eğitimleri, yıkanma işlemi</a:t>
            </a:r>
          </a:p>
          <a:p>
            <a:pPr lvl="1"/>
            <a:r>
              <a:rPr lang="tr-TR" dirty="0">
                <a:latin typeface="Tahoma" charset="0"/>
                <a:ea typeface="Tahoma" charset="0"/>
                <a:cs typeface="Tahoma" charset="0"/>
              </a:rPr>
              <a:t>Hastane </a:t>
            </a:r>
            <a:r>
              <a:rPr lang="tr-TR" dirty="0" err="1">
                <a:latin typeface="Tahoma" charset="0"/>
                <a:ea typeface="Tahoma" charset="0"/>
                <a:cs typeface="Tahoma" charset="0"/>
              </a:rPr>
              <a:t>dekontaminasyon</a:t>
            </a:r>
            <a:r>
              <a:rPr lang="tr-TR" dirty="0">
                <a:latin typeface="Tahoma" charset="0"/>
                <a:ea typeface="Tahoma" charset="0"/>
                <a:cs typeface="Tahoma" charset="0"/>
              </a:rPr>
              <a:t> atıklarının ne olacağı sorunu?</a:t>
            </a:r>
          </a:p>
          <a:p>
            <a:pPr lvl="1"/>
            <a:r>
              <a:rPr lang="tr-TR" dirty="0">
                <a:latin typeface="Tahoma" charset="0"/>
                <a:ea typeface="Tahoma" charset="0"/>
                <a:cs typeface="Tahoma" charset="0"/>
              </a:rPr>
              <a:t>Hastane KBRN Tedavisi nasıl yapılacak?</a:t>
            </a:r>
          </a:p>
          <a:p>
            <a:pPr lvl="1"/>
            <a:r>
              <a:rPr lang="tr-TR" dirty="0">
                <a:latin typeface="Tahoma" charset="0"/>
                <a:ea typeface="Tahoma" charset="0"/>
                <a:cs typeface="Tahoma" charset="0"/>
              </a:rPr>
              <a:t>KBRN Konseptine sahip doktor/uzman doktor varlığı</a:t>
            </a:r>
          </a:p>
          <a:p>
            <a:pPr lvl="1"/>
            <a:r>
              <a:rPr lang="tr-TR" dirty="0">
                <a:latin typeface="Tahoma" charset="0"/>
                <a:ea typeface="Tahoma" charset="0"/>
                <a:cs typeface="Tahoma" charset="0"/>
              </a:rPr>
              <a:t>Doktorların KBRN konseptine yönelik bilgi birikimi</a:t>
            </a:r>
          </a:p>
          <a:p>
            <a:pPr lvl="1"/>
            <a:r>
              <a:rPr lang="tr-TR" dirty="0">
                <a:latin typeface="Tahoma" charset="0"/>
                <a:ea typeface="Tahoma" charset="0"/>
                <a:cs typeface="Tahoma" charset="0"/>
              </a:rPr>
              <a:t>Üniversitelerde bu konuda hakkında bilgi, hocaların ve kürsülerin varlığı ve bilgisi?</a:t>
            </a:r>
          </a:p>
          <a:p>
            <a:endParaRPr lang="tr-TR" dirty="0" smtClean="0">
              <a:latin typeface="Tahoma" charset="0"/>
              <a:ea typeface="Tahoma" charset="0"/>
              <a:cs typeface="Tahoma" charset="0"/>
            </a:endParaRPr>
          </a:p>
          <a:p>
            <a:endParaRPr lang="tr-TR" dirty="0" smtClean="0">
              <a:latin typeface="Tahoma" charset="0"/>
              <a:ea typeface="Tahoma" charset="0"/>
              <a:cs typeface="Tahoma" charset="0"/>
            </a:endParaRPr>
          </a:p>
          <a:p>
            <a:endParaRPr lang="tr-TR" dirty="0">
              <a:latin typeface="Tahoma" charset="0"/>
              <a:ea typeface="Tahoma" charset="0"/>
              <a:cs typeface="Tahoma" charset="0"/>
            </a:endParaRPr>
          </a:p>
        </p:txBody>
      </p:sp>
      <p:pic>
        <p:nvPicPr>
          <p:cNvPr id="4" name="Resim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107"/>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01067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01420" y="200533"/>
            <a:ext cx="10515600" cy="1325563"/>
          </a:xfrm>
        </p:spPr>
        <p:txBody>
          <a:bodyPr/>
          <a:lstStyle/>
          <a:p>
            <a:pPr algn="ctr"/>
            <a:r>
              <a:rPr lang="tr-TR" b="1" dirty="0" smtClean="0">
                <a:solidFill>
                  <a:srgbClr val="1924FA"/>
                </a:solidFill>
                <a:latin typeface="Tahoma" charset="0"/>
                <a:ea typeface="Tahoma" charset="0"/>
                <a:cs typeface="Tahoma" charset="0"/>
              </a:rPr>
              <a:t>RİSK </a:t>
            </a:r>
            <a:r>
              <a:rPr lang="tr-TR" b="1" smtClean="0">
                <a:solidFill>
                  <a:srgbClr val="1924FA"/>
                </a:solidFill>
                <a:latin typeface="Tahoma" charset="0"/>
                <a:ea typeface="Tahoma" charset="0"/>
                <a:cs typeface="Tahoma" charset="0"/>
              </a:rPr>
              <a:t>UNSURU </a:t>
            </a:r>
            <a:r>
              <a:rPr lang="tr-TR" b="1" smtClean="0">
                <a:solidFill>
                  <a:srgbClr val="1924FA"/>
                </a:solidFill>
                <a:latin typeface="Tahoma" charset="0"/>
                <a:ea typeface="Tahoma" charset="0"/>
                <a:cs typeface="Tahoma" charset="0"/>
              </a:rPr>
              <a:t>MODELLEME ÖNCESİ</a:t>
            </a:r>
            <a:endParaRPr lang="tr-TR" dirty="0">
              <a:solidFill>
                <a:srgbClr val="1924FA"/>
              </a:solidFill>
              <a:latin typeface="Tahoma" charset="0"/>
              <a:ea typeface="Tahoma" charset="0"/>
              <a:cs typeface="Tahoma" charset="0"/>
            </a:endParaRPr>
          </a:p>
        </p:txBody>
      </p:sp>
      <p:sp>
        <p:nvSpPr>
          <p:cNvPr id="3" name="İçerik Yer Tutucusu 2"/>
          <p:cNvSpPr>
            <a:spLocks noGrp="1"/>
          </p:cNvSpPr>
          <p:nvPr>
            <p:ph idx="1"/>
          </p:nvPr>
        </p:nvSpPr>
        <p:spPr/>
        <p:txBody>
          <a:bodyPr>
            <a:normAutofit fontScale="92500" lnSpcReduction="10000"/>
          </a:bodyPr>
          <a:lstStyle/>
          <a:p>
            <a:r>
              <a:rPr lang="tr-TR" dirty="0" smtClean="0">
                <a:latin typeface="Tahoma" charset="0"/>
                <a:ea typeface="Tahoma" charset="0"/>
                <a:cs typeface="Tahoma" charset="0"/>
              </a:rPr>
              <a:t>VIP </a:t>
            </a:r>
            <a:r>
              <a:rPr lang="tr-TR" dirty="0">
                <a:latin typeface="Tahoma" charset="0"/>
                <a:ea typeface="Tahoma" charset="0"/>
                <a:cs typeface="Tahoma" charset="0"/>
              </a:rPr>
              <a:t>personelin tayini, hangi kurumda kimlerin </a:t>
            </a:r>
            <a:r>
              <a:rPr lang="tr-TR" dirty="0" smtClean="0">
                <a:latin typeface="Tahoma" charset="0"/>
                <a:ea typeface="Tahoma" charset="0"/>
                <a:cs typeface="Tahoma" charset="0"/>
              </a:rPr>
              <a:t>VIP </a:t>
            </a:r>
            <a:r>
              <a:rPr lang="tr-TR" dirty="0">
                <a:latin typeface="Tahoma" charset="0"/>
                <a:ea typeface="Tahoma" charset="0"/>
                <a:cs typeface="Tahoma" charset="0"/>
              </a:rPr>
              <a:t>olacağı,</a:t>
            </a:r>
          </a:p>
          <a:p>
            <a:r>
              <a:rPr lang="tr-TR" dirty="0" smtClean="0">
                <a:latin typeface="Tahoma" charset="0"/>
                <a:ea typeface="Tahoma" charset="0"/>
                <a:cs typeface="Tahoma" charset="0"/>
              </a:rPr>
              <a:t>VIP </a:t>
            </a:r>
            <a:r>
              <a:rPr lang="tr-TR" dirty="0">
                <a:latin typeface="Tahoma" charset="0"/>
                <a:ea typeface="Tahoma" charset="0"/>
                <a:cs typeface="Tahoma" charset="0"/>
              </a:rPr>
              <a:t>personel koruması nasıl yapılacak?</a:t>
            </a:r>
          </a:p>
          <a:p>
            <a:r>
              <a:rPr lang="tr-TR" dirty="0" smtClean="0">
                <a:latin typeface="Tahoma" charset="0"/>
                <a:ea typeface="Tahoma" charset="0"/>
                <a:cs typeface="Tahoma" charset="0"/>
              </a:rPr>
              <a:t>VIP </a:t>
            </a:r>
            <a:r>
              <a:rPr lang="tr-TR" dirty="0">
                <a:latin typeface="Tahoma" charset="0"/>
                <a:ea typeface="Tahoma" charset="0"/>
                <a:cs typeface="Tahoma" charset="0"/>
              </a:rPr>
              <a:t>koruması nasıl yapılacak</a:t>
            </a:r>
          </a:p>
          <a:p>
            <a:r>
              <a:rPr lang="tr-TR" dirty="0" smtClean="0">
                <a:latin typeface="Tahoma" charset="0"/>
                <a:ea typeface="Tahoma" charset="0"/>
                <a:cs typeface="Tahoma" charset="0"/>
              </a:rPr>
              <a:t>VIP </a:t>
            </a:r>
            <a:r>
              <a:rPr lang="tr-TR" dirty="0">
                <a:latin typeface="Tahoma" charset="0"/>
                <a:ea typeface="Tahoma" charset="0"/>
                <a:cs typeface="Tahoma" charset="0"/>
              </a:rPr>
              <a:t>hazırlık ve </a:t>
            </a:r>
            <a:r>
              <a:rPr lang="tr-TR" dirty="0" smtClean="0">
                <a:latin typeface="Tahoma" charset="0"/>
                <a:ea typeface="Tahoma" charset="0"/>
                <a:cs typeface="Tahoma" charset="0"/>
              </a:rPr>
              <a:t>önlemler nasıl </a:t>
            </a:r>
            <a:r>
              <a:rPr lang="tr-TR" dirty="0">
                <a:latin typeface="Tahoma" charset="0"/>
                <a:ea typeface="Tahoma" charset="0"/>
                <a:cs typeface="Tahoma" charset="0"/>
              </a:rPr>
              <a:t>olacak, tespit ve gözlem ne olacak</a:t>
            </a:r>
          </a:p>
          <a:p>
            <a:r>
              <a:rPr lang="tr-TR" dirty="0">
                <a:latin typeface="Tahoma" charset="0"/>
                <a:ea typeface="Tahoma" charset="0"/>
                <a:cs typeface="Tahoma" charset="0"/>
              </a:rPr>
              <a:t>Ajanın tanısının konulması, karakterinin bilinmesi, ajanın tepkisi, Müdahale, risk iletişimi</a:t>
            </a:r>
          </a:p>
          <a:p>
            <a:r>
              <a:rPr lang="tr-TR" dirty="0">
                <a:latin typeface="Tahoma" charset="0"/>
                <a:ea typeface="Tahoma" charset="0"/>
                <a:cs typeface="Tahoma" charset="0"/>
              </a:rPr>
              <a:t>Biyolojik ajan </a:t>
            </a:r>
            <a:r>
              <a:rPr lang="tr-TR" dirty="0" err="1">
                <a:latin typeface="Tahoma" charset="0"/>
                <a:ea typeface="Tahoma" charset="0"/>
                <a:cs typeface="Tahoma" charset="0"/>
              </a:rPr>
              <a:t>suşları</a:t>
            </a:r>
            <a:r>
              <a:rPr lang="tr-TR" dirty="0">
                <a:latin typeface="Tahoma" charset="0"/>
                <a:ea typeface="Tahoma" charset="0"/>
                <a:cs typeface="Tahoma" charset="0"/>
              </a:rPr>
              <a:t>,  </a:t>
            </a:r>
            <a:r>
              <a:rPr lang="tr-TR" dirty="0" err="1">
                <a:latin typeface="Tahoma" charset="0"/>
                <a:ea typeface="Tahoma" charset="0"/>
                <a:cs typeface="Tahoma" charset="0"/>
              </a:rPr>
              <a:t>izolatlar</a:t>
            </a:r>
            <a:r>
              <a:rPr lang="tr-TR" dirty="0">
                <a:latin typeface="Tahoma" charset="0"/>
                <a:ea typeface="Tahoma" charset="0"/>
                <a:cs typeface="Tahoma" charset="0"/>
              </a:rPr>
              <a:t>,</a:t>
            </a:r>
          </a:p>
          <a:p>
            <a:r>
              <a:rPr lang="tr-TR" dirty="0" smtClean="0">
                <a:latin typeface="Tahoma" charset="0"/>
                <a:ea typeface="Tahoma" charset="0"/>
                <a:cs typeface="Tahoma" charset="0"/>
              </a:rPr>
              <a:t>Primatların </a:t>
            </a:r>
            <a:r>
              <a:rPr lang="tr-TR" dirty="0">
                <a:latin typeface="Tahoma" charset="0"/>
                <a:ea typeface="Tahoma" charset="0"/>
                <a:cs typeface="Tahoma" charset="0"/>
              </a:rPr>
              <a:t>varlığı, bakımı</a:t>
            </a:r>
          </a:p>
          <a:p>
            <a:r>
              <a:rPr lang="tr-TR" dirty="0">
                <a:latin typeface="Tahoma" charset="0"/>
                <a:ea typeface="Tahoma" charset="0"/>
                <a:cs typeface="Tahoma" charset="0"/>
              </a:rPr>
              <a:t>Deneylerde kullanılacak hayvan çiftliği, </a:t>
            </a:r>
            <a:r>
              <a:rPr lang="tr-TR" dirty="0" smtClean="0">
                <a:latin typeface="Tahoma" charset="0"/>
                <a:ea typeface="Tahoma" charset="0"/>
                <a:cs typeface="Tahoma" charset="0"/>
              </a:rPr>
              <a:t>yetiştirme, bakım ve </a:t>
            </a:r>
          </a:p>
          <a:p>
            <a:pPr marL="0" indent="0">
              <a:buNone/>
            </a:pPr>
            <a:r>
              <a:rPr lang="tr-TR" dirty="0">
                <a:latin typeface="Tahoma" charset="0"/>
                <a:ea typeface="Tahoma" charset="0"/>
                <a:cs typeface="Tahoma" charset="0"/>
              </a:rPr>
              <a:t> </a:t>
            </a:r>
            <a:r>
              <a:rPr lang="tr-TR" dirty="0" smtClean="0">
                <a:latin typeface="Tahoma" charset="0"/>
                <a:ea typeface="Tahoma" charset="0"/>
                <a:cs typeface="Tahoma" charset="0"/>
              </a:rPr>
              <a:t>    deney hayvanlarının standartları</a:t>
            </a:r>
            <a:endParaRPr lang="tr-TR" dirty="0">
              <a:latin typeface="Tahoma" charset="0"/>
              <a:ea typeface="Tahoma" charset="0"/>
              <a:cs typeface="Tahoma" charset="0"/>
            </a:endParaRPr>
          </a:p>
        </p:txBody>
      </p:sp>
      <p:pic>
        <p:nvPicPr>
          <p:cNvPr id="4" name="Resim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75552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014329" y="44492"/>
            <a:ext cx="7885045" cy="830997"/>
          </a:xfrm>
          <a:prstGeom prst="rect">
            <a:avLst/>
          </a:prstGeom>
          <a:noFill/>
        </p:spPr>
        <p:txBody>
          <a:bodyPr wrap="square" rtlCol="0">
            <a:spAutoFit/>
          </a:bodyPr>
          <a:lstStyle/>
          <a:p>
            <a:pPr algn="ctr"/>
            <a:r>
              <a:rPr lang="tr-TR" sz="4800" b="1" dirty="0" smtClean="0">
                <a:solidFill>
                  <a:srgbClr val="1924FA"/>
                </a:solidFill>
                <a:latin typeface="Tahoma" charset="0"/>
                <a:ea typeface="Tahoma" charset="0"/>
                <a:cs typeface="Tahoma" charset="0"/>
              </a:rPr>
              <a:t>ERKEN TESPİT</a:t>
            </a:r>
            <a:endParaRPr lang="tr-TR" sz="4800" b="1" dirty="0">
              <a:solidFill>
                <a:srgbClr val="1924FA"/>
              </a:solidFill>
              <a:latin typeface="Tahoma" charset="0"/>
              <a:ea typeface="Tahoma" charset="0"/>
              <a:cs typeface="Tahoma" charset="0"/>
            </a:endParaRPr>
          </a:p>
        </p:txBody>
      </p:sp>
      <p:sp>
        <p:nvSpPr>
          <p:cNvPr id="3" name="Metin kutusu 2"/>
          <p:cNvSpPr txBox="1"/>
          <p:nvPr/>
        </p:nvSpPr>
        <p:spPr>
          <a:xfrm>
            <a:off x="0" y="930353"/>
            <a:ext cx="12192000" cy="5262979"/>
          </a:xfrm>
          <a:prstGeom prst="rect">
            <a:avLst/>
          </a:prstGeom>
          <a:noFill/>
        </p:spPr>
        <p:txBody>
          <a:bodyPr wrap="square" rtlCol="0">
            <a:spAutoFit/>
          </a:bodyPr>
          <a:lstStyle/>
          <a:p>
            <a:r>
              <a:rPr lang="tr-TR" sz="2400" b="1" dirty="0" smtClean="0">
                <a:latin typeface="Tahoma" charset="0"/>
                <a:ea typeface="Tahoma" charset="0"/>
                <a:cs typeface="Tahoma" charset="0"/>
              </a:rPr>
              <a:t>IMS </a:t>
            </a:r>
            <a:r>
              <a:rPr lang="tr-TR" sz="2400" b="1" dirty="0">
                <a:latin typeface="Tahoma" charset="0"/>
                <a:ea typeface="Tahoma" charset="0"/>
                <a:cs typeface="Tahoma" charset="0"/>
              </a:rPr>
              <a:t>/ yüzey akustik dalga </a:t>
            </a:r>
            <a:r>
              <a:rPr lang="tr-TR" sz="2400" b="1" dirty="0" err="1">
                <a:latin typeface="Tahoma" charset="0"/>
                <a:ea typeface="Tahoma" charset="0"/>
                <a:cs typeface="Tahoma" charset="0"/>
              </a:rPr>
              <a:t>dedektörlerini</a:t>
            </a:r>
            <a:r>
              <a:rPr lang="tr-TR" sz="2400" b="1" dirty="0">
                <a:latin typeface="Tahoma" charset="0"/>
                <a:ea typeface="Tahoma" charset="0"/>
                <a:cs typeface="Tahoma" charset="0"/>
              </a:rPr>
              <a:t> </a:t>
            </a:r>
            <a:r>
              <a:rPr lang="tr-TR" sz="2400" dirty="0">
                <a:latin typeface="Tahoma" charset="0"/>
                <a:ea typeface="Tahoma" charset="0"/>
                <a:cs typeface="Tahoma" charset="0"/>
              </a:rPr>
              <a:t>erken uyarı için kullanıyorlar. Olumlu sonuçlar alınması durumunda, 6 ila 48 saat arasında süren daha hassas laboratuvar teknolojisinin kullanılması yoluyla daha fazla onay gereklidir. </a:t>
            </a:r>
            <a:r>
              <a:rPr lang="tr-TR" sz="2400" b="1" dirty="0">
                <a:latin typeface="Tahoma" charset="0"/>
                <a:ea typeface="Tahoma" charset="0"/>
                <a:cs typeface="Tahoma" charset="0"/>
              </a:rPr>
              <a:t>Kütle Spektrometresi </a:t>
            </a:r>
            <a:r>
              <a:rPr lang="tr-TR" sz="2400" dirty="0">
                <a:latin typeface="Tahoma" charset="0"/>
                <a:ea typeface="Tahoma" charset="0"/>
                <a:cs typeface="Tahoma" charset="0"/>
              </a:rPr>
              <a:t>(MS) ile birleştirilmiş </a:t>
            </a:r>
            <a:r>
              <a:rPr lang="tr-TR" sz="2400" b="1" dirty="0">
                <a:latin typeface="Tahoma" charset="0"/>
                <a:ea typeface="Tahoma" charset="0"/>
                <a:cs typeface="Tahoma" charset="0"/>
              </a:rPr>
              <a:t>Gaz </a:t>
            </a:r>
            <a:r>
              <a:rPr lang="tr-TR" sz="2400" b="1" dirty="0" err="1">
                <a:latin typeface="Tahoma" charset="0"/>
                <a:ea typeface="Tahoma" charset="0"/>
                <a:cs typeface="Tahoma" charset="0"/>
              </a:rPr>
              <a:t>Kromatografisi</a:t>
            </a:r>
            <a:r>
              <a:rPr lang="tr-TR" sz="2400" b="1" dirty="0">
                <a:latin typeface="Tahoma" charset="0"/>
                <a:ea typeface="Tahoma" charset="0"/>
                <a:cs typeface="Tahoma" charset="0"/>
              </a:rPr>
              <a:t> </a:t>
            </a:r>
            <a:r>
              <a:rPr lang="tr-TR" sz="2400" dirty="0">
                <a:latin typeface="Tahoma" charset="0"/>
                <a:ea typeface="Tahoma" charset="0"/>
                <a:cs typeface="Tahoma" charset="0"/>
              </a:rPr>
              <a:t>(GS), kimyasal maddelerin tanımlanması ve miktarının belirlenmesinde kullanılan standart yöntemdir. </a:t>
            </a:r>
            <a:r>
              <a:rPr lang="tr-TR" sz="2400" dirty="0" err="1" smtClean="0">
                <a:latin typeface="Tahoma" charset="0"/>
                <a:ea typeface="Tahoma" charset="0"/>
                <a:cs typeface="Tahoma" charset="0"/>
              </a:rPr>
              <a:t>Enzimatik</a:t>
            </a:r>
            <a:r>
              <a:rPr lang="tr-TR" sz="2400" dirty="0" smtClean="0">
                <a:latin typeface="Tahoma" charset="0"/>
                <a:ea typeface="Tahoma" charset="0"/>
                <a:cs typeface="Tahoma" charset="0"/>
              </a:rPr>
              <a:t> </a:t>
            </a:r>
            <a:r>
              <a:rPr lang="tr-TR" sz="2400" dirty="0">
                <a:latin typeface="Tahoma" charset="0"/>
                <a:ea typeface="Tahoma" charset="0"/>
                <a:cs typeface="Tahoma" charset="0"/>
              </a:rPr>
              <a:t>tespit yöntemlerine dayanan </a:t>
            </a:r>
            <a:r>
              <a:rPr lang="tr-TR" sz="2400" b="1" dirty="0" err="1">
                <a:latin typeface="Tahoma" charset="0"/>
                <a:ea typeface="Tahoma" charset="0"/>
                <a:cs typeface="Tahoma" charset="0"/>
              </a:rPr>
              <a:t>kolorimetrik</a:t>
            </a:r>
            <a:r>
              <a:rPr lang="tr-TR" sz="2400" b="1" dirty="0">
                <a:latin typeface="Tahoma" charset="0"/>
                <a:ea typeface="Tahoma" charset="0"/>
                <a:cs typeface="Tahoma" charset="0"/>
              </a:rPr>
              <a:t> indikatörler</a:t>
            </a:r>
            <a:r>
              <a:rPr lang="tr-TR" sz="2400" dirty="0">
                <a:latin typeface="Tahoma" charset="0"/>
                <a:ea typeface="Tahoma" charset="0"/>
                <a:cs typeface="Tahoma" charset="0"/>
              </a:rPr>
              <a:t>, kimyasal tespit skalasının en temel </a:t>
            </a:r>
            <a:r>
              <a:rPr lang="tr-TR" sz="2400" dirty="0" smtClean="0">
                <a:latin typeface="Tahoma" charset="0"/>
                <a:ea typeface="Tahoma" charset="0"/>
                <a:cs typeface="Tahoma" charset="0"/>
              </a:rPr>
              <a:t>sorunudur. </a:t>
            </a:r>
            <a:r>
              <a:rPr lang="tr-TR" sz="2400" b="1" dirty="0" err="1">
                <a:latin typeface="Tahoma" charset="0"/>
                <a:ea typeface="Tahoma" charset="0"/>
                <a:cs typeface="Tahoma" charset="0"/>
              </a:rPr>
              <a:t>R</a:t>
            </a:r>
            <a:r>
              <a:rPr lang="tr-TR" sz="2400" b="1" dirty="0" err="1" smtClean="0">
                <a:latin typeface="Tahoma" charset="0"/>
                <a:ea typeface="Tahoma" charset="0"/>
                <a:cs typeface="Tahoma" charset="0"/>
              </a:rPr>
              <a:t>enkometrik</a:t>
            </a:r>
            <a:r>
              <a:rPr lang="tr-TR" sz="2400" b="1" dirty="0" smtClean="0">
                <a:latin typeface="Tahoma" charset="0"/>
                <a:ea typeface="Tahoma" charset="0"/>
                <a:cs typeface="Tahoma" charset="0"/>
              </a:rPr>
              <a:t> </a:t>
            </a:r>
            <a:r>
              <a:rPr lang="tr-TR" sz="2400" b="1" dirty="0">
                <a:latin typeface="Tahoma" charset="0"/>
                <a:ea typeface="Tahoma" charset="0"/>
                <a:cs typeface="Tahoma" charset="0"/>
              </a:rPr>
              <a:t>ilk</a:t>
            </a:r>
            <a:r>
              <a:rPr lang="tr-TR" sz="2400" dirty="0">
                <a:latin typeface="Tahoma" charset="0"/>
                <a:ea typeface="Tahoma" charset="0"/>
                <a:cs typeface="Tahoma" charset="0"/>
              </a:rPr>
              <a:t>e, buharın veya gazın pompalanacağı algılama tüplerinde de kullanılır. Bunlar, </a:t>
            </a:r>
            <a:r>
              <a:rPr lang="tr-TR" sz="2400" dirty="0" smtClean="0">
                <a:latin typeface="Tahoma" charset="0"/>
                <a:ea typeface="Tahoma" charset="0"/>
                <a:cs typeface="Tahoma" charset="0"/>
              </a:rPr>
              <a:t>ajana </a:t>
            </a:r>
            <a:r>
              <a:rPr lang="tr-TR" sz="2400" dirty="0">
                <a:latin typeface="Tahoma" charset="0"/>
                <a:ea typeface="Tahoma" charset="0"/>
                <a:cs typeface="Tahoma" charset="0"/>
              </a:rPr>
              <a:t>spesifik olup, 160'dan fazla maddeye özgün reaktif tüpü arasından seçilen her ajan için farklı bir tüp gerektirirler. Bununla birlikte, </a:t>
            </a:r>
            <a:r>
              <a:rPr lang="tr-TR" sz="2400" dirty="0" err="1">
                <a:latin typeface="Tahoma" charset="0"/>
                <a:ea typeface="Tahoma" charset="0"/>
                <a:cs typeface="Tahoma" charset="0"/>
              </a:rPr>
              <a:t>kolorimetrik</a:t>
            </a:r>
            <a:r>
              <a:rPr lang="tr-TR" sz="2400" dirty="0">
                <a:latin typeface="Tahoma" charset="0"/>
                <a:ea typeface="Tahoma" charset="0"/>
                <a:cs typeface="Tahoma" charset="0"/>
              </a:rPr>
              <a:t> tespit tüpleri, düşük maliyet ve kullanım kolaylığı nedeniyle ilk tepki veren topluluğa aşinadır. </a:t>
            </a:r>
            <a:r>
              <a:rPr lang="tr-TR" sz="2400" b="1" dirty="0">
                <a:latin typeface="Tahoma" charset="0"/>
                <a:ea typeface="Tahoma" charset="0"/>
                <a:cs typeface="Tahoma" charset="0"/>
              </a:rPr>
              <a:t>Kızılötesi Radyasyon </a:t>
            </a:r>
            <a:r>
              <a:rPr lang="tr-TR" sz="2400" dirty="0">
                <a:latin typeface="Tahoma" charset="0"/>
                <a:ea typeface="Tahoma" charset="0"/>
                <a:cs typeface="Tahoma" charset="0"/>
              </a:rPr>
              <a:t>çeşitli kimyasal ajan </a:t>
            </a:r>
            <a:r>
              <a:rPr lang="tr-TR" sz="2400" dirty="0" err="1">
                <a:latin typeface="Tahoma" charset="0"/>
                <a:ea typeface="Tahoma" charset="0"/>
                <a:cs typeface="Tahoma" charset="0"/>
              </a:rPr>
              <a:t>dedektörlerinde</a:t>
            </a:r>
            <a:r>
              <a:rPr lang="tr-TR" sz="2400" dirty="0">
                <a:latin typeface="Tahoma" charset="0"/>
                <a:ea typeface="Tahoma" charset="0"/>
                <a:cs typeface="Tahoma" charset="0"/>
              </a:rPr>
              <a:t> kullanılır. Kimyasal maddeler her biri titreşim dalga boylarına göre benzersiz bir </a:t>
            </a:r>
            <a:r>
              <a:rPr lang="tr-TR" sz="2400" dirty="0" err="1">
                <a:latin typeface="Tahoma" charset="0"/>
                <a:ea typeface="Tahoma" charset="0"/>
                <a:cs typeface="Tahoma" charset="0"/>
              </a:rPr>
              <a:t>infrared</a:t>
            </a:r>
            <a:r>
              <a:rPr lang="tr-TR" sz="2400" dirty="0">
                <a:latin typeface="Tahoma" charset="0"/>
                <a:ea typeface="Tahoma" charset="0"/>
                <a:cs typeface="Tahoma" charset="0"/>
              </a:rPr>
              <a:t> parmak izine sahiptir. Kızılötesi ışığı gazlar veya buharlar yoluyla geçirmek, belirli dalga boylarındaki ışıkların emilimini sağlar. </a:t>
            </a:r>
            <a:r>
              <a:rPr lang="tr-TR" sz="2400" dirty="0" smtClean="0">
                <a:latin typeface="Tahoma" charset="0"/>
                <a:ea typeface="Tahoma" charset="0"/>
                <a:cs typeface="Tahoma" charset="0"/>
              </a:rPr>
              <a:t>Tek başına kara </a:t>
            </a:r>
            <a:r>
              <a:rPr lang="tr-TR" sz="2400" dirty="0" err="1" smtClean="0">
                <a:latin typeface="Tahoma" charset="0"/>
                <a:ea typeface="Tahoma" charset="0"/>
                <a:cs typeface="Tahoma" charset="0"/>
              </a:rPr>
              <a:t>dedektörleri</a:t>
            </a:r>
            <a:r>
              <a:rPr lang="tr-TR" sz="2400" dirty="0" smtClean="0">
                <a:latin typeface="Tahoma" charset="0"/>
                <a:ea typeface="Tahoma" charset="0"/>
                <a:cs typeface="Tahoma" charset="0"/>
              </a:rPr>
              <a:t> yetmez, deniz ve hava </a:t>
            </a:r>
            <a:r>
              <a:rPr lang="tr-TR" sz="2400" dirty="0" err="1" smtClean="0">
                <a:latin typeface="Tahoma" charset="0"/>
                <a:ea typeface="Tahoma" charset="0"/>
                <a:cs typeface="Tahoma" charset="0"/>
              </a:rPr>
              <a:t>dedektörleri</a:t>
            </a:r>
            <a:r>
              <a:rPr lang="tr-TR" sz="2400" dirty="0" smtClean="0">
                <a:latin typeface="Tahoma" charset="0"/>
                <a:ea typeface="Tahoma" charset="0"/>
                <a:cs typeface="Tahoma" charset="0"/>
              </a:rPr>
              <a:t> de olmalıdır.</a:t>
            </a:r>
            <a:endParaRPr lang="tr-TR" sz="2400" dirty="0">
              <a:latin typeface="Tahoma" charset="0"/>
              <a:ea typeface="Tahoma" charset="0"/>
              <a:cs typeface="Tahoma" charset="0"/>
            </a:endParaRPr>
          </a:p>
        </p:txBody>
      </p:sp>
      <p:pic>
        <p:nvPicPr>
          <p:cNvPr id="5" name="Resim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99641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28600" y="365125"/>
            <a:ext cx="8538256" cy="1325563"/>
          </a:xfrm>
        </p:spPr>
        <p:txBody>
          <a:bodyPr/>
          <a:lstStyle/>
          <a:p>
            <a:pPr algn="ctr"/>
            <a:r>
              <a:rPr lang="tr-TR" b="1" dirty="0" smtClean="0">
                <a:solidFill>
                  <a:srgbClr val="1924FA"/>
                </a:solidFill>
                <a:latin typeface="Tahoma" charset="0"/>
                <a:ea typeface="Tahoma" charset="0"/>
                <a:cs typeface="Tahoma" charset="0"/>
              </a:rPr>
              <a:t>GAZ ALGILAMA NEDEN ÖNEMLİDİR?</a:t>
            </a:r>
            <a:endParaRPr lang="tr-TR" b="1" dirty="0">
              <a:solidFill>
                <a:srgbClr val="1924FA"/>
              </a:solidFill>
              <a:latin typeface="Tahoma" charset="0"/>
              <a:ea typeface="Tahoma" charset="0"/>
              <a:cs typeface="Tahoma" charset="0"/>
            </a:endParaRPr>
          </a:p>
        </p:txBody>
      </p:sp>
      <p:sp>
        <p:nvSpPr>
          <p:cNvPr id="3" name="İçerik Yer Tutucusu 2"/>
          <p:cNvSpPr>
            <a:spLocks noGrp="1"/>
          </p:cNvSpPr>
          <p:nvPr>
            <p:ph idx="1"/>
          </p:nvPr>
        </p:nvSpPr>
        <p:spPr>
          <a:xfrm>
            <a:off x="93354" y="1825625"/>
            <a:ext cx="8520563" cy="4351338"/>
          </a:xfrm>
        </p:spPr>
        <p:txBody>
          <a:bodyPr>
            <a:normAutofit fontScale="92500" lnSpcReduction="10000"/>
          </a:bodyPr>
          <a:lstStyle/>
          <a:p>
            <a:r>
              <a:rPr lang="tr-TR" dirty="0" smtClean="0">
                <a:latin typeface="Tahoma" charset="0"/>
                <a:ea typeface="Tahoma" charset="0"/>
                <a:cs typeface="Tahoma" charset="0"/>
              </a:rPr>
              <a:t>Yanıtlayıcılar, karar vermeleri için duygularına güvenemezler. Algılama teknolojileri, bizi başarısızlığa uğrattığında duygularımızı tamamlar. </a:t>
            </a:r>
            <a:r>
              <a:rPr lang="tr-TR" dirty="0" err="1" smtClean="0">
                <a:latin typeface="Tahoma" charset="0"/>
                <a:ea typeface="Tahoma" charset="0"/>
                <a:cs typeface="Tahoma" charset="0"/>
              </a:rPr>
              <a:t>Dedektörler</a:t>
            </a:r>
            <a:r>
              <a:rPr lang="tr-TR" dirty="0" smtClean="0">
                <a:latin typeface="Tahoma" charset="0"/>
                <a:ea typeface="Tahoma" charset="0"/>
                <a:cs typeface="Tahoma" charset="0"/>
              </a:rPr>
              <a:t> gözümüz ve kulağımız olur.</a:t>
            </a:r>
          </a:p>
          <a:p>
            <a:r>
              <a:rPr lang="tr-TR" dirty="0" smtClean="0">
                <a:latin typeface="Tahoma" charset="0"/>
                <a:ea typeface="Tahoma" charset="0"/>
                <a:cs typeface="Tahoma" charset="0"/>
              </a:rPr>
              <a:t>Risk Esaslı Tepkiler: Halkı koruyarak aşırı tepki vermesini önlemek için en düşük seviyede tepki vermek. Üzerindeki aşırı tepki, paniklerin halka açılmasına ve gereksiz yere kaygılanmasına neden olur.</a:t>
            </a:r>
          </a:p>
          <a:p>
            <a:r>
              <a:rPr lang="tr-TR" dirty="0" smtClean="0">
                <a:latin typeface="Tahoma" charset="0"/>
                <a:ea typeface="Tahoma" charset="0"/>
                <a:cs typeface="Tahoma" charset="0"/>
              </a:rPr>
              <a:t>Düzgün kullanılan algılama, müdahale eden kişilerin kendilerini ve halka en yüksek seviyeleri sağlamak için </a:t>
            </a:r>
            <a:r>
              <a:rPr lang="tr-TR" dirty="0" err="1" smtClean="0">
                <a:latin typeface="Tahoma" charset="0"/>
                <a:ea typeface="Tahoma" charset="0"/>
                <a:cs typeface="Tahoma" charset="0"/>
              </a:rPr>
              <a:t>KKE'nin</a:t>
            </a:r>
            <a:r>
              <a:rPr lang="tr-TR" dirty="0" smtClean="0">
                <a:latin typeface="Tahoma" charset="0"/>
                <a:ea typeface="Tahoma" charset="0"/>
                <a:cs typeface="Tahoma" charset="0"/>
              </a:rPr>
              <a:t> daha düşük seviyelerinde tepki vermelerini sağlar.</a:t>
            </a:r>
            <a:endParaRPr lang="tr-TR" dirty="0">
              <a:latin typeface="Tahoma" charset="0"/>
              <a:ea typeface="Tahoma" charset="0"/>
              <a:cs typeface="Tahoma" charset="0"/>
            </a:endParaRPr>
          </a:p>
        </p:txBody>
      </p:sp>
      <p:grpSp>
        <p:nvGrpSpPr>
          <p:cNvPr id="4" name="Group 15"/>
          <p:cNvGrpSpPr>
            <a:grpSpLocks/>
          </p:cNvGrpSpPr>
          <p:nvPr/>
        </p:nvGrpSpPr>
        <p:grpSpPr bwMode="auto">
          <a:xfrm>
            <a:off x="8550828" y="494472"/>
            <a:ext cx="3529013" cy="5800725"/>
            <a:chOff x="5442181" y="692695"/>
            <a:chExt cx="3528952" cy="5801548"/>
          </a:xfrm>
        </p:grpSpPr>
        <p:pic>
          <p:nvPicPr>
            <p:cNvPr id="5" name="Picture 2" descr="http://t2.gstatic.com/images?q=tbn:ANd9GcS1O8rBuVccOhqzlVwhtJAoCvZqJCY8OKPi5O17UppyzHae36LwSw"/>
            <p:cNvPicPr>
              <a:picLocks noChangeAspect="1" noChangeArrowheads="1"/>
            </p:cNvPicPr>
            <p:nvPr/>
          </p:nvPicPr>
          <p:blipFill>
            <a:blip r:embed="rId2" cstate="email"/>
            <a:srcRect/>
            <a:stretch>
              <a:fillRect/>
            </a:stretch>
          </p:blipFill>
          <p:spPr bwMode="auto">
            <a:xfrm>
              <a:off x="6973341" y="4967859"/>
              <a:ext cx="1935087" cy="1526384"/>
            </a:xfrm>
            <a:prstGeom prst="rect">
              <a:avLst/>
            </a:prstGeom>
            <a:ln>
              <a:noFill/>
            </a:ln>
            <a:effectLst>
              <a:softEdge rad="112500"/>
            </a:effectLst>
          </p:spPr>
        </p:pic>
        <p:pic>
          <p:nvPicPr>
            <p:cNvPr id="6" name="Picture 3" descr="C:\Documents and Settings\leikato\My Documents\LEIKAS\Kuvia\mitä mä teen.jpg"/>
            <p:cNvPicPr>
              <a:picLocks noChangeAspect="1" noChangeArrowheads="1"/>
            </p:cNvPicPr>
            <p:nvPr/>
          </p:nvPicPr>
          <p:blipFill>
            <a:blip r:embed="rId3" cstate="email"/>
            <a:srcRect/>
            <a:stretch>
              <a:fillRect/>
            </a:stretch>
          </p:blipFill>
          <p:spPr bwMode="auto">
            <a:xfrm>
              <a:off x="5658205" y="692695"/>
              <a:ext cx="1675656" cy="1826327"/>
            </a:xfrm>
            <a:prstGeom prst="rect">
              <a:avLst/>
            </a:prstGeom>
            <a:ln>
              <a:noFill/>
            </a:ln>
            <a:effectLst>
              <a:softEdge rad="112500"/>
            </a:effectLst>
          </p:spPr>
        </p:pic>
        <p:pic>
          <p:nvPicPr>
            <p:cNvPr id="7" name="Picture 4" descr="C:\Documents and Settings\leikato\My Documents\LEIKAS\Kuvia\Omat tuotteet\EnVision\Montalaitetta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9105" y="1352974"/>
              <a:ext cx="1502028" cy="2332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7"/>
            <p:cNvSpPr>
              <a:spLocks noChangeArrowheads="1"/>
            </p:cNvSpPr>
            <p:nvPr/>
          </p:nvSpPr>
          <p:spPr bwMode="auto">
            <a:xfrm>
              <a:off x="8490128" y="1521488"/>
              <a:ext cx="327019" cy="338186"/>
            </a:xfrm>
            <a:prstGeom prst="ellipse">
              <a:avLst/>
            </a:prstGeom>
            <a:solidFill>
              <a:schemeClr val="bg1"/>
            </a:solidFill>
            <a:ln w="9525">
              <a:solidFill>
                <a:schemeClr val="tx1"/>
              </a:solidFill>
              <a:round/>
              <a:headEnd/>
              <a:tailEnd/>
            </a:ln>
            <a:effectLst>
              <a:outerShdw blurRad="63500" dist="23000" dir="5400000" rotWithShape="0">
                <a:srgbClr val="000000">
                  <a:alpha val="34998"/>
                </a:srgbClr>
              </a:outerShdw>
            </a:effectLst>
          </p:spPr>
          <p:txBody>
            <a:bodyPr anchor="ctr"/>
            <a:lstStyle>
              <a:lvl1pPr>
                <a:defRPr>
                  <a:solidFill>
                    <a:schemeClr val="tx1"/>
                  </a:solidFill>
                  <a:latin typeface="Arial" charset="-94"/>
                  <a:ea typeface="Arial" charset="-94"/>
                  <a:cs typeface="Arial" charset="-94"/>
                </a:defRPr>
              </a:lvl1pPr>
              <a:lvl2pPr marL="742950" indent="-285750">
                <a:defRPr>
                  <a:solidFill>
                    <a:schemeClr val="tx1"/>
                  </a:solidFill>
                  <a:latin typeface="Arial" charset="-94"/>
                  <a:ea typeface="Arial" charset="-94"/>
                  <a:cs typeface="Arial" charset="-94"/>
                </a:defRPr>
              </a:lvl2pPr>
              <a:lvl3pPr marL="1143000" indent="-228600">
                <a:defRPr>
                  <a:solidFill>
                    <a:schemeClr val="tx1"/>
                  </a:solidFill>
                  <a:latin typeface="Arial" charset="-94"/>
                  <a:ea typeface="Arial" charset="-94"/>
                  <a:cs typeface="Arial" charset="-94"/>
                </a:defRPr>
              </a:lvl3pPr>
              <a:lvl4pPr marL="1600200" indent="-228600">
                <a:defRPr>
                  <a:solidFill>
                    <a:schemeClr val="tx1"/>
                  </a:solidFill>
                  <a:latin typeface="Arial" charset="-94"/>
                  <a:ea typeface="Arial" charset="-94"/>
                  <a:cs typeface="Arial" charset="-94"/>
                </a:defRPr>
              </a:lvl4pPr>
              <a:lvl5pPr marL="2057400" indent="-228600">
                <a:defRPr>
                  <a:solidFill>
                    <a:schemeClr val="tx1"/>
                  </a:solidFill>
                  <a:latin typeface="Arial" charset="-94"/>
                  <a:ea typeface="Arial" charset="-94"/>
                  <a:cs typeface="Arial" charset="-94"/>
                </a:defRPr>
              </a:lvl5pPr>
              <a:lvl6pPr marL="2514600" indent="-228600" defTabSz="457200" eaLnBrk="0" fontAlgn="base" hangingPunct="0">
                <a:spcBef>
                  <a:spcPct val="0"/>
                </a:spcBef>
                <a:spcAft>
                  <a:spcPct val="0"/>
                </a:spcAft>
                <a:defRPr>
                  <a:solidFill>
                    <a:schemeClr val="tx1"/>
                  </a:solidFill>
                  <a:latin typeface="Arial" charset="-94"/>
                  <a:ea typeface="Arial" charset="-94"/>
                  <a:cs typeface="Arial" charset="-94"/>
                </a:defRPr>
              </a:lvl6pPr>
              <a:lvl7pPr marL="2971800" indent="-228600" defTabSz="457200" eaLnBrk="0" fontAlgn="base" hangingPunct="0">
                <a:spcBef>
                  <a:spcPct val="0"/>
                </a:spcBef>
                <a:spcAft>
                  <a:spcPct val="0"/>
                </a:spcAft>
                <a:defRPr>
                  <a:solidFill>
                    <a:schemeClr val="tx1"/>
                  </a:solidFill>
                  <a:latin typeface="Arial" charset="-94"/>
                  <a:ea typeface="Arial" charset="-94"/>
                  <a:cs typeface="Arial" charset="-94"/>
                </a:defRPr>
              </a:lvl7pPr>
              <a:lvl8pPr marL="3429000" indent="-228600" defTabSz="457200" eaLnBrk="0" fontAlgn="base" hangingPunct="0">
                <a:spcBef>
                  <a:spcPct val="0"/>
                </a:spcBef>
                <a:spcAft>
                  <a:spcPct val="0"/>
                </a:spcAft>
                <a:defRPr>
                  <a:solidFill>
                    <a:schemeClr val="tx1"/>
                  </a:solidFill>
                  <a:latin typeface="Arial" charset="-94"/>
                  <a:ea typeface="Arial" charset="-94"/>
                  <a:cs typeface="Arial" charset="-94"/>
                </a:defRPr>
              </a:lvl8pPr>
              <a:lvl9pPr marL="3886200" indent="-228600" defTabSz="457200" eaLnBrk="0" fontAlgn="base" hangingPunct="0">
                <a:spcBef>
                  <a:spcPct val="0"/>
                </a:spcBef>
                <a:spcAft>
                  <a:spcPct val="0"/>
                </a:spcAft>
                <a:defRPr>
                  <a:solidFill>
                    <a:schemeClr val="tx1"/>
                  </a:solidFill>
                  <a:latin typeface="Arial" charset="-94"/>
                  <a:ea typeface="Arial" charset="-94"/>
                  <a:cs typeface="Arial" charset="-94"/>
                </a:defRPr>
              </a:lvl9pPr>
            </a:lstStyle>
            <a:p>
              <a:pPr algn="ctr" eaLnBrk="1" hangingPunct="1"/>
              <a:r>
                <a:rPr lang="fi-FI" altLang="x-none" sz="900">
                  <a:latin typeface="Calibri" charset="-94"/>
                </a:rPr>
                <a:t>1</a:t>
              </a:r>
              <a:endParaRPr lang="fi-FI" altLang="x-none">
                <a:latin typeface="Calibri" charset="-94"/>
              </a:endParaRPr>
            </a:p>
          </p:txBody>
        </p:sp>
        <p:sp>
          <p:nvSpPr>
            <p:cNvPr id="9" name="Oval 8"/>
            <p:cNvSpPr>
              <a:spLocks noChangeArrowheads="1"/>
            </p:cNvSpPr>
            <p:nvPr/>
          </p:nvSpPr>
          <p:spPr bwMode="auto">
            <a:xfrm>
              <a:off x="7669406" y="2181981"/>
              <a:ext cx="327019" cy="336598"/>
            </a:xfrm>
            <a:prstGeom prst="ellipse">
              <a:avLst/>
            </a:prstGeom>
            <a:solidFill>
              <a:schemeClr val="bg1"/>
            </a:solidFill>
            <a:ln w="9525">
              <a:solidFill>
                <a:schemeClr val="tx1"/>
              </a:solidFill>
              <a:round/>
              <a:headEnd/>
              <a:tailEnd/>
            </a:ln>
            <a:effectLst>
              <a:outerShdw blurRad="63500" dist="23000" dir="5400000" rotWithShape="0">
                <a:srgbClr val="000000">
                  <a:alpha val="34998"/>
                </a:srgbClr>
              </a:outerShdw>
            </a:effectLst>
          </p:spPr>
          <p:txBody>
            <a:bodyPr anchor="ctr"/>
            <a:lstStyle>
              <a:lvl1pPr>
                <a:defRPr>
                  <a:solidFill>
                    <a:schemeClr val="tx1"/>
                  </a:solidFill>
                  <a:latin typeface="Arial" charset="-94"/>
                  <a:ea typeface="Arial" charset="-94"/>
                  <a:cs typeface="Arial" charset="-94"/>
                </a:defRPr>
              </a:lvl1pPr>
              <a:lvl2pPr marL="742950" indent="-285750">
                <a:defRPr>
                  <a:solidFill>
                    <a:schemeClr val="tx1"/>
                  </a:solidFill>
                  <a:latin typeface="Arial" charset="-94"/>
                  <a:ea typeface="Arial" charset="-94"/>
                  <a:cs typeface="Arial" charset="-94"/>
                </a:defRPr>
              </a:lvl2pPr>
              <a:lvl3pPr marL="1143000" indent="-228600">
                <a:defRPr>
                  <a:solidFill>
                    <a:schemeClr val="tx1"/>
                  </a:solidFill>
                  <a:latin typeface="Arial" charset="-94"/>
                  <a:ea typeface="Arial" charset="-94"/>
                  <a:cs typeface="Arial" charset="-94"/>
                </a:defRPr>
              </a:lvl3pPr>
              <a:lvl4pPr marL="1600200" indent="-228600">
                <a:defRPr>
                  <a:solidFill>
                    <a:schemeClr val="tx1"/>
                  </a:solidFill>
                  <a:latin typeface="Arial" charset="-94"/>
                  <a:ea typeface="Arial" charset="-94"/>
                  <a:cs typeface="Arial" charset="-94"/>
                </a:defRPr>
              </a:lvl4pPr>
              <a:lvl5pPr marL="2057400" indent="-228600">
                <a:defRPr>
                  <a:solidFill>
                    <a:schemeClr val="tx1"/>
                  </a:solidFill>
                  <a:latin typeface="Arial" charset="-94"/>
                  <a:ea typeface="Arial" charset="-94"/>
                  <a:cs typeface="Arial" charset="-94"/>
                </a:defRPr>
              </a:lvl5pPr>
              <a:lvl6pPr marL="2514600" indent="-228600" defTabSz="457200" eaLnBrk="0" fontAlgn="base" hangingPunct="0">
                <a:spcBef>
                  <a:spcPct val="0"/>
                </a:spcBef>
                <a:spcAft>
                  <a:spcPct val="0"/>
                </a:spcAft>
                <a:defRPr>
                  <a:solidFill>
                    <a:schemeClr val="tx1"/>
                  </a:solidFill>
                  <a:latin typeface="Arial" charset="-94"/>
                  <a:ea typeface="Arial" charset="-94"/>
                  <a:cs typeface="Arial" charset="-94"/>
                </a:defRPr>
              </a:lvl6pPr>
              <a:lvl7pPr marL="2971800" indent="-228600" defTabSz="457200" eaLnBrk="0" fontAlgn="base" hangingPunct="0">
                <a:spcBef>
                  <a:spcPct val="0"/>
                </a:spcBef>
                <a:spcAft>
                  <a:spcPct val="0"/>
                </a:spcAft>
                <a:defRPr>
                  <a:solidFill>
                    <a:schemeClr val="tx1"/>
                  </a:solidFill>
                  <a:latin typeface="Arial" charset="-94"/>
                  <a:ea typeface="Arial" charset="-94"/>
                  <a:cs typeface="Arial" charset="-94"/>
                </a:defRPr>
              </a:lvl7pPr>
              <a:lvl8pPr marL="3429000" indent="-228600" defTabSz="457200" eaLnBrk="0" fontAlgn="base" hangingPunct="0">
                <a:spcBef>
                  <a:spcPct val="0"/>
                </a:spcBef>
                <a:spcAft>
                  <a:spcPct val="0"/>
                </a:spcAft>
                <a:defRPr>
                  <a:solidFill>
                    <a:schemeClr val="tx1"/>
                  </a:solidFill>
                  <a:latin typeface="Arial" charset="-94"/>
                  <a:ea typeface="Arial" charset="-94"/>
                  <a:cs typeface="Arial" charset="-94"/>
                </a:defRPr>
              </a:lvl8pPr>
              <a:lvl9pPr marL="3886200" indent="-228600" defTabSz="457200" eaLnBrk="0" fontAlgn="base" hangingPunct="0">
                <a:spcBef>
                  <a:spcPct val="0"/>
                </a:spcBef>
                <a:spcAft>
                  <a:spcPct val="0"/>
                </a:spcAft>
                <a:defRPr>
                  <a:solidFill>
                    <a:schemeClr val="tx1"/>
                  </a:solidFill>
                  <a:latin typeface="Arial" charset="-94"/>
                  <a:ea typeface="Arial" charset="-94"/>
                  <a:cs typeface="Arial" charset="-94"/>
                </a:defRPr>
              </a:lvl9pPr>
            </a:lstStyle>
            <a:p>
              <a:pPr algn="ctr" eaLnBrk="1" hangingPunct="1"/>
              <a:r>
                <a:rPr lang="fi-FI" altLang="x-none" sz="900">
                  <a:latin typeface="Calibri" charset="-94"/>
                </a:rPr>
                <a:t>2</a:t>
              </a:r>
              <a:endParaRPr lang="fi-FI" altLang="x-none">
                <a:latin typeface="Calibri" charset="-94"/>
              </a:endParaRPr>
            </a:p>
          </p:txBody>
        </p:sp>
        <p:sp>
          <p:nvSpPr>
            <p:cNvPr id="10" name="Oval 9"/>
            <p:cNvSpPr>
              <a:spLocks noChangeArrowheads="1"/>
            </p:cNvSpPr>
            <p:nvPr/>
          </p:nvSpPr>
          <p:spPr bwMode="auto">
            <a:xfrm>
              <a:off x="8644114" y="2818660"/>
              <a:ext cx="327019" cy="338185"/>
            </a:xfrm>
            <a:prstGeom prst="ellipse">
              <a:avLst/>
            </a:prstGeom>
            <a:solidFill>
              <a:schemeClr val="bg1"/>
            </a:solidFill>
            <a:ln w="9525">
              <a:solidFill>
                <a:schemeClr val="tx1"/>
              </a:solidFill>
              <a:round/>
              <a:headEnd/>
              <a:tailEnd/>
            </a:ln>
            <a:effectLst>
              <a:outerShdw blurRad="63500" dist="23000" dir="5400000" rotWithShape="0">
                <a:srgbClr val="000000">
                  <a:alpha val="34998"/>
                </a:srgbClr>
              </a:outerShdw>
            </a:effectLst>
          </p:spPr>
          <p:txBody>
            <a:bodyPr anchor="ctr"/>
            <a:lstStyle>
              <a:lvl1pPr>
                <a:defRPr>
                  <a:solidFill>
                    <a:schemeClr val="tx1"/>
                  </a:solidFill>
                  <a:latin typeface="Arial" charset="-94"/>
                  <a:ea typeface="Arial" charset="-94"/>
                  <a:cs typeface="Arial" charset="-94"/>
                </a:defRPr>
              </a:lvl1pPr>
              <a:lvl2pPr marL="742950" indent="-285750">
                <a:defRPr>
                  <a:solidFill>
                    <a:schemeClr val="tx1"/>
                  </a:solidFill>
                  <a:latin typeface="Arial" charset="-94"/>
                  <a:ea typeface="Arial" charset="-94"/>
                  <a:cs typeface="Arial" charset="-94"/>
                </a:defRPr>
              </a:lvl2pPr>
              <a:lvl3pPr marL="1143000" indent="-228600">
                <a:defRPr>
                  <a:solidFill>
                    <a:schemeClr val="tx1"/>
                  </a:solidFill>
                  <a:latin typeface="Arial" charset="-94"/>
                  <a:ea typeface="Arial" charset="-94"/>
                  <a:cs typeface="Arial" charset="-94"/>
                </a:defRPr>
              </a:lvl3pPr>
              <a:lvl4pPr marL="1600200" indent="-228600">
                <a:defRPr>
                  <a:solidFill>
                    <a:schemeClr val="tx1"/>
                  </a:solidFill>
                  <a:latin typeface="Arial" charset="-94"/>
                  <a:ea typeface="Arial" charset="-94"/>
                  <a:cs typeface="Arial" charset="-94"/>
                </a:defRPr>
              </a:lvl4pPr>
              <a:lvl5pPr marL="2057400" indent="-228600">
                <a:defRPr>
                  <a:solidFill>
                    <a:schemeClr val="tx1"/>
                  </a:solidFill>
                  <a:latin typeface="Arial" charset="-94"/>
                  <a:ea typeface="Arial" charset="-94"/>
                  <a:cs typeface="Arial" charset="-94"/>
                </a:defRPr>
              </a:lvl5pPr>
              <a:lvl6pPr marL="2514600" indent="-228600" defTabSz="457200" eaLnBrk="0" fontAlgn="base" hangingPunct="0">
                <a:spcBef>
                  <a:spcPct val="0"/>
                </a:spcBef>
                <a:spcAft>
                  <a:spcPct val="0"/>
                </a:spcAft>
                <a:defRPr>
                  <a:solidFill>
                    <a:schemeClr val="tx1"/>
                  </a:solidFill>
                  <a:latin typeface="Arial" charset="-94"/>
                  <a:ea typeface="Arial" charset="-94"/>
                  <a:cs typeface="Arial" charset="-94"/>
                </a:defRPr>
              </a:lvl6pPr>
              <a:lvl7pPr marL="2971800" indent="-228600" defTabSz="457200" eaLnBrk="0" fontAlgn="base" hangingPunct="0">
                <a:spcBef>
                  <a:spcPct val="0"/>
                </a:spcBef>
                <a:spcAft>
                  <a:spcPct val="0"/>
                </a:spcAft>
                <a:defRPr>
                  <a:solidFill>
                    <a:schemeClr val="tx1"/>
                  </a:solidFill>
                  <a:latin typeface="Arial" charset="-94"/>
                  <a:ea typeface="Arial" charset="-94"/>
                  <a:cs typeface="Arial" charset="-94"/>
                </a:defRPr>
              </a:lvl7pPr>
              <a:lvl8pPr marL="3429000" indent="-228600" defTabSz="457200" eaLnBrk="0" fontAlgn="base" hangingPunct="0">
                <a:spcBef>
                  <a:spcPct val="0"/>
                </a:spcBef>
                <a:spcAft>
                  <a:spcPct val="0"/>
                </a:spcAft>
                <a:defRPr>
                  <a:solidFill>
                    <a:schemeClr val="tx1"/>
                  </a:solidFill>
                  <a:latin typeface="Arial" charset="-94"/>
                  <a:ea typeface="Arial" charset="-94"/>
                  <a:cs typeface="Arial" charset="-94"/>
                </a:defRPr>
              </a:lvl8pPr>
              <a:lvl9pPr marL="3886200" indent="-228600" defTabSz="457200" eaLnBrk="0" fontAlgn="base" hangingPunct="0">
                <a:spcBef>
                  <a:spcPct val="0"/>
                </a:spcBef>
                <a:spcAft>
                  <a:spcPct val="0"/>
                </a:spcAft>
                <a:defRPr>
                  <a:solidFill>
                    <a:schemeClr val="tx1"/>
                  </a:solidFill>
                  <a:latin typeface="Arial" charset="-94"/>
                  <a:ea typeface="Arial" charset="-94"/>
                  <a:cs typeface="Arial" charset="-94"/>
                </a:defRPr>
              </a:lvl9pPr>
            </a:lstStyle>
            <a:p>
              <a:pPr algn="ctr" eaLnBrk="1" hangingPunct="1"/>
              <a:r>
                <a:rPr lang="fi-FI" altLang="x-none" sz="900">
                  <a:latin typeface="Calibri" charset="-94"/>
                </a:rPr>
                <a:t>3</a:t>
              </a:r>
              <a:endParaRPr lang="fi-FI" altLang="x-none">
                <a:latin typeface="Calibri" charset="-94"/>
              </a:endParaRPr>
            </a:p>
          </p:txBody>
        </p:sp>
        <p:sp>
          <p:nvSpPr>
            <p:cNvPr id="11" name="Oval 10"/>
            <p:cNvSpPr>
              <a:spLocks noChangeArrowheads="1"/>
            </p:cNvSpPr>
            <p:nvPr/>
          </p:nvSpPr>
          <p:spPr bwMode="auto">
            <a:xfrm>
              <a:off x="8164697" y="2986958"/>
              <a:ext cx="325431" cy="338185"/>
            </a:xfrm>
            <a:prstGeom prst="ellipse">
              <a:avLst/>
            </a:prstGeom>
            <a:solidFill>
              <a:schemeClr val="bg1"/>
            </a:solidFill>
            <a:ln w="9525">
              <a:solidFill>
                <a:schemeClr val="tx1"/>
              </a:solidFill>
              <a:round/>
              <a:headEnd/>
              <a:tailEnd/>
            </a:ln>
            <a:effectLst>
              <a:outerShdw blurRad="63500" dist="23000" dir="5400000" rotWithShape="0">
                <a:srgbClr val="000000">
                  <a:alpha val="34998"/>
                </a:srgbClr>
              </a:outerShdw>
            </a:effectLst>
          </p:spPr>
          <p:txBody>
            <a:bodyPr anchor="ctr"/>
            <a:lstStyle>
              <a:lvl1pPr>
                <a:defRPr>
                  <a:solidFill>
                    <a:schemeClr val="tx1"/>
                  </a:solidFill>
                  <a:latin typeface="Arial" charset="-94"/>
                  <a:ea typeface="Arial" charset="-94"/>
                  <a:cs typeface="Arial" charset="-94"/>
                </a:defRPr>
              </a:lvl1pPr>
              <a:lvl2pPr marL="742950" indent="-285750">
                <a:defRPr>
                  <a:solidFill>
                    <a:schemeClr val="tx1"/>
                  </a:solidFill>
                  <a:latin typeface="Arial" charset="-94"/>
                  <a:ea typeface="Arial" charset="-94"/>
                  <a:cs typeface="Arial" charset="-94"/>
                </a:defRPr>
              </a:lvl2pPr>
              <a:lvl3pPr marL="1143000" indent="-228600">
                <a:defRPr>
                  <a:solidFill>
                    <a:schemeClr val="tx1"/>
                  </a:solidFill>
                  <a:latin typeface="Arial" charset="-94"/>
                  <a:ea typeface="Arial" charset="-94"/>
                  <a:cs typeface="Arial" charset="-94"/>
                </a:defRPr>
              </a:lvl3pPr>
              <a:lvl4pPr marL="1600200" indent="-228600">
                <a:defRPr>
                  <a:solidFill>
                    <a:schemeClr val="tx1"/>
                  </a:solidFill>
                  <a:latin typeface="Arial" charset="-94"/>
                  <a:ea typeface="Arial" charset="-94"/>
                  <a:cs typeface="Arial" charset="-94"/>
                </a:defRPr>
              </a:lvl4pPr>
              <a:lvl5pPr marL="2057400" indent="-228600">
                <a:defRPr>
                  <a:solidFill>
                    <a:schemeClr val="tx1"/>
                  </a:solidFill>
                  <a:latin typeface="Arial" charset="-94"/>
                  <a:ea typeface="Arial" charset="-94"/>
                  <a:cs typeface="Arial" charset="-94"/>
                </a:defRPr>
              </a:lvl5pPr>
              <a:lvl6pPr marL="2514600" indent="-228600" defTabSz="457200" eaLnBrk="0" fontAlgn="base" hangingPunct="0">
                <a:spcBef>
                  <a:spcPct val="0"/>
                </a:spcBef>
                <a:spcAft>
                  <a:spcPct val="0"/>
                </a:spcAft>
                <a:defRPr>
                  <a:solidFill>
                    <a:schemeClr val="tx1"/>
                  </a:solidFill>
                  <a:latin typeface="Arial" charset="-94"/>
                  <a:ea typeface="Arial" charset="-94"/>
                  <a:cs typeface="Arial" charset="-94"/>
                </a:defRPr>
              </a:lvl6pPr>
              <a:lvl7pPr marL="2971800" indent="-228600" defTabSz="457200" eaLnBrk="0" fontAlgn="base" hangingPunct="0">
                <a:spcBef>
                  <a:spcPct val="0"/>
                </a:spcBef>
                <a:spcAft>
                  <a:spcPct val="0"/>
                </a:spcAft>
                <a:defRPr>
                  <a:solidFill>
                    <a:schemeClr val="tx1"/>
                  </a:solidFill>
                  <a:latin typeface="Arial" charset="-94"/>
                  <a:ea typeface="Arial" charset="-94"/>
                  <a:cs typeface="Arial" charset="-94"/>
                </a:defRPr>
              </a:lvl7pPr>
              <a:lvl8pPr marL="3429000" indent="-228600" defTabSz="457200" eaLnBrk="0" fontAlgn="base" hangingPunct="0">
                <a:spcBef>
                  <a:spcPct val="0"/>
                </a:spcBef>
                <a:spcAft>
                  <a:spcPct val="0"/>
                </a:spcAft>
                <a:defRPr>
                  <a:solidFill>
                    <a:schemeClr val="tx1"/>
                  </a:solidFill>
                  <a:latin typeface="Arial" charset="-94"/>
                  <a:ea typeface="Arial" charset="-94"/>
                  <a:cs typeface="Arial" charset="-94"/>
                </a:defRPr>
              </a:lvl8pPr>
              <a:lvl9pPr marL="3886200" indent="-228600" defTabSz="457200" eaLnBrk="0" fontAlgn="base" hangingPunct="0">
                <a:spcBef>
                  <a:spcPct val="0"/>
                </a:spcBef>
                <a:spcAft>
                  <a:spcPct val="0"/>
                </a:spcAft>
                <a:defRPr>
                  <a:solidFill>
                    <a:schemeClr val="tx1"/>
                  </a:solidFill>
                  <a:latin typeface="Arial" charset="-94"/>
                  <a:ea typeface="Arial" charset="-94"/>
                  <a:cs typeface="Arial" charset="-94"/>
                </a:defRPr>
              </a:lvl9pPr>
            </a:lstStyle>
            <a:p>
              <a:pPr algn="ctr" eaLnBrk="1" hangingPunct="1"/>
              <a:r>
                <a:rPr lang="fi-FI" altLang="x-none" sz="900">
                  <a:latin typeface="Calibri" charset="-94"/>
                </a:rPr>
                <a:t>4</a:t>
              </a:r>
              <a:endParaRPr lang="fi-FI" altLang="x-none">
                <a:latin typeface="Calibri" charset="-94"/>
              </a:endParaRPr>
            </a:p>
          </p:txBody>
        </p:sp>
        <p:grpSp>
          <p:nvGrpSpPr>
            <p:cNvPr id="12" name="Group 14"/>
            <p:cNvGrpSpPr>
              <a:grpSpLocks/>
            </p:cNvGrpSpPr>
            <p:nvPr/>
          </p:nvGrpSpPr>
          <p:grpSpPr bwMode="auto">
            <a:xfrm>
              <a:off x="5442181" y="3599707"/>
              <a:ext cx="2381172" cy="1404568"/>
              <a:chOff x="5442181" y="3599707"/>
              <a:chExt cx="2381172" cy="1404568"/>
            </a:xfrm>
          </p:grpSpPr>
          <p:pic>
            <p:nvPicPr>
              <p:cNvPr id="13" name="Picture 1" descr="C:\Documents and Settings\leikato\My Documents\LEIKAS\Kuvia\running.jpg"/>
              <p:cNvPicPr>
                <a:picLocks noChangeAspect="1" noChangeArrowheads="1"/>
              </p:cNvPicPr>
              <p:nvPr/>
            </p:nvPicPr>
            <p:blipFill>
              <a:blip r:embed="rId5" cstate="email"/>
              <a:srcRect/>
              <a:stretch>
                <a:fillRect/>
              </a:stretch>
            </p:blipFill>
            <p:spPr bwMode="auto">
              <a:xfrm>
                <a:off x="5749205" y="3599707"/>
                <a:ext cx="2074148" cy="1404568"/>
              </a:xfrm>
              <a:prstGeom prst="rect">
                <a:avLst/>
              </a:prstGeom>
              <a:ln>
                <a:noFill/>
              </a:ln>
              <a:effectLst>
                <a:softEdge rad="112500"/>
              </a:effectLst>
            </p:spPr>
          </p:pic>
          <p:pic>
            <p:nvPicPr>
              <p:cNvPr id="14" name="Picture 5" descr="http://t2.gstatic.com/images?q=tbn:ANd9GcR0tYdrSrb7DXlI94-Dmwls___JT-AlDRIdBrFAMq8lv6zFP7ldGw"/>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42181" y="3920540"/>
                <a:ext cx="431793" cy="1046310"/>
              </a:xfrm>
              <a:prstGeom prst="rect">
                <a:avLst/>
              </a:prstGeom>
              <a:noFill/>
              <a:ln>
                <a:noFill/>
              </a:ln>
              <a:effectLst>
                <a:outerShdw blurRad="63500" dist="139700" dir="2700000" algn="tl" rotWithShape="0">
                  <a:srgbClr val="333333">
                    <a:alpha val="6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15"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3354" y="0"/>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79776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varvel">
            <a:hlinkClick r:id="rId3"/>
          </p:cNvPr>
          <p:cNvPicPr>
            <a:picLocks noChangeAspect="1" noChangeArrowheads="1"/>
          </p:cNvPicPr>
          <p:nvPr>
            <p:custDataLst>
              <p:tags r:id="rId1"/>
            </p:custDataLst>
          </p:nvPr>
        </p:nvPicPr>
        <p:blipFill>
          <a:blip r:embed="rId4">
            <a:extLst>
              <a:ext uri="{28A0092B-C50C-407E-A947-70E740481C1C}">
                <a14:useLocalDpi xmlns:a14="http://schemas.microsoft.com/office/drawing/2010/main" val="0"/>
              </a:ext>
            </a:extLst>
          </a:blip>
          <a:srcRect/>
          <a:stretch>
            <a:fillRect/>
          </a:stretch>
        </p:blipFill>
        <p:spPr>
          <a:xfrm>
            <a:off x="2470244" y="150125"/>
            <a:ext cx="6096000" cy="418465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Metin kutusu 4"/>
          <p:cNvSpPr txBox="1"/>
          <p:nvPr/>
        </p:nvSpPr>
        <p:spPr>
          <a:xfrm>
            <a:off x="504967" y="4482784"/>
            <a:ext cx="11313994" cy="1938992"/>
          </a:xfrm>
          <a:prstGeom prst="rect">
            <a:avLst/>
          </a:prstGeom>
          <a:noFill/>
        </p:spPr>
        <p:txBody>
          <a:bodyPr wrap="square" rtlCol="0">
            <a:spAutoFit/>
          </a:bodyPr>
          <a:lstStyle/>
          <a:p>
            <a:pPr algn="ctr"/>
            <a:r>
              <a:rPr lang="tr-TR" sz="4000" dirty="0" smtClean="0">
                <a:solidFill>
                  <a:srgbClr val="1924FA"/>
                </a:solidFill>
                <a:latin typeface="Tahoma" charset="0"/>
                <a:ea typeface="Tahoma" charset="0"/>
                <a:cs typeface="Tahoma" charset="0"/>
              </a:rPr>
              <a:t>Biz erken tespit, erken uyarımı yapacağız yoksa olmadan önce risk tahmini, modelleme ile saldırı simülasyonumu yapacağız?</a:t>
            </a:r>
            <a:endParaRPr lang="tr-TR" sz="4000" dirty="0">
              <a:solidFill>
                <a:srgbClr val="1924FA"/>
              </a:solidFill>
              <a:latin typeface="Tahoma" charset="0"/>
              <a:ea typeface="Tahoma" charset="0"/>
              <a:cs typeface="Tahoma" charset="0"/>
            </a:endParaRPr>
          </a:p>
        </p:txBody>
      </p:sp>
      <p:pic>
        <p:nvPicPr>
          <p:cNvPr id="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Aşağı Ok Belirtme Çizgisi 1"/>
          <p:cNvSpPr/>
          <p:nvPr/>
        </p:nvSpPr>
        <p:spPr>
          <a:xfrm rot="20998712">
            <a:off x="3378057" y="207182"/>
            <a:ext cx="2458170" cy="1679947"/>
          </a:xfrm>
          <a:prstGeom prst="downArrowCallout">
            <a:avLst>
              <a:gd name="adj1" fmla="val 10173"/>
              <a:gd name="adj2" fmla="val 11588"/>
              <a:gd name="adj3" fmla="val 11222"/>
              <a:gd name="adj4" fmla="val 77397"/>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rgbClr val="FFFF00"/>
                </a:solidFill>
                <a:latin typeface="Tahoma" charset="0"/>
                <a:ea typeface="Tahoma" charset="0"/>
                <a:cs typeface="Tahoma" charset="0"/>
              </a:rPr>
              <a:t>Haberlerin yanında televizyonda </a:t>
            </a:r>
            <a:r>
              <a:rPr lang="tr-TR" b="1" dirty="0" err="1" smtClean="0">
                <a:solidFill>
                  <a:srgbClr val="FFFF00"/>
                </a:solidFill>
                <a:latin typeface="Tahoma" charset="0"/>
                <a:ea typeface="Tahoma" charset="0"/>
                <a:cs typeface="Tahoma" charset="0"/>
              </a:rPr>
              <a:t>birşeyler</a:t>
            </a:r>
            <a:r>
              <a:rPr lang="tr-TR" b="1" dirty="0" smtClean="0">
                <a:solidFill>
                  <a:srgbClr val="FFFF00"/>
                </a:solidFill>
                <a:latin typeface="Tahoma" charset="0"/>
                <a:ea typeface="Tahoma" charset="0"/>
                <a:cs typeface="Tahoma" charset="0"/>
              </a:rPr>
              <a:t> seyredebilir miyiz</a:t>
            </a:r>
            <a:endParaRPr lang="tr-TR" b="1" dirty="0">
              <a:solidFill>
                <a:srgbClr val="FFFF00"/>
              </a:solidFill>
              <a:latin typeface="Tahoma" charset="0"/>
              <a:ea typeface="Tahoma" charset="0"/>
              <a:cs typeface="Tahoma" charset="0"/>
            </a:endParaRPr>
          </a:p>
        </p:txBody>
      </p:sp>
    </p:spTree>
    <p:extLst>
      <p:ext uri="{BB962C8B-B14F-4D97-AF65-F5344CB8AC3E}">
        <p14:creationId xmlns:p14="http://schemas.microsoft.com/office/powerpoint/2010/main" val="5153294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pPr>
              <a:defRPr/>
            </a:pPr>
            <a:fld id="{9FCECA6B-9BB7-42E5-9442-3422512A4670}" type="slidenum">
              <a:rPr lang="tr-TR" smtClean="0">
                <a:solidFill>
                  <a:prstClr val="black">
                    <a:tint val="75000"/>
                  </a:prstClr>
                </a:solidFill>
              </a:rPr>
              <a:pPr>
                <a:defRPr/>
              </a:pPr>
              <a:t>17</a:t>
            </a:fld>
            <a:endParaRPr lang="tr-TR">
              <a:solidFill>
                <a:prstClr val="black">
                  <a:tint val="75000"/>
                </a:prstClr>
              </a:solidFill>
            </a:endParaRPr>
          </a:p>
        </p:txBody>
      </p:sp>
      <p:pic>
        <p:nvPicPr>
          <p:cNvPr id="542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179" y="1205948"/>
            <a:ext cx="11540505" cy="5652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267179" y="53010"/>
            <a:ext cx="11924821" cy="1446550"/>
          </a:xfrm>
          <a:prstGeom prst="rect">
            <a:avLst/>
          </a:prstGeom>
          <a:noFill/>
        </p:spPr>
        <p:txBody>
          <a:bodyPr wrap="square" rtlCol="0">
            <a:spAutoFit/>
          </a:bodyPr>
          <a:lstStyle/>
          <a:p>
            <a:pPr algn="ctr"/>
            <a:r>
              <a:rPr lang="tr-TR" sz="4400" b="1" dirty="0" smtClean="0">
                <a:solidFill>
                  <a:srgbClr val="1924FA"/>
                </a:solidFill>
                <a:latin typeface="Tahoma" charset="0"/>
                <a:ea typeface="Tahoma" charset="0"/>
                <a:cs typeface="Tahoma" charset="0"/>
              </a:rPr>
              <a:t>RİSKİN BÜTÜNCÜL MODELLEMEYLE SİMÜLASYON TASARIMI</a:t>
            </a:r>
            <a:endParaRPr lang="tr-TR" sz="4400" b="1" dirty="0">
              <a:solidFill>
                <a:srgbClr val="1924FA"/>
              </a:solidFill>
              <a:latin typeface="Tahoma" charset="0"/>
              <a:ea typeface="Tahoma" charset="0"/>
              <a:cs typeface="Tahoma" charset="0"/>
            </a:endParaRPr>
          </a:p>
        </p:txBody>
      </p:sp>
      <p:pic>
        <p:nvPicPr>
          <p:cNvPr id="5" name="Resim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53010"/>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2752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1924FA"/>
                </a:solidFill>
                <a:latin typeface="Tahoma" charset="0"/>
                <a:ea typeface="Tahoma" charset="0"/>
                <a:cs typeface="Tahoma" charset="0"/>
              </a:rPr>
              <a:t>MODELLEME SİMÜLASYON UNSURLARI</a:t>
            </a:r>
            <a:endParaRPr lang="tr-TR" b="1" dirty="0">
              <a:solidFill>
                <a:srgbClr val="1924FA"/>
              </a:solidFill>
              <a:latin typeface="Tahoma" charset="0"/>
              <a:ea typeface="Tahoma" charset="0"/>
              <a:cs typeface="Tahoma" charset="0"/>
            </a:endParaRPr>
          </a:p>
        </p:txBody>
      </p:sp>
      <p:pic>
        <p:nvPicPr>
          <p:cNvPr id="3074" name="Resim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 y="1852293"/>
            <a:ext cx="5850271" cy="5005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Resim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8711" y="1852293"/>
            <a:ext cx="6282969" cy="5005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Resim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160" y="260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99185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74680" y="365125"/>
            <a:ext cx="10515600" cy="1325563"/>
          </a:xfrm>
        </p:spPr>
        <p:txBody>
          <a:bodyPr>
            <a:normAutofit/>
          </a:bodyPr>
          <a:lstStyle/>
          <a:p>
            <a:pPr algn="ctr"/>
            <a:r>
              <a:rPr lang="tr-TR" sz="4800" b="1" dirty="0" smtClean="0">
                <a:solidFill>
                  <a:srgbClr val="1924FA"/>
                </a:solidFill>
                <a:latin typeface="Tahoma" charset="0"/>
                <a:ea typeface="Tahoma" charset="0"/>
                <a:cs typeface="Tahoma" charset="0"/>
              </a:rPr>
              <a:t>YERİN BELİRLENMESİ/ZONLAMA </a:t>
            </a:r>
            <a:endParaRPr lang="tr-TR" sz="4800" b="1" dirty="0">
              <a:solidFill>
                <a:srgbClr val="1924FA"/>
              </a:solidFill>
              <a:latin typeface="Tahoma" charset="0"/>
              <a:ea typeface="Tahoma" charset="0"/>
              <a:cs typeface="Tahoma" charset="0"/>
            </a:endParaRPr>
          </a:p>
        </p:txBody>
      </p:sp>
      <p:pic>
        <p:nvPicPr>
          <p:cNvPr id="6146" name="Resim 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1828800"/>
            <a:ext cx="6397625"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8241" y="1828800"/>
            <a:ext cx="595376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Resim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75" y="0"/>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72853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967404" y="218364"/>
            <a:ext cx="11234679" cy="769441"/>
          </a:xfrm>
          <a:prstGeom prst="rect">
            <a:avLst/>
          </a:prstGeom>
          <a:noFill/>
        </p:spPr>
        <p:txBody>
          <a:bodyPr wrap="square" rtlCol="0">
            <a:spAutoFit/>
          </a:bodyPr>
          <a:lstStyle/>
          <a:p>
            <a:pPr algn="ctr"/>
            <a:r>
              <a:rPr lang="tr-TR" sz="4400" b="1" dirty="0" smtClean="0">
                <a:solidFill>
                  <a:srgbClr val="1924FA"/>
                </a:solidFill>
                <a:latin typeface="Tahoma" charset="0"/>
                <a:ea typeface="Tahoma" charset="0"/>
                <a:cs typeface="Tahoma" charset="0"/>
              </a:rPr>
              <a:t>Tehlike Nedir? Kimyasal Tehlike Nedir?</a:t>
            </a:r>
            <a:endParaRPr lang="tr-TR" sz="4400" b="1" dirty="0">
              <a:solidFill>
                <a:srgbClr val="1924FA"/>
              </a:solidFill>
              <a:latin typeface="Tahoma" charset="0"/>
              <a:ea typeface="Tahoma" charset="0"/>
              <a:cs typeface="Tahoma" charset="0"/>
            </a:endParaRPr>
          </a:p>
        </p:txBody>
      </p:sp>
      <p:sp>
        <p:nvSpPr>
          <p:cNvPr id="3" name="Dikdörtgen 2"/>
          <p:cNvSpPr/>
          <p:nvPr/>
        </p:nvSpPr>
        <p:spPr>
          <a:xfrm>
            <a:off x="357809" y="1240694"/>
            <a:ext cx="11489634" cy="5632311"/>
          </a:xfrm>
          <a:prstGeom prst="rect">
            <a:avLst/>
          </a:prstGeom>
        </p:spPr>
        <p:txBody>
          <a:bodyPr wrap="square">
            <a:spAutoFit/>
          </a:bodyPr>
          <a:lstStyle/>
          <a:p>
            <a:r>
              <a:rPr lang="tr-TR" sz="2400" b="1" dirty="0" smtClean="0">
                <a:latin typeface="Times New Roman" pitchFamily="18" charset="0"/>
                <a:cs typeface="Times New Roman" pitchFamily="18" charset="0"/>
              </a:rPr>
              <a:t>Kimyasal </a:t>
            </a:r>
            <a:r>
              <a:rPr lang="tr-TR" sz="2400" b="1" dirty="0">
                <a:latin typeface="Times New Roman" pitchFamily="18" charset="0"/>
                <a:cs typeface="Times New Roman" pitchFamily="18" charset="0"/>
              </a:rPr>
              <a:t>tehlike:</a:t>
            </a:r>
            <a:r>
              <a:rPr lang="tr-TR" sz="2400" dirty="0">
                <a:latin typeface="Times New Roman" pitchFamily="18" charset="0"/>
                <a:cs typeface="Times New Roman" pitchFamily="18" charset="0"/>
              </a:rPr>
              <a:t> Canlılar üzerinde tahriş edici, yakıcı, felç edici veya öldürücü etkileri olan,  deri, solunum veya sindirim sistemi yoluyla bünyeye girebilen gaz, sıvı ya da katı haldeki zararlı maddelerin oluşturduğu her türlü tehdide verilen genel addır</a:t>
            </a:r>
            <a:r>
              <a:rPr lang="tr-TR" sz="2400" dirty="0" smtClean="0">
                <a:latin typeface="Times New Roman" pitchFamily="18" charset="0"/>
                <a:cs typeface="Times New Roman" pitchFamily="18" charset="0"/>
              </a:rPr>
              <a:t>.</a:t>
            </a:r>
          </a:p>
          <a:p>
            <a:endParaRPr lang="tr-TR" sz="2400" dirty="0" smtClean="0">
              <a:latin typeface="Times New Roman" pitchFamily="18" charset="0"/>
              <a:cs typeface="Times New Roman" pitchFamily="18" charset="0"/>
            </a:endParaRPr>
          </a:p>
          <a:p>
            <a:r>
              <a:rPr lang="tr-TR" sz="2400" b="1" dirty="0" smtClean="0">
                <a:latin typeface="Times New Roman" pitchFamily="18" charset="0"/>
                <a:cs typeface="Times New Roman" pitchFamily="18" charset="0"/>
              </a:rPr>
              <a:t>Risk</a:t>
            </a:r>
            <a:r>
              <a:rPr lang="tr-TR" sz="2400" b="1" dirty="0">
                <a:latin typeface="Times New Roman" pitchFamily="18" charset="0"/>
                <a:cs typeface="Times New Roman" pitchFamily="18" charset="0"/>
              </a:rPr>
              <a:t>: </a:t>
            </a:r>
            <a:r>
              <a:rPr lang="tr-TR" sz="2400" dirty="0">
                <a:latin typeface="Times New Roman" pitchFamily="18" charset="0"/>
                <a:cs typeface="Times New Roman" pitchFamily="18" charset="0"/>
              </a:rPr>
              <a:t>Bir olayın belirli bir zaman diliminde gerçekleşme olasılığı ve etkilerinin olası şiddetidir</a:t>
            </a:r>
            <a:r>
              <a:rPr lang="tr-TR" sz="2400" dirty="0" smtClean="0">
                <a:latin typeface="Times New Roman" pitchFamily="18" charset="0"/>
                <a:cs typeface="Times New Roman" pitchFamily="18" charset="0"/>
              </a:rPr>
              <a:t>.</a:t>
            </a:r>
          </a:p>
          <a:p>
            <a:r>
              <a:rPr lang="tr-TR" sz="2400" b="1" dirty="0">
                <a:latin typeface="Times New Roman" pitchFamily="18" charset="0"/>
                <a:cs typeface="Times New Roman" pitchFamily="18" charset="0"/>
              </a:rPr>
              <a:t>Risk</a:t>
            </a:r>
            <a:r>
              <a:rPr lang="tr-TR" sz="2400" dirty="0">
                <a:latin typeface="Times New Roman" pitchFamily="18" charset="0"/>
                <a:cs typeface="Times New Roman" pitchFamily="18" charset="0"/>
              </a:rPr>
              <a:t> = Varlık Değeri x Tehdit Derecelendirmesi x Güvenlik Açığı </a:t>
            </a:r>
            <a:r>
              <a:rPr lang="tr-TR" sz="2400" dirty="0" smtClean="0">
                <a:latin typeface="Times New Roman" pitchFamily="18" charset="0"/>
                <a:cs typeface="Times New Roman" pitchFamily="18" charset="0"/>
              </a:rPr>
              <a:t>Oranı</a:t>
            </a:r>
          </a:p>
          <a:p>
            <a:endParaRPr lang="tr-TR" sz="2400" dirty="0" smtClean="0">
              <a:latin typeface="Times New Roman" pitchFamily="18" charset="0"/>
              <a:cs typeface="Times New Roman" pitchFamily="18" charset="0"/>
            </a:endParaRPr>
          </a:p>
          <a:p>
            <a:r>
              <a:rPr lang="tr-TR" sz="2400" b="1" dirty="0" smtClean="0">
                <a:latin typeface="Times New Roman" pitchFamily="18" charset="0"/>
                <a:cs typeface="Times New Roman" pitchFamily="18" charset="0"/>
              </a:rPr>
              <a:t>Risk </a:t>
            </a:r>
            <a:r>
              <a:rPr lang="tr-TR" sz="2400" b="1" dirty="0">
                <a:latin typeface="Times New Roman" pitchFamily="18" charset="0"/>
                <a:cs typeface="Times New Roman" pitchFamily="18" charset="0"/>
              </a:rPr>
              <a:t>yönetimi</a:t>
            </a:r>
            <a:r>
              <a:rPr lang="tr-TR" sz="2400" dirty="0">
                <a:latin typeface="Times New Roman" pitchFamily="18" charset="0"/>
                <a:cs typeface="Times New Roman" pitchFamily="18" charset="0"/>
              </a:rPr>
              <a:t>: Risk değerlendirmesine bağlı olarak politika seçeneklerini </a:t>
            </a:r>
            <a:r>
              <a:rPr lang="tr-TR" sz="2400" dirty="0" err="1">
                <a:latin typeface="Times New Roman" pitchFamily="18" charset="0"/>
                <a:cs typeface="Times New Roman" pitchFamily="18" charset="0"/>
              </a:rPr>
              <a:t>ağırlıklandırma</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önceliklendirme</a:t>
            </a:r>
            <a:r>
              <a:rPr lang="tr-TR" sz="2400" dirty="0">
                <a:latin typeface="Times New Roman" pitchFamily="18" charset="0"/>
                <a:cs typeface="Times New Roman" pitchFamily="18" charset="0"/>
              </a:rPr>
              <a:t> v</a:t>
            </a:r>
            <a:r>
              <a:rPr lang="tr-TR" sz="2400" dirty="0" smtClean="0">
                <a:latin typeface="Times New Roman" pitchFamily="18" charset="0"/>
                <a:cs typeface="Times New Roman" pitchFamily="18" charset="0"/>
              </a:rPr>
              <a:t>e </a:t>
            </a:r>
            <a:r>
              <a:rPr lang="tr-TR" sz="2400" dirty="0">
                <a:latin typeface="Times New Roman" pitchFamily="18" charset="0"/>
                <a:cs typeface="Times New Roman" pitchFamily="18" charset="0"/>
              </a:rPr>
              <a:t>gerektiğinde uygun müdahale seçeneklerinin belirlenmesi </a:t>
            </a:r>
            <a:r>
              <a:rPr lang="tr-TR" sz="2400" dirty="0" smtClean="0">
                <a:latin typeface="Times New Roman" pitchFamily="18" charset="0"/>
                <a:cs typeface="Times New Roman" pitchFamily="18" charset="0"/>
              </a:rPr>
              <a:t>ile </a:t>
            </a:r>
            <a:r>
              <a:rPr lang="tr-TR" sz="2400" dirty="0">
                <a:latin typeface="Times New Roman" pitchFamily="18" charset="0"/>
                <a:cs typeface="Times New Roman" pitchFamily="18" charset="0"/>
              </a:rPr>
              <a:t>uygulanması sürecidir.   Akut halk sağlığı olayı açısından risk yönetimi, halk sağlığı riskinin yönetilmesi ve olumsuz etkilerinin azaltılması için uygun eylemlerin yürürlüğe konulması sürecidir. Kriz ortaya çıkmadan önceki dönemde gerekli tedbirlerin alınması, hazırlıkların gözden geçirilmesi, halk sağlığı riskinin yönetilmesi ve olumsuz etkilerinin azaltılması için uygun eylemlerin ele alınması sürecidir</a:t>
            </a:r>
            <a:r>
              <a:rPr lang="tr-TR" sz="2400" dirty="0" smtClean="0">
                <a:latin typeface="Times New Roman" pitchFamily="18" charset="0"/>
                <a:cs typeface="Times New Roman" pitchFamily="18" charset="0"/>
              </a:rPr>
              <a:t>.</a:t>
            </a:r>
            <a:endParaRPr lang="tr-TR" sz="2400" dirty="0">
              <a:latin typeface="Times New Roman" pitchFamily="18" charset="0"/>
              <a:cs typeface="Times New Roman" pitchFamily="18" charset="0"/>
            </a:endParaRPr>
          </a:p>
        </p:txBody>
      </p:sp>
      <p:pic>
        <p:nvPicPr>
          <p:cNvPr id="6" name="Resim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96" y="156995"/>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09164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166342"/>
            <a:ext cx="10515600" cy="840823"/>
          </a:xfrm>
        </p:spPr>
        <p:txBody>
          <a:bodyPr/>
          <a:lstStyle/>
          <a:p>
            <a:pPr algn="ctr"/>
            <a:r>
              <a:rPr lang="tr-TR" b="1" dirty="0" smtClean="0">
                <a:solidFill>
                  <a:srgbClr val="1924FA"/>
                </a:solidFill>
                <a:latin typeface="Tahoma" charset="0"/>
                <a:ea typeface="Tahoma" charset="0"/>
                <a:cs typeface="Tahoma" charset="0"/>
              </a:rPr>
              <a:t>SENARYO</a:t>
            </a:r>
            <a:endParaRPr lang="tr-TR" b="1" dirty="0">
              <a:solidFill>
                <a:srgbClr val="1924FA"/>
              </a:solidFill>
              <a:latin typeface="Tahoma" charset="0"/>
              <a:ea typeface="Tahoma" charset="0"/>
              <a:cs typeface="Tahoma" charset="0"/>
            </a:endParaRPr>
          </a:p>
        </p:txBody>
      </p:sp>
      <p:sp>
        <p:nvSpPr>
          <p:cNvPr id="3" name="İçerik Yer Tutucusu 2"/>
          <p:cNvSpPr>
            <a:spLocks noGrp="1"/>
          </p:cNvSpPr>
          <p:nvPr>
            <p:ph idx="1"/>
          </p:nvPr>
        </p:nvSpPr>
        <p:spPr>
          <a:xfrm>
            <a:off x="278296" y="1007165"/>
            <a:ext cx="11075504" cy="5486400"/>
          </a:xfrm>
        </p:spPr>
        <p:txBody>
          <a:bodyPr>
            <a:normAutofit fontScale="92500" lnSpcReduction="10000"/>
          </a:bodyPr>
          <a:lstStyle/>
          <a:p>
            <a:r>
              <a:rPr lang="tr-TR" dirty="0" smtClean="0"/>
              <a:t>İstanbul Üsküdar önlerinde 40 metre uzunluğunda bir </a:t>
            </a:r>
            <a:r>
              <a:rPr lang="tr-TR" dirty="0" smtClean="0"/>
              <a:t>gemide patlama oldu. </a:t>
            </a:r>
            <a:r>
              <a:rPr lang="tr-TR" dirty="0" smtClean="0"/>
              <a:t>Ortaya herhangi bir renkli duman çıkmadı.</a:t>
            </a:r>
          </a:p>
          <a:p>
            <a:r>
              <a:rPr lang="tr-TR" dirty="0" smtClean="0"/>
              <a:t>İnsanlar, </a:t>
            </a:r>
            <a:r>
              <a:rPr lang="tr-TR" dirty="0" smtClean="0"/>
              <a:t>o bölgede </a:t>
            </a:r>
            <a:r>
              <a:rPr lang="tr-TR" dirty="0" smtClean="0"/>
              <a:t>aniden çok </a:t>
            </a:r>
            <a:r>
              <a:rPr lang="tr-TR" dirty="0" smtClean="0"/>
              <a:t>ciddi biçimde solunum sıkıntısı çekmeye başladılar. Ciltte Kaşıntı, gözlerde yanma şikayetleri bulunmakta idi. </a:t>
            </a:r>
          </a:p>
          <a:p>
            <a:r>
              <a:rPr lang="tr-TR" dirty="0" smtClean="0"/>
              <a:t>Herkes boğazını tutmakta nefes alamamakta, 112 ye haber verilmiş mi?</a:t>
            </a:r>
          </a:p>
          <a:p>
            <a:r>
              <a:rPr lang="tr-TR" dirty="0" smtClean="0"/>
              <a:t>İtfaiyeye haber verilmiş mi?</a:t>
            </a:r>
          </a:p>
          <a:p>
            <a:r>
              <a:rPr lang="tr-TR" dirty="0" smtClean="0"/>
              <a:t>İl AFAD Müdürlüğüne haber verilmiş mi?</a:t>
            </a:r>
          </a:p>
          <a:p>
            <a:r>
              <a:rPr lang="tr-TR" dirty="0" smtClean="0"/>
              <a:t>Bu şikayetlerde bulunanların başvuruları güney doğu yönünde ilerlemekte,</a:t>
            </a:r>
          </a:p>
          <a:p>
            <a:r>
              <a:rPr lang="tr-TR" dirty="0" smtClean="0"/>
              <a:t>Neler yapabilir?</a:t>
            </a:r>
          </a:p>
          <a:p>
            <a:r>
              <a:rPr lang="tr-TR" dirty="0" smtClean="0"/>
              <a:t>Ne kadar kişi etkilenmiş olabilir?</a:t>
            </a:r>
          </a:p>
          <a:p>
            <a:r>
              <a:rPr lang="tr-TR" dirty="0" smtClean="0"/>
              <a:t>Etken tespit edildi mi? Özellikleri neler?</a:t>
            </a:r>
          </a:p>
          <a:p>
            <a:r>
              <a:rPr lang="tr-TR" dirty="0" smtClean="0"/>
              <a:t>Tahliye gerekecek mi? Kimler; nereye, ne zaman, ne ile, nasıl tahliye </a:t>
            </a:r>
            <a:r>
              <a:rPr lang="tr-TR" dirty="0"/>
              <a:t>edilecek</a:t>
            </a:r>
            <a:r>
              <a:rPr lang="tr-TR" dirty="0" smtClean="0"/>
              <a:t>?</a:t>
            </a:r>
          </a:p>
          <a:p>
            <a:r>
              <a:rPr lang="tr-TR" dirty="0" smtClean="0"/>
              <a:t>Acil Halk Sağlığı Cevabı Nasıl Verilecek?</a:t>
            </a:r>
          </a:p>
          <a:p>
            <a:endParaRPr lang="tr-TR" dirty="0"/>
          </a:p>
        </p:txBody>
      </p:sp>
      <p:pic>
        <p:nvPicPr>
          <p:cNvPr id="4" name="Resim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462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p:nvPr/>
        </p:nvPicPr>
        <p:blipFill>
          <a:blip r:embed="rId2"/>
          <a:stretch>
            <a:fillRect/>
          </a:stretch>
        </p:blipFill>
        <p:spPr>
          <a:xfrm>
            <a:off x="0" y="0"/>
            <a:ext cx="12192001" cy="6858000"/>
          </a:xfrm>
          <a:prstGeom prst="rect">
            <a:avLst/>
          </a:prstGeom>
        </p:spPr>
      </p:pic>
      <p:sp>
        <p:nvSpPr>
          <p:cNvPr id="4" name="Metin kutusu 3"/>
          <p:cNvSpPr txBox="1"/>
          <p:nvPr/>
        </p:nvSpPr>
        <p:spPr>
          <a:xfrm>
            <a:off x="0" y="5780782"/>
            <a:ext cx="7401636" cy="1077218"/>
          </a:xfrm>
          <a:prstGeom prst="rect">
            <a:avLst/>
          </a:prstGeom>
          <a:solidFill>
            <a:schemeClr val="bg1"/>
          </a:solidFill>
        </p:spPr>
        <p:txBody>
          <a:bodyPr wrap="square" rtlCol="0">
            <a:spAutoFit/>
          </a:bodyPr>
          <a:lstStyle/>
          <a:p>
            <a:pPr algn="ctr"/>
            <a:r>
              <a:rPr lang="tr-TR" sz="3200" b="1" smtClean="0">
                <a:solidFill>
                  <a:srgbClr val="FB27F4"/>
                </a:solidFill>
                <a:latin typeface="Times New Roman" panose="02020603050405020304" pitchFamily="18" charset="0"/>
                <a:cs typeface="Times New Roman" panose="02020603050405020304" pitchFamily="18" charset="0"/>
              </a:rPr>
              <a:t>İstanbul Sarin Gazı </a:t>
            </a:r>
            <a:r>
              <a:rPr lang="tr-TR" sz="3200" b="1" dirty="0" smtClean="0">
                <a:solidFill>
                  <a:srgbClr val="FB27F4"/>
                </a:solidFill>
                <a:latin typeface="Times New Roman" panose="02020603050405020304" pitchFamily="18" charset="0"/>
                <a:cs typeface="Times New Roman" panose="02020603050405020304" pitchFamily="18" charset="0"/>
              </a:rPr>
              <a:t>Saldırısı Simülasyon Modellemesi</a:t>
            </a:r>
            <a:endParaRPr lang="tr-TR" sz="3200" b="1" dirty="0">
              <a:solidFill>
                <a:srgbClr val="FB27F4"/>
              </a:solidFill>
              <a:latin typeface="Times New Roman" panose="02020603050405020304" pitchFamily="18" charset="0"/>
              <a:cs typeface="Times New Roman" panose="02020603050405020304" pitchFamily="18" charset="0"/>
            </a:endParaRPr>
          </a:p>
        </p:txBody>
      </p:sp>
      <p:pic>
        <p:nvPicPr>
          <p:cNvPr id="5" name="Resim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8430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1440" y="70485"/>
            <a:ext cx="10371980" cy="1325563"/>
          </a:xfrm>
        </p:spPr>
        <p:txBody>
          <a:bodyPr>
            <a:normAutofit fontScale="90000"/>
          </a:bodyPr>
          <a:lstStyle/>
          <a:p>
            <a:r>
              <a:rPr lang="tr-TR" b="1" dirty="0" smtClean="0">
                <a:solidFill>
                  <a:srgbClr val="1924FA"/>
                </a:solidFill>
                <a:latin typeface="Times New Roman" panose="02020603050405020304" pitchFamily="18" charset="0"/>
                <a:cs typeface="Times New Roman" panose="02020603050405020304" pitchFamily="18" charset="0"/>
              </a:rPr>
              <a:t>KİMYASAL SİLAH SALDIRISINA KARŞI ÖNLEMLER - KRİTİK İLK ON DAKİKA!</a:t>
            </a:r>
            <a:endParaRPr lang="tr-TR" b="1" dirty="0">
              <a:solidFill>
                <a:srgbClr val="1924FA"/>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596348" y="1825625"/>
            <a:ext cx="8282540" cy="4351338"/>
          </a:xfrm>
        </p:spPr>
        <p:txBody>
          <a:bodyPr>
            <a:normAutofit fontScale="92500" lnSpcReduction="10000"/>
          </a:bodyPr>
          <a:lstStyle/>
          <a:p>
            <a:r>
              <a:rPr lang="tr-TR" dirty="0" smtClean="0">
                <a:latin typeface="Tahoma" charset="0"/>
                <a:ea typeface="Tahoma" charset="0"/>
                <a:cs typeface="Tahoma" charset="0"/>
              </a:rPr>
              <a:t>Eylemin ilk on (10) dakikası tehlikeyi başarıyla yönetmek için çok önemlidir.</a:t>
            </a:r>
          </a:p>
          <a:p>
            <a:r>
              <a:rPr lang="tr-TR" dirty="0" smtClean="0">
                <a:latin typeface="Tahoma" charset="0"/>
                <a:ea typeface="Tahoma" charset="0"/>
                <a:cs typeface="Tahoma" charset="0"/>
              </a:rPr>
              <a:t>Olayın sahnesindeki tüm bilgilere dayanarak tahmini ve değerlendirme.</a:t>
            </a:r>
          </a:p>
          <a:p>
            <a:r>
              <a:rPr lang="tr-TR" dirty="0" smtClean="0">
                <a:latin typeface="Tahoma" charset="0"/>
                <a:ea typeface="Tahoma" charset="0"/>
                <a:cs typeface="Tahoma" charset="0"/>
              </a:rPr>
              <a:t>Olayın ilk kestirimi yapılmalıdır.</a:t>
            </a:r>
          </a:p>
          <a:p>
            <a:pPr lvl="1"/>
            <a:r>
              <a:rPr lang="tr-TR" dirty="0">
                <a:latin typeface="Tahoma" charset="0"/>
                <a:ea typeface="Tahoma" charset="0"/>
                <a:cs typeface="Tahoma" charset="0"/>
              </a:rPr>
              <a:t>K</a:t>
            </a:r>
            <a:r>
              <a:rPr lang="tr-TR" dirty="0" smtClean="0">
                <a:latin typeface="Tahoma" charset="0"/>
                <a:ea typeface="Tahoma" charset="0"/>
                <a:cs typeface="Tahoma" charset="0"/>
              </a:rPr>
              <a:t>BRNE </a:t>
            </a:r>
            <a:r>
              <a:rPr lang="tr-TR" dirty="0" smtClean="0">
                <a:latin typeface="Tahoma" charset="0"/>
                <a:ea typeface="Tahoma" charset="0"/>
                <a:cs typeface="Tahoma" charset="0"/>
              </a:rPr>
              <a:t>tehlikesi veya özellikle kimyasal silah saldırısı?</a:t>
            </a:r>
          </a:p>
          <a:p>
            <a:pPr lvl="1"/>
            <a:r>
              <a:rPr lang="tr-TR" dirty="0" smtClean="0">
                <a:latin typeface="Tahoma" charset="0"/>
                <a:ea typeface="Tahoma" charset="0"/>
                <a:cs typeface="Tahoma" charset="0"/>
              </a:rPr>
              <a:t>Kamuoyuna ve topluma karşı kaza veya ceza davası?</a:t>
            </a:r>
          </a:p>
          <a:p>
            <a:r>
              <a:rPr lang="tr-TR" dirty="0" smtClean="0">
                <a:latin typeface="Tahoma" charset="0"/>
                <a:ea typeface="Tahoma" charset="0"/>
                <a:cs typeface="Tahoma" charset="0"/>
              </a:rPr>
              <a:t>Tehdit değerlendirmesi;</a:t>
            </a:r>
          </a:p>
          <a:p>
            <a:pPr lvl="1"/>
            <a:r>
              <a:rPr lang="tr-TR" dirty="0" smtClean="0">
                <a:latin typeface="Tahoma" charset="0"/>
                <a:ea typeface="Tahoma" charset="0"/>
                <a:cs typeface="Tahoma" charset="0"/>
              </a:rPr>
              <a:t>Hiçbir tehdit </a:t>
            </a:r>
            <a:r>
              <a:rPr lang="tr-TR" dirty="0" smtClean="0">
                <a:latin typeface="Tahoma" charset="0"/>
                <a:ea typeface="Tahoma" charset="0"/>
                <a:cs typeface="Tahoma" charset="0"/>
              </a:rPr>
              <a:t>yok veya düşük tehdit </a:t>
            </a:r>
            <a:r>
              <a:rPr lang="tr-TR" dirty="0" smtClean="0">
                <a:latin typeface="Tahoma" charset="0"/>
                <a:ea typeface="Tahoma" charset="0"/>
                <a:cs typeface="Tahoma" charset="0"/>
              </a:rPr>
              <a:t>seviyesi </a:t>
            </a:r>
          </a:p>
          <a:p>
            <a:pPr lvl="1"/>
            <a:r>
              <a:rPr lang="tr-TR" dirty="0" smtClean="0">
                <a:latin typeface="Tahoma" charset="0"/>
                <a:ea typeface="Tahoma" charset="0"/>
                <a:cs typeface="Tahoma" charset="0"/>
              </a:rPr>
              <a:t>Orta tehdit seviyesi</a:t>
            </a:r>
          </a:p>
          <a:p>
            <a:pPr lvl="1"/>
            <a:r>
              <a:rPr lang="tr-TR" dirty="0" smtClean="0">
                <a:latin typeface="Tahoma" charset="0"/>
                <a:ea typeface="Tahoma" charset="0"/>
                <a:cs typeface="Tahoma" charset="0"/>
              </a:rPr>
              <a:t>Yüksek veya çok yüksek tehdit seviyesi</a:t>
            </a:r>
            <a:endParaRPr lang="tr-TR" dirty="0">
              <a:latin typeface="Tahoma" charset="0"/>
              <a:ea typeface="Tahoma" charset="0"/>
              <a:cs typeface="Tahoma" charset="0"/>
            </a:endParaRPr>
          </a:p>
        </p:txBody>
      </p:sp>
      <p:grpSp>
        <p:nvGrpSpPr>
          <p:cNvPr id="4" name="Group 11"/>
          <p:cNvGrpSpPr>
            <a:grpSpLocks/>
          </p:cNvGrpSpPr>
          <p:nvPr/>
        </p:nvGrpSpPr>
        <p:grpSpPr bwMode="auto">
          <a:xfrm>
            <a:off x="8878888" y="1027906"/>
            <a:ext cx="3313112" cy="5715000"/>
            <a:chOff x="5796136" y="620688"/>
            <a:chExt cx="3312368" cy="5714621"/>
          </a:xfrm>
        </p:grpSpPr>
        <p:grpSp>
          <p:nvGrpSpPr>
            <p:cNvPr id="5" name="Group 9"/>
            <p:cNvGrpSpPr>
              <a:grpSpLocks/>
            </p:cNvGrpSpPr>
            <p:nvPr/>
          </p:nvGrpSpPr>
          <p:grpSpPr bwMode="auto">
            <a:xfrm>
              <a:off x="5796136" y="620688"/>
              <a:ext cx="3312368" cy="5688632"/>
              <a:chOff x="5868144" y="620688"/>
              <a:chExt cx="3312368" cy="5688632"/>
            </a:xfrm>
          </p:grpSpPr>
          <p:pic>
            <p:nvPicPr>
              <p:cNvPr id="7" name="Picture 2" descr="\\LAATTA1\Sales\Markkinointi\Product-pictures\Kuvituskuvia\757796_73499259.jpg"/>
              <p:cNvPicPr>
                <a:picLocks noChangeAspect="1" noChangeArrowheads="1"/>
              </p:cNvPicPr>
              <p:nvPr/>
            </p:nvPicPr>
            <p:blipFill>
              <a:blip r:embed="rId2" cstate="email"/>
              <a:srcRect/>
              <a:stretch>
                <a:fillRect/>
              </a:stretch>
            </p:blipFill>
            <p:spPr bwMode="auto">
              <a:xfrm>
                <a:off x="5868144" y="764704"/>
                <a:ext cx="1530220" cy="2040294"/>
              </a:xfrm>
              <a:prstGeom prst="rect">
                <a:avLst/>
              </a:prstGeom>
              <a:ln>
                <a:noFill/>
              </a:ln>
              <a:effectLst>
                <a:softEdge rad="112500"/>
              </a:effectLst>
            </p:spPr>
          </p:pic>
          <p:pic>
            <p:nvPicPr>
              <p:cNvPr id="8" name="Picture 3" descr="\\LAATTA1\Sales\Markkinointi\Product-pictures\Kuvituskuvia\776833_57033628.jpg"/>
              <p:cNvPicPr>
                <a:picLocks noChangeAspect="1" noChangeArrowheads="1"/>
              </p:cNvPicPr>
              <p:nvPr/>
            </p:nvPicPr>
            <p:blipFill>
              <a:blip r:embed="rId3"/>
              <a:srcRect/>
              <a:stretch>
                <a:fillRect/>
              </a:stretch>
            </p:blipFill>
            <p:spPr bwMode="auto">
              <a:xfrm>
                <a:off x="5868144" y="3068960"/>
                <a:ext cx="1524000" cy="1143000"/>
              </a:xfrm>
              <a:prstGeom prst="rect">
                <a:avLst/>
              </a:prstGeom>
              <a:ln>
                <a:noFill/>
              </a:ln>
              <a:effectLst>
                <a:softEdge rad="112500"/>
              </a:effectLst>
            </p:spPr>
          </p:pic>
          <p:pic>
            <p:nvPicPr>
              <p:cNvPr id="9" name="Picture 10"/>
              <p:cNvPicPr>
                <a:picLocks noChangeAspect="1" noChangeArrowheads="1"/>
              </p:cNvPicPr>
              <p:nvPr/>
            </p:nvPicPr>
            <p:blipFill>
              <a:blip r:embed="rId4" cstate="email"/>
              <a:srcRect/>
              <a:stretch>
                <a:fillRect/>
              </a:stretch>
            </p:blipFill>
            <p:spPr bwMode="auto">
              <a:xfrm>
                <a:off x="5868144" y="4437112"/>
                <a:ext cx="1512168" cy="1872208"/>
              </a:xfrm>
              <a:prstGeom prst="rect">
                <a:avLst/>
              </a:prstGeom>
              <a:ln>
                <a:noFill/>
              </a:ln>
              <a:effectLst>
                <a:softEdge rad="112500"/>
              </a:effectLst>
            </p:spPr>
          </p:pic>
          <p:pic>
            <p:nvPicPr>
              <p:cNvPr id="10" name="Picture 4" descr="C:\Documents and Settings\leikato\My Documents\LEIKAS\Kuvia\EnVision AWR 300x200.jpg"/>
              <p:cNvPicPr>
                <a:picLocks noChangeAspect="1" noChangeArrowheads="1"/>
              </p:cNvPicPr>
              <p:nvPr/>
            </p:nvPicPr>
            <p:blipFill>
              <a:blip r:embed="rId5"/>
              <a:srcRect l="13796" r="46286" b="46574"/>
              <a:stretch>
                <a:fillRect/>
              </a:stretch>
            </p:blipFill>
            <p:spPr bwMode="auto">
              <a:xfrm>
                <a:off x="7452320" y="2348880"/>
                <a:ext cx="1728192" cy="1734738"/>
              </a:xfrm>
              <a:prstGeom prst="rect">
                <a:avLst/>
              </a:prstGeom>
              <a:ln>
                <a:noFill/>
              </a:ln>
              <a:effectLst>
                <a:softEdge rad="112500"/>
              </a:effectLst>
            </p:spPr>
          </p:pic>
          <p:pic>
            <p:nvPicPr>
              <p:cNvPr id="11" name="Picture 6" descr="\\LAATTA1\Sales\Markkinointi\PPT-esitykset-2010\EnviScreen\images\jpegs\EnviScreenslide02.jpg"/>
              <p:cNvPicPr>
                <a:picLocks noChangeAspect="1" noChangeArrowheads="1"/>
              </p:cNvPicPr>
              <p:nvPr/>
            </p:nvPicPr>
            <p:blipFill>
              <a:blip r:embed="rId6"/>
              <a:srcRect l="16010" r="11462" b="54112"/>
              <a:stretch>
                <a:fillRect/>
              </a:stretch>
            </p:blipFill>
            <p:spPr bwMode="auto">
              <a:xfrm>
                <a:off x="7452320" y="620688"/>
                <a:ext cx="1712147" cy="1647948"/>
              </a:xfrm>
              <a:prstGeom prst="rect">
                <a:avLst/>
              </a:prstGeom>
              <a:ln>
                <a:noFill/>
              </a:ln>
              <a:effectLst>
                <a:softEdge rad="112500"/>
              </a:effectLst>
            </p:spPr>
          </p:pic>
        </p:grpSp>
        <p:pic>
          <p:nvPicPr>
            <p:cNvPr id="6" name="Picture 7" descr="C:\Documents and Settings\leikato\My Documents\LEIKAS\Kuvia\NBG 2007-2008\Toxic_Leak_07-7613.jpg"/>
            <p:cNvPicPr>
              <a:picLocks noChangeAspect="1" noChangeArrowheads="1"/>
            </p:cNvPicPr>
            <p:nvPr/>
          </p:nvPicPr>
          <p:blipFill>
            <a:blip r:embed="rId7" cstate="email"/>
            <a:srcRect/>
            <a:stretch>
              <a:fillRect/>
            </a:stretch>
          </p:blipFill>
          <p:spPr bwMode="auto">
            <a:xfrm>
              <a:off x="7380312" y="4211960"/>
              <a:ext cx="1728192" cy="2123349"/>
            </a:xfrm>
            <a:prstGeom prst="rect">
              <a:avLst/>
            </a:prstGeom>
            <a:ln>
              <a:noFill/>
            </a:ln>
            <a:effectLst>
              <a:softEdge rad="112500"/>
            </a:effectLst>
          </p:spPr>
        </p:pic>
      </p:grpSp>
      <p:pic>
        <p:nvPicPr>
          <p:cNvPr id="12" name="Resim 6"/>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1109152" y="29290"/>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5351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66459" y="214397"/>
            <a:ext cx="8398565" cy="1325563"/>
          </a:xfrm>
        </p:spPr>
        <p:txBody>
          <a:bodyPr/>
          <a:lstStyle/>
          <a:p>
            <a:r>
              <a:rPr lang="tr-TR" b="1" dirty="0" smtClean="0">
                <a:solidFill>
                  <a:srgbClr val="1924FA"/>
                </a:solidFill>
                <a:latin typeface="Times New Roman" panose="02020603050405020304" pitchFamily="18" charset="0"/>
                <a:cs typeface="Times New Roman" panose="02020603050405020304" pitchFamily="18" charset="0"/>
              </a:rPr>
              <a:t>HALKI KORUMA - TEHLİKE BÖLGESİ TAHMİNLERİ</a:t>
            </a:r>
            <a:endParaRPr lang="tr-TR" b="1" dirty="0">
              <a:solidFill>
                <a:srgbClr val="1924FA"/>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6630" y="1825625"/>
            <a:ext cx="8398565" cy="4351338"/>
          </a:xfrm>
        </p:spPr>
        <p:txBody>
          <a:bodyPr>
            <a:normAutofit fontScale="92500" lnSpcReduction="10000"/>
          </a:bodyPr>
          <a:lstStyle/>
          <a:p>
            <a:r>
              <a:rPr lang="tr-TR" dirty="0" smtClean="0">
                <a:latin typeface="Tahoma" charset="0"/>
                <a:ea typeface="Tahoma" charset="0"/>
                <a:cs typeface="Tahoma" charset="0"/>
              </a:rPr>
              <a:t>Tehlike </a:t>
            </a:r>
            <a:r>
              <a:rPr lang="tr-TR" dirty="0" smtClean="0">
                <a:latin typeface="Tahoma" charset="0"/>
                <a:ea typeface="Tahoma" charset="0"/>
                <a:cs typeface="Tahoma" charset="0"/>
              </a:rPr>
              <a:t>ve tehdit tahminleri</a:t>
            </a:r>
            <a:r>
              <a:rPr lang="tr-TR" dirty="0" smtClean="0">
                <a:latin typeface="Tahoma" charset="0"/>
                <a:ea typeface="Tahoma" charset="0"/>
                <a:cs typeface="Tahoma" charset="0"/>
              </a:rPr>
              <a:t>, sadece iyi bir tahminle hesaplama </a:t>
            </a:r>
            <a:r>
              <a:rPr lang="tr-TR" dirty="0" smtClean="0">
                <a:latin typeface="Tahoma" charset="0"/>
                <a:ea typeface="Tahoma" charset="0"/>
                <a:cs typeface="Tahoma" charset="0"/>
              </a:rPr>
              <a:t>ile yapılan </a:t>
            </a:r>
            <a:r>
              <a:rPr lang="tr-TR" dirty="0" smtClean="0">
                <a:latin typeface="Tahoma" charset="0"/>
                <a:ea typeface="Tahoma" charset="0"/>
                <a:cs typeface="Tahoma" charset="0"/>
              </a:rPr>
              <a:t>tahminlerdir.</a:t>
            </a:r>
          </a:p>
          <a:p>
            <a:r>
              <a:rPr lang="tr-TR" dirty="0" smtClean="0">
                <a:latin typeface="Tahoma" charset="0"/>
                <a:ea typeface="Tahoma" charset="0"/>
                <a:cs typeface="Tahoma" charset="0"/>
              </a:rPr>
              <a:t>Tahmin ve gerçek arasında bir tutarsızlık örneği: duman kaynağın yakınında sokaklardan geçebilir ve egemen rüzgar yönünde ilerleyebilir.</a:t>
            </a:r>
          </a:p>
          <a:p>
            <a:pPr lvl="1"/>
            <a:r>
              <a:rPr lang="tr-TR" dirty="0" smtClean="0">
                <a:latin typeface="Tahoma" charset="0"/>
                <a:ea typeface="Tahoma" charset="0"/>
                <a:cs typeface="Tahoma" charset="0"/>
              </a:rPr>
              <a:t>Tahliye alanları belirlenir: Duman başlangıçta mevcut rüzgardan açı açısı yönünde taşınabilir. Binaların üstünde dağılmaya başlayınca, egemen rüzgarla dolaşır ancak merkez ekseni serbest bırakma noktasından dengelenecek.</a:t>
            </a:r>
          </a:p>
          <a:p>
            <a:r>
              <a:rPr lang="tr-TR" dirty="0" smtClean="0">
                <a:latin typeface="Tahoma" charset="0"/>
                <a:ea typeface="Tahoma" charset="0"/>
                <a:cs typeface="Tahoma" charset="0"/>
              </a:rPr>
              <a:t>Gerçek tehdidi tespit etmek ve gerçek zamanlı tehlike bölgesinde belirlemek için çözümler var. Kimyasal olaylar için mobil izleme sistemleri.</a:t>
            </a:r>
            <a:endParaRPr lang="tr-TR" dirty="0">
              <a:latin typeface="Tahoma" charset="0"/>
              <a:ea typeface="Tahoma" charset="0"/>
              <a:cs typeface="Tahoma" charset="0"/>
            </a:endParaRPr>
          </a:p>
        </p:txBody>
      </p:sp>
      <p:grpSp>
        <p:nvGrpSpPr>
          <p:cNvPr id="4" name="Group 8"/>
          <p:cNvGrpSpPr>
            <a:grpSpLocks/>
          </p:cNvGrpSpPr>
          <p:nvPr/>
        </p:nvGrpSpPr>
        <p:grpSpPr bwMode="auto">
          <a:xfrm>
            <a:off x="8104809" y="517526"/>
            <a:ext cx="4087191" cy="6148317"/>
            <a:chOff x="5004048" y="582068"/>
            <a:chExt cx="4086725" cy="6149229"/>
          </a:xfrm>
        </p:grpSpPr>
        <p:pic>
          <p:nvPicPr>
            <p:cNvPr id="5" name="Picture 1"/>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845" t="5537"/>
            <a:stretch>
              <a:fillRect/>
            </a:stretch>
          </p:blipFill>
          <p:spPr bwMode="auto">
            <a:xfrm>
              <a:off x="5004048" y="2204864"/>
              <a:ext cx="3984171" cy="1334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Documents and Settings\leikato\My Documents\LEIKAS\Kuvia\Omat tuotteet\EnVision\EnVision-areaima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4160" y="3861047"/>
              <a:ext cx="3886613" cy="287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http://t3.gstatic.com/images?q=tbn:ANd9GcQl3wOIjDiGnfFXzX4yr0rRmOs-DfRIZDIBHMy6xV3MDJYnLtR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71592" y="582068"/>
              <a:ext cx="2062519" cy="156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http://t2.gstatic.com/images?q=tbn:ANd9GcS52Hr-mzZsoenLvhQvLQ65ZgQbrNopm_UyR2ALm1WjpnZ5_TEJvw"/>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71592" y="649031"/>
              <a:ext cx="1184988" cy="11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6142" y="123075"/>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13682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865338" y="280232"/>
            <a:ext cx="6958843" cy="1325563"/>
          </a:xfrm>
        </p:spPr>
        <p:txBody>
          <a:bodyPr/>
          <a:lstStyle/>
          <a:p>
            <a:r>
              <a:rPr lang="tr-TR" b="1" dirty="0" smtClean="0">
                <a:solidFill>
                  <a:srgbClr val="1924FA"/>
                </a:solidFill>
                <a:latin typeface="Tahoma" charset="0"/>
                <a:ea typeface="Tahoma" charset="0"/>
                <a:cs typeface="Tahoma" charset="0"/>
              </a:rPr>
              <a:t>HALKIN KORUNMASI-TEHLİKE YÖNETİMİ</a:t>
            </a:r>
            <a:endParaRPr lang="tr-TR" b="1" dirty="0">
              <a:solidFill>
                <a:srgbClr val="1924FA"/>
              </a:solidFill>
              <a:latin typeface="Tahoma" charset="0"/>
              <a:ea typeface="Tahoma" charset="0"/>
              <a:cs typeface="Tahoma" charset="0"/>
            </a:endParaRPr>
          </a:p>
        </p:txBody>
      </p:sp>
      <p:sp>
        <p:nvSpPr>
          <p:cNvPr id="3" name="İçerik Yer Tutucusu 2"/>
          <p:cNvSpPr>
            <a:spLocks noGrp="1"/>
          </p:cNvSpPr>
          <p:nvPr>
            <p:ph idx="1"/>
          </p:nvPr>
        </p:nvSpPr>
        <p:spPr>
          <a:xfrm>
            <a:off x="147320" y="1825625"/>
            <a:ext cx="8676861" cy="4773958"/>
          </a:xfrm>
        </p:spPr>
        <p:txBody>
          <a:bodyPr>
            <a:normAutofit fontScale="92500" lnSpcReduction="10000"/>
          </a:bodyPr>
          <a:lstStyle/>
          <a:p>
            <a:r>
              <a:rPr lang="tr-TR" dirty="0" smtClean="0">
                <a:latin typeface="Tahoma" charset="0"/>
                <a:ea typeface="Tahoma" charset="0"/>
                <a:cs typeface="Tahoma" charset="0"/>
              </a:rPr>
              <a:t>Olay alanı etrafında kablosuz bağlantıya sahip çoklu çok-kullanımlı izleme üniteleri kurulacak ve </a:t>
            </a:r>
            <a:r>
              <a:rPr lang="tr-TR" dirty="0" smtClean="0">
                <a:latin typeface="Tahoma" charset="0"/>
                <a:ea typeface="Tahoma" charset="0"/>
                <a:cs typeface="Tahoma" charset="0"/>
              </a:rPr>
              <a:t>tehlike </a:t>
            </a:r>
            <a:r>
              <a:rPr lang="tr-TR" dirty="0" smtClean="0">
                <a:latin typeface="Tahoma" charset="0"/>
                <a:ea typeface="Tahoma" charset="0"/>
                <a:cs typeface="Tahoma" charset="0"/>
              </a:rPr>
              <a:t>tahmin edilecektir.</a:t>
            </a:r>
          </a:p>
          <a:p>
            <a:r>
              <a:rPr lang="tr-TR" dirty="0" smtClean="0">
                <a:latin typeface="Tahoma" charset="0"/>
                <a:ea typeface="Tahoma" charset="0"/>
                <a:cs typeface="Tahoma" charset="0"/>
              </a:rPr>
              <a:t>Tehlike yönetimi yazılımı olay komutanı gerçek kirli alanla görüşür.</a:t>
            </a:r>
          </a:p>
          <a:p>
            <a:r>
              <a:rPr lang="tr-TR" dirty="0" smtClean="0">
                <a:latin typeface="Tahoma" charset="0"/>
                <a:ea typeface="Tahoma" charset="0"/>
                <a:cs typeface="Tahoma" charset="0"/>
              </a:rPr>
              <a:t>Mobil sistemler, olay komutanı için hayat kurtarmak için yüksek stresli durumlarda doğru kurtarma önlemleri almak ve kurtarma görevleri için personel personelini kurtarmak için kullanılan araçlardır.</a:t>
            </a:r>
          </a:p>
          <a:p>
            <a:r>
              <a:rPr lang="tr-TR" dirty="0" smtClean="0">
                <a:latin typeface="Tahoma" charset="0"/>
                <a:ea typeface="Tahoma" charset="0"/>
                <a:cs typeface="Tahoma" charset="0"/>
              </a:rPr>
              <a:t>Tehlike ve durum değerlendirmesi sürekli:</a:t>
            </a:r>
          </a:p>
          <a:p>
            <a:pPr lvl="1"/>
            <a:r>
              <a:rPr lang="tr-TR" dirty="0" smtClean="0">
                <a:latin typeface="Tahoma" charset="0"/>
                <a:ea typeface="Tahoma" charset="0"/>
                <a:cs typeface="Tahoma" charset="0"/>
              </a:rPr>
              <a:t>Ne, ne zaman, neden, nerede, ne vb. ...Lojistik, medikal, </a:t>
            </a:r>
            <a:r>
              <a:rPr lang="tr-TR" dirty="0" err="1" smtClean="0">
                <a:latin typeface="Tahoma" charset="0"/>
                <a:ea typeface="Tahoma" charset="0"/>
                <a:cs typeface="Tahoma" charset="0"/>
              </a:rPr>
              <a:t>dekontaminasyon</a:t>
            </a:r>
            <a:r>
              <a:rPr lang="tr-TR" dirty="0" smtClean="0">
                <a:latin typeface="Tahoma" charset="0"/>
                <a:ea typeface="Tahoma" charset="0"/>
                <a:cs typeface="Tahoma" charset="0"/>
              </a:rPr>
              <a:t>, basın, kordon, tecrit, kamu, uzman, kaynaklar ...</a:t>
            </a:r>
            <a:endParaRPr lang="tr-TR" dirty="0">
              <a:latin typeface="Tahoma" charset="0"/>
              <a:ea typeface="Tahoma" charset="0"/>
              <a:cs typeface="Tahoma" charset="0"/>
            </a:endParaRPr>
          </a:p>
        </p:txBody>
      </p:sp>
      <p:grpSp>
        <p:nvGrpSpPr>
          <p:cNvPr id="4" name="Group 7"/>
          <p:cNvGrpSpPr>
            <a:grpSpLocks/>
          </p:cNvGrpSpPr>
          <p:nvPr/>
        </p:nvGrpSpPr>
        <p:grpSpPr bwMode="auto">
          <a:xfrm>
            <a:off x="8904287" y="365125"/>
            <a:ext cx="3287713" cy="5975350"/>
            <a:chOff x="5868144" y="548680"/>
            <a:chExt cx="3287746" cy="6008615"/>
          </a:xfrm>
        </p:grpSpPr>
        <p:pic>
          <p:nvPicPr>
            <p:cNvPr id="5" name="Picture 2" descr="C:\Documents and Settings\leikato\My Documents\LEIKAS\Kuvia\Omat tuotteet\Onnettomuus kemikaalipilvellä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548680"/>
              <a:ext cx="3287746" cy="2279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Documents and Settings\leikato\My Documents\LEIKAS\Kuvia\Omat tuotteet\EnVision\HRS\EnVision-HRS-taustall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5" y="2636912"/>
              <a:ext cx="3275856" cy="2058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8144" y="4509120"/>
              <a:ext cx="3279580" cy="204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55992"/>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307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025555" y="297259"/>
            <a:ext cx="6720840" cy="1325563"/>
          </a:xfrm>
        </p:spPr>
        <p:txBody>
          <a:bodyPr/>
          <a:lstStyle/>
          <a:p>
            <a:pPr algn="ctr"/>
            <a:r>
              <a:rPr lang="tr-TR" b="1" dirty="0" smtClean="0">
                <a:solidFill>
                  <a:srgbClr val="1924FA"/>
                </a:solidFill>
                <a:latin typeface="Tahoma" charset="0"/>
                <a:ea typeface="Tahoma" charset="0"/>
                <a:cs typeface="Tahoma" charset="0"/>
              </a:rPr>
              <a:t>HALKIN KORUNMASI</a:t>
            </a:r>
            <a:endParaRPr lang="tr-TR" b="1" dirty="0">
              <a:solidFill>
                <a:srgbClr val="1924FA"/>
              </a:solidFill>
              <a:latin typeface="Tahoma" charset="0"/>
              <a:ea typeface="Tahoma" charset="0"/>
              <a:cs typeface="Tahoma" charset="0"/>
            </a:endParaRPr>
          </a:p>
        </p:txBody>
      </p:sp>
      <p:sp>
        <p:nvSpPr>
          <p:cNvPr id="3" name="İçerik Yer Tutucusu 2"/>
          <p:cNvSpPr>
            <a:spLocks noGrp="1"/>
          </p:cNvSpPr>
          <p:nvPr>
            <p:ph idx="1"/>
          </p:nvPr>
        </p:nvSpPr>
        <p:spPr>
          <a:xfrm>
            <a:off x="185530" y="1825625"/>
            <a:ext cx="9634331" cy="4351338"/>
          </a:xfrm>
        </p:spPr>
        <p:txBody>
          <a:bodyPr/>
          <a:lstStyle/>
          <a:p>
            <a:r>
              <a:rPr lang="tr-TR" dirty="0" smtClean="0">
                <a:latin typeface="Tahoma" charset="0"/>
                <a:ea typeface="Tahoma" charset="0"/>
                <a:cs typeface="Tahoma" charset="0"/>
              </a:rPr>
              <a:t>Kimyasal tehlikede en önemli görev, halkın </a:t>
            </a:r>
            <a:r>
              <a:rPr lang="tr-TR" dirty="0" err="1" smtClean="0">
                <a:latin typeface="Tahoma" charset="0"/>
                <a:ea typeface="Tahoma" charset="0"/>
                <a:cs typeface="Tahoma" charset="0"/>
              </a:rPr>
              <a:t>kontamine</a:t>
            </a:r>
            <a:r>
              <a:rPr lang="tr-TR" dirty="0" smtClean="0">
                <a:latin typeface="Tahoma" charset="0"/>
                <a:ea typeface="Tahoma" charset="0"/>
                <a:cs typeface="Tahoma" charset="0"/>
              </a:rPr>
              <a:t> alana girmesini önlemek ve zaten orada bulunanları kurtarmaktır.</a:t>
            </a:r>
          </a:p>
          <a:p>
            <a:r>
              <a:rPr lang="tr-TR" dirty="0" smtClean="0">
                <a:latin typeface="Tahoma" charset="0"/>
                <a:ea typeface="Tahoma" charset="0"/>
                <a:cs typeface="Tahoma" charset="0"/>
              </a:rPr>
              <a:t>Olay komutanı (IC), tehlike bölgesini, koruma alanını ve koruma seviyesini tanımlar ve tehlike bölgesini izole eder.</a:t>
            </a:r>
          </a:p>
          <a:p>
            <a:r>
              <a:rPr lang="tr-TR" dirty="0" smtClean="0">
                <a:latin typeface="Tahoma" charset="0"/>
                <a:ea typeface="Tahoma" charset="0"/>
                <a:cs typeface="Tahoma" charset="0"/>
              </a:rPr>
              <a:t>Kaba tehlike bölgesi tahmininin çok büyük olması daha iyi. Durumu azaltmak kolaydır.</a:t>
            </a:r>
          </a:p>
          <a:p>
            <a:r>
              <a:rPr lang="tr-TR" dirty="0" smtClean="0">
                <a:latin typeface="Tahoma" charset="0"/>
                <a:ea typeface="Tahoma" charset="0"/>
                <a:cs typeface="Tahoma" charset="0"/>
              </a:rPr>
              <a:t>En kısa zamanda kimyasal sınıflandırma tehlikeyi ve izolasyonu azaltabilir.</a:t>
            </a:r>
            <a:endParaRPr lang="tr-TR" dirty="0">
              <a:latin typeface="Tahoma" charset="0"/>
              <a:ea typeface="Tahoma" charset="0"/>
              <a:cs typeface="Tahoma" charset="0"/>
            </a:endParaRPr>
          </a:p>
        </p:txBody>
      </p:sp>
      <p:pic>
        <p:nvPicPr>
          <p:cNvPr id="4" name="Picture 6" descr="http://t1.gstatic.com/images?q=tbn:ANd9GcQkVNxFTqG8jcpagUmHCjotO9Y__7xgDOhX_5aD8jstGbio8NER"/>
          <p:cNvPicPr>
            <a:picLocks noChangeAspect="1" noChangeArrowheads="1"/>
          </p:cNvPicPr>
          <p:nvPr/>
        </p:nvPicPr>
        <p:blipFill>
          <a:blip r:embed="rId2" cstate="email"/>
          <a:srcRect/>
          <a:stretch>
            <a:fillRect/>
          </a:stretch>
        </p:blipFill>
        <p:spPr bwMode="auto">
          <a:xfrm>
            <a:off x="9519131" y="94455"/>
            <a:ext cx="2447925" cy="1866901"/>
          </a:xfrm>
          <a:prstGeom prst="rect">
            <a:avLst/>
          </a:prstGeom>
          <a:ln>
            <a:noFill/>
          </a:ln>
          <a:effectLst>
            <a:softEdge rad="112500"/>
          </a:effectLst>
        </p:spPr>
      </p:pic>
      <p:pic>
        <p:nvPicPr>
          <p:cNvPr id="5" name="Picture 2" descr="http://t3.gstatic.com/images?q=tbn:ANd9GcQUyRVvSI0hnr6RVAMVSynBTZ1aZrUeKCtf7f9xHDWRIfrqqOgMsA"/>
          <p:cNvPicPr>
            <a:picLocks noChangeAspect="1" noChangeArrowheads="1"/>
          </p:cNvPicPr>
          <p:nvPr/>
        </p:nvPicPr>
        <p:blipFill>
          <a:blip r:embed="rId3" cstate="email"/>
          <a:srcRect r="20115"/>
          <a:stretch>
            <a:fillRect/>
          </a:stretch>
        </p:blipFill>
        <p:spPr bwMode="auto">
          <a:xfrm>
            <a:off x="9695323" y="2232026"/>
            <a:ext cx="2396272" cy="2007046"/>
          </a:xfrm>
          <a:prstGeom prst="rect">
            <a:avLst/>
          </a:prstGeom>
          <a:ln>
            <a:noFill/>
          </a:ln>
          <a:effectLst>
            <a:softEdge rad="112500"/>
          </a:effectLst>
        </p:spPr>
      </p:pic>
      <p:pic>
        <p:nvPicPr>
          <p:cNvPr id="6" name="Picture 4" descr="http://t0.gstatic.com/images?q=tbn:ANd9GcTKngWhr3rgOZxwsvymKSeBNluvdXFWrEVs-QPl6KtidaZDhPkz"/>
          <p:cNvPicPr>
            <a:picLocks noChangeAspect="1" noChangeArrowheads="1"/>
          </p:cNvPicPr>
          <p:nvPr/>
        </p:nvPicPr>
        <p:blipFill>
          <a:blip r:embed="rId4" cstate="email"/>
          <a:srcRect/>
          <a:stretch>
            <a:fillRect/>
          </a:stretch>
        </p:blipFill>
        <p:spPr bwMode="auto">
          <a:xfrm>
            <a:off x="9433405" y="4433887"/>
            <a:ext cx="2619375" cy="1743076"/>
          </a:xfrm>
          <a:prstGeom prst="rect">
            <a:avLst/>
          </a:prstGeom>
          <a:ln>
            <a:noFill/>
          </a:ln>
          <a:effectLst>
            <a:softEdge rad="112500"/>
          </a:effectLst>
        </p:spPr>
      </p:pic>
      <p:pic>
        <p:nvPicPr>
          <p:cNvPr id="7"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8987" y="28325"/>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9679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24418" y="360110"/>
            <a:ext cx="11040533" cy="1583705"/>
          </a:xfrm>
        </p:spPr>
        <p:txBody>
          <a:bodyPr/>
          <a:lstStyle/>
          <a:p>
            <a:pPr algn="ctr">
              <a:defRPr/>
            </a:pPr>
            <a:r>
              <a:rPr lang="en-AU" b="1" smtClean="0">
                <a:solidFill>
                  <a:srgbClr val="1924FA"/>
                </a:solidFill>
                <a:latin typeface="Tahoma" charset="0"/>
                <a:ea typeface="Tahoma" charset="0"/>
                <a:cs typeface="Tahoma" charset="0"/>
              </a:rPr>
              <a:t>KİMYASAL SİLAHLARA KARŞI SAVUNMA STRATEJİLERİ</a:t>
            </a:r>
            <a:r>
              <a:rPr lang="tr-TR" b="1" dirty="0" smtClean="0">
                <a:solidFill>
                  <a:srgbClr val="1924FA"/>
                </a:solidFill>
                <a:latin typeface="Tahoma" charset="0"/>
                <a:ea typeface="Tahoma" charset="0"/>
                <a:cs typeface="Tahoma" charset="0"/>
              </a:rPr>
              <a:t> </a:t>
            </a:r>
            <a:r>
              <a:rPr lang="en-AU" b="1" dirty="0" smtClean="0">
                <a:solidFill>
                  <a:srgbClr val="1924FA"/>
                </a:solidFill>
                <a:latin typeface="Tahoma" charset="0"/>
                <a:ea typeface="Tahoma" charset="0"/>
                <a:cs typeface="Tahoma" charset="0"/>
              </a:rPr>
              <a:t>(CDC)</a:t>
            </a:r>
          </a:p>
        </p:txBody>
      </p:sp>
      <p:sp>
        <p:nvSpPr>
          <p:cNvPr id="83971" name="Rectangle 3"/>
          <p:cNvSpPr>
            <a:spLocks noGrp="1" noChangeArrowheads="1"/>
          </p:cNvSpPr>
          <p:nvPr>
            <p:ph type="body" idx="1"/>
          </p:nvPr>
        </p:nvSpPr>
        <p:spPr>
          <a:xfrm>
            <a:off x="1007435" y="2355742"/>
            <a:ext cx="10631792" cy="3809562"/>
          </a:xfrm>
        </p:spPr>
        <p:txBody>
          <a:bodyPr/>
          <a:lstStyle/>
          <a:p>
            <a:pPr marL="536575" indent="-536575">
              <a:lnSpc>
                <a:spcPct val="150000"/>
              </a:lnSpc>
              <a:buClr>
                <a:srgbClr val="006666"/>
              </a:buClr>
              <a:buSzTx/>
              <a:buFontTx/>
              <a:buAutoNum type="romanUcPeriod"/>
              <a:tabLst>
                <a:tab pos="536575" algn="l"/>
              </a:tabLst>
            </a:pPr>
            <a:r>
              <a:rPr lang="tr-TR" dirty="0" smtClean="0">
                <a:latin typeface="Tahoma" charset="0"/>
                <a:ea typeface="Tahoma" charset="0"/>
                <a:cs typeface="Tahoma" charset="0"/>
              </a:rPr>
              <a:t>Hazırlıklı olma ve önleme,</a:t>
            </a:r>
            <a:endParaRPr lang="en-AU" dirty="0" smtClean="0">
              <a:latin typeface="Tahoma" charset="0"/>
              <a:ea typeface="Tahoma" charset="0"/>
              <a:cs typeface="Tahoma" charset="0"/>
            </a:endParaRPr>
          </a:p>
          <a:p>
            <a:pPr marL="536575" indent="-536575">
              <a:lnSpc>
                <a:spcPct val="150000"/>
              </a:lnSpc>
              <a:buClr>
                <a:srgbClr val="006666"/>
              </a:buClr>
              <a:buSzTx/>
              <a:buFontTx/>
              <a:buAutoNum type="romanUcPeriod"/>
              <a:tabLst>
                <a:tab pos="536575" algn="l"/>
              </a:tabLst>
            </a:pPr>
            <a:r>
              <a:rPr lang="tr-TR" dirty="0" smtClean="0">
                <a:latin typeface="Tahoma" charset="0"/>
                <a:ea typeface="Tahoma" charset="0"/>
                <a:cs typeface="Tahoma" charset="0"/>
              </a:rPr>
              <a:t>Saptama ve </a:t>
            </a:r>
            <a:r>
              <a:rPr lang="tr-TR" dirty="0" err="1" smtClean="0">
                <a:latin typeface="Tahoma" charset="0"/>
                <a:ea typeface="Tahoma" charset="0"/>
                <a:cs typeface="Tahoma" charset="0"/>
              </a:rPr>
              <a:t>sürveyans</a:t>
            </a:r>
            <a:r>
              <a:rPr lang="tr-TR" dirty="0" smtClean="0">
                <a:latin typeface="Tahoma" charset="0"/>
                <a:ea typeface="Tahoma" charset="0"/>
                <a:cs typeface="Tahoma" charset="0"/>
              </a:rPr>
              <a:t> </a:t>
            </a:r>
            <a:r>
              <a:rPr lang="en-AU" dirty="0" smtClean="0">
                <a:latin typeface="Tahoma" charset="0"/>
                <a:ea typeface="Tahoma" charset="0"/>
                <a:cs typeface="Tahoma" charset="0"/>
              </a:rPr>
              <a:t>(ilk </a:t>
            </a:r>
            <a:r>
              <a:rPr lang="en-AU" dirty="0" err="1" smtClean="0">
                <a:latin typeface="Tahoma" charset="0"/>
                <a:ea typeface="Tahoma" charset="0"/>
                <a:cs typeface="Tahoma" charset="0"/>
              </a:rPr>
              <a:t>olgular</a:t>
            </a:r>
            <a:r>
              <a:rPr lang="en-AU" dirty="0" smtClean="0">
                <a:latin typeface="Tahoma" charset="0"/>
                <a:ea typeface="Tahoma" charset="0"/>
                <a:cs typeface="Tahoma" charset="0"/>
              </a:rPr>
              <a:t>, </a:t>
            </a:r>
            <a:r>
              <a:rPr lang="en-AU" dirty="0" err="1" smtClean="0">
                <a:latin typeface="Tahoma" charset="0"/>
                <a:ea typeface="Tahoma" charset="0"/>
                <a:cs typeface="Tahoma" charset="0"/>
              </a:rPr>
              <a:t>otopsi-uygun</a:t>
            </a:r>
            <a:r>
              <a:rPr lang="en-AU" dirty="0" smtClean="0">
                <a:latin typeface="Tahoma" charset="0"/>
                <a:ea typeface="Tahoma" charset="0"/>
                <a:cs typeface="Tahoma" charset="0"/>
              </a:rPr>
              <a:t> </a:t>
            </a:r>
            <a:r>
              <a:rPr lang="en-AU" dirty="0" err="1" smtClean="0">
                <a:latin typeface="Tahoma" charset="0"/>
                <a:ea typeface="Tahoma" charset="0"/>
                <a:cs typeface="Tahoma" charset="0"/>
              </a:rPr>
              <a:t>şartlarda</a:t>
            </a:r>
            <a:r>
              <a:rPr lang="en-AU" dirty="0" smtClean="0">
                <a:latin typeface="Tahoma" charset="0"/>
                <a:ea typeface="Tahoma" charset="0"/>
                <a:cs typeface="Tahoma" charset="0"/>
              </a:rPr>
              <a:t>!)</a:t>
            </a:r>
          </a:p>
          <a:p>
            <a:pPr marL="536575" indent="-536575">
              <a:lnSpc>
                <a:spcPct val="150000"/>
              </a:lnSpc>
              <a:spcBef>
                <a:spcPct val="0"/>
              </a:spcBef>
              <a:buClr>
                <a:srgbClr val="006666"/>
              </a:buClr>
              <a:buSzTx/>
              <a:buFontTx/>
              <a:buAutoNum type="romanUcPeriod"/>
              <a:tabLst>
                <a:tab pos="536575" algn="l"/>
              </a:tabLst>
            </a:pPr>
            <a:r>
              <a:rPr lang="tr-TR" dirty="0" smtClean="0">
                <a:latin typeface="Tahoma" charset="0"/>
                <a:ea typeface="Tahoma" charset="0"/>
                <a:cs typeface="Tahoma" charset="0"/>
              </a:rPr>
              <a:t>Ajanların tanısı ve özelliklerinin</a:t>
            </a:r>
            <a:r>
              <a:rPr lang="tr-TR" dirty="0" smtClean="0">
                <a:solidFill>
                  <a:schemeClr val="tx2"/>
                </a:solidFill>
                <a:latin typeface="Tahoma" charset="0"/>
                <a:ea typeface="Tahoma" charset="0"/>
                <a:cs typeface="Tahoma" charset="0"/>
              </a:rPr>
              <a:t> </a:t>
            </a:r>
            <a:r>
              <a:rPr lang="tr-TR" dirty="0" smtClean="0">
                <a:latin typeface="Tahoma" charset="0"/>
                <a:ea typeface="Tahoma" charset="0"/>
                <a:cs typeface="Tahoma" charset="0"/>
              </a:rPr>
              <a:t>belirlenmesi</a:t>
            </a:r>
            <a:r>
              <a:rPr lang="en-AU" dirty="0" smtClean="0">
                <a:latin typeface="Tahoma" charset="0"/>
                <a:ea typeface="Tahoma" charset="0"/>
                <a:cs typeface="Tahoma" charset="0"/>
              </a:rPr>
              <a:t> </a:t>
            </a:r>
            <a:endParaRPr lang="tr-TR" dirty="0" smtClean="0">
              <a:latin typeface="Tahoma" charset="0"/>
              <a:ea typeface="Tahoma" charset="0"/>
              <a:cs typeface="Tahoma" charset="0"/>
            </a:endParaRPr>
          </a:p>
          <a:p>
            <a:pPr marL="536575" indent="-536575">
              <a:lnSpc>
                <a:spcPct val="150000"/>
              </a:lnSpc>
              <a:spcBef>
                <a:spcPct val="0"/>
              </a:spcBef>
              <a:buClr>
                <a:srgbClr val="006666"/>
              </a:buClr>
              <a:buSzTx/>
              <a:buFontTx/>
              <a:buAutoNum type="romanUcPeriod"/>
              <a:tabLst>
                <a:tab pos="536575" algn="l"/>
              </a:tabLst>
            </a:pPr>
            <a:r>
              <a:rPr lang="en-AU" dirty="0" err="1" smtClean="0">
                <a:latin typeface="Tahoma" charset="0"/>
                <a:ea typeface="Tahoma" charset="0"/>
                <a:cs typeface="Tahoma" charset="0"/>
              </a:rPr>
              <a:t>Koruyucu</a:t>
            </a:r>
            <a:r>
              <a:rPr lang="en-AU" dirty="0" smtClean="0">
                <a:latin typeface="Tahoma" charset="0"/>
                <a:ea typeface="Tahoma" charset="0"/>
                <a:cs typeface="Tahoma" charset="0"/>
              </a:rPr>
              <a:t> </a:t>
            </a:r>
            <a:r>
              <a:rPr lang="en-AU" dirty="0" err="1" smtClean="0">
                <a:latin typeface="Tahoma" charset="0"/>
                <a:ea typeface="Tahoma" charset="0"/>
                <a:cs typeface="Tahoma" charset="0"/>
              </a:rPr>
              <a:t>yöntemlerin</a:t>
            </a:r>
            <a:r>
              <a:rPr lang="en-AU" dirty="0" smtClean="0">
                <a:latin typeface="Tahoma" charset="0"/>
                <a:ea typeface="Tahoma" charset="0"/>
                <a:cs typeface="Tahoma" charset="0"/>
              </a:rPr>
              <a:t> </a:t>
            </a:r>
            <a:r>
              <a:rPr lang="en-AU" dirty="0" err="1" smtClean="0">
                <a:latin typeface="Tahoma" charset="0"/>
                <a:ea typeface="Tahoma" charset="0"/>
                <a:cs typeface="Tahoma" charset="0"/>
              </a:rPr>
              <a:t>geliştirilmesi</a:t>
            </a:r>
            <a:endParaRPr lang="en-AU" dirty="0" smtClean="0">
              <a:latin typeface="Tahoma" charset="0"/>
              <a:ea typeface="Tahoma" charset="0"/>
              <a:cs typeface="Tahoma" charset="0"/>
            </a:endParaRPr>
          </a:p>
          <a:p>
            <a:pPr marL="536575" indent="-536575">
              <a:lnSpc>
                <a:spcPct val="150000"/>
              </a:lnSpc>
              <a:spcBef>
                <a:spcPct val="0"/>
              </a:spcBef>
              <a:buClr>
                <a:srgbClr val="006666"/>
              </a:buClr>
              <a:buSzTx/>
              <a:buFontTx/>
              <a:buAutoNum type="romanUcPeriod"/>
              <a:tabLst>
                <a:tab pos="536575" algn="l"/>
              </a:tabLst>
            </a:pPr>
            <a:r>
              <a:rPr lang="en-AU" dirty="0" err="1" smtClean="0">
                <a:latin typeface="Tahoma" charset="0"/>
                <a:ea typeface="Tahoma" charset="0"/>
                <a:cs typeface="Tahoma" charset="0"/>
              </a:rPr>
              <a:t>İletişim</a:t>
            </a:r>
            <a:r>
              <a:rPr lang="en-AU" dirty="0" smtClean="0">
                <a:latin typeface="Tahoma" charset="0"/>
                <a:ea typeface="Tahoma" charset="0"/>
                <a:cs typeface="Tahoma" charset="0"/>
              </a:rPr>
              <a:t> </a:t>
            </a:r>
            <a:r>
              <a:rPr lang="en-AU" dirty="0" err="1" smtClean="0">
                <a:latin typeface="Tahoma" charset="0"/>
                <a:ea typeface="Tahoma" charset="0"/>
                <a:cs typeface="Tahoma" charset="0"/>
              </a:rPr>
              <a:t>ağının</a:t>
            </a:r>
            <a:r>
              <a:rPr lang="en-AU" dirty="0" smtClean="0">
                <a:latin typeface="Tahoma" charset="0"/>
                <a:ea typeface="Tahoma" charset="0"/>
                <a:cs typeface="Tahoma" charset="0"/>
              </a:rPr>
              <a:t> </a:t>
            </a:r>
            <a:r>
              <a:rPr lang="en-AU" dirty="0" err="1" smtClean="0">
                <a:latin typeface="Tahoma" charset="0"/>
                <a:ea typeface="Tahoma" charset="0"/>
                <a:cs typeface="Tahoma" charset="0"/>
              </a:rPr>
              <a:t>sağlıklı</a:t>
            </a:r>
            <a:r>
              <a:rPr lang="en-AU" dirty="0" smtClean="0">
                <a:latin typeface="Tahoma" charset="0"/>
                <a:ea typeface="Tahoma" charset="0"/>
                <a:cs typeface="Tahoma" charset="0"/>
              </a:rPr>
              <a:t> </a:t>
            </a:r>
            <a:r>
              <a:rPr lang="en-AU" dirty="0" err="1" smtClean="0">
                <a:latin typeface="Tahoma" charset="0"/>
                <a:ea typeface="Tahoma" charset="0"/>
                <a:cs typeface="Tahoma" charset="0"/>
              </a:rPr>
              <a:t>çalışması</a:t>
            </a:r>
            <a:r>
              <a:rPr lang="en-AU" dirty="0" smtClean="0">
                <a:latin typeface="Tahoma" charset="0"/>
                <a:ea typeface="Tahoma" charset="0"/>
                <a:cs typeface="Tahoma" charset="0"/>
              </a:rPr>
              <a:t>	</a:t>
            </a:r>
          </a:p>
        </p:txBody>
      </p:sp>
      <p:sp>
        <p:nvSpPr>
          <p:cNvPr id="2" name="Slayt Numarası Yer Tutucusu 1"/>
          <p:cNvSpPr>
            <a:spLocks noGrp="1"/>
          </p:cNvSpPr>
          <p:nvPr>
            <p:ph type="sldNum" sz="quarter" idx="12"/>
          </p:nvPr>
        </p:nvSpPr>
        <p:spPr/>
        <p:txBody>
          <a:bodyPr/>
          <a:lstStyle/>
          <a:p>
            <a:pPr>
              <a:defRPr/>
            </a:pPr>
            <a:fld id="{DF703A14-49BF-4DAA-8EA4-831919352D62}" type="slidenum">
              <a:rPr lang="tr-TR" smtClean="0">
                <a:solidFill>
                  <a:prstClr val="black">
                    <a:tint val="75000"/>
                  </a:prstClr>
                </a:solidFill>
              </a:rPr>
              <a:pPr>
                <a:defRPr/>
              </a:pPr>
              <a:t>26</a:t>
            </a:fld>
            <a:endParaRPr lang="tr-TR">
              <a:solidFill>
                <a:prstClr val="black">
                  <a:tint val="75000"/>
                </a:prstClr>
              </a:solidFill>
            </a:endParaRPr>
          </a:p>
        </p:txBody>
      </p:sp>
      <p:pic>
        <p:nvPicPr>
          <p:cNvPr id="5" name="Resim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778" y="0"/>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6740620"/>
      </p:ext>
    </p:extLst>
  </p:cSld>
  <p:clrMapOvr>
    <a:masterClrMapping/>
  </p:clrMapOvr>
  <p:transition>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7618" name="Line 2"/>
          <p:cNvSpPr>
            <a:spLocks noChangeShapeType="1"/>
          </p:cNvSpPr>
          <p:nvPr/>
        </p:nvSpPr>
        <p:spPr bwMode="auto">
          <a:xfrm flipV="1">
            <a:off x="1625600" y="2717627"/>
            <a:ext cx="0" cy="1217613"/>
          </a:xfrm>
          <a:prstGeom prst="line">
            <a:avLst/>
          </a:prstGeom>
          <a:noFill/>
          <a:ln w="12700">
            <a:solidFill>
              <a:schemeClr val="tx1"/>
            </a:solidFill>
            <a:prstDash val="dash"/>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07619" name="Line 3"/>
          <p:cNvSpPr>
            <a:spLocks noChangeShapeType="1"/>
          </p:cNvSpPr>
          <p:nvPr/>
        </p:nvSpPr>
        <p:spPr bwMode="auto">
          <a:xfrm flipV="1">
            <a:off x="7924800" y="2793827"/>
            <a:ext cx="0" cy="1141413"/>
          </a:xfrm>
          <a:prstGeom prst="line">
            <a:avLst/>
          </a:prstGeom>
          <a:noFill/>
          <a:ln w="12700">
            <a:solidFill>
              <a:schemeClr val="tx1"/>
            </a:solidFill>
            <a:prstDash val="dash"/>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07620" name="Line 4"/>
          <p:cNvSpPr>
            <a:spLocks noChangeShapeType="1"/>
          </p:cNvSpPr>
          <p:nvPr/>
        </p:nvSpPr>
        <p:spPr bwMode="auto">
          <a:xfrm flipV="1">
            <a:off x="9393767" y="2309639"/>
            <a:ext cx="0" cy="1625600"/>
          </a:xfrm>
          <a:prstGeom prst="line">
            <a:avLst/>
          </a:prstGeom>
          <a:noFill/>
          <a:ln w="12700">
            <a:solidFill>
              <a:schemeClr val="tx1"/>
            </a:solidFill>
            <a:prstDash val="dash"/>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07621" name="Line 5"/>
          <p:cNvSpPr>
            <a:spLocks noChangeShapeType="1"/>
          </p:cNvSpPr>
          <p:nvPr/>
        </p:nvSpPr>
        <p:spPr bwMode="auto">
          <a:xfrm flipV="1">
            <a:off x="11074400" y="2946227"/>
            <a:ext cx="0" cy="1141413"/>
          </a:xfrm>
          <a:prstGeom prst="line">
            <a:avLst/>
          </a:prstGeom>
          <a:noFill/>
          <a:ln w="12700">
            <a:solidFill>
              <a:schemeClr val="tx1"/>
            </a:solidFill>
            <a:prstDash val="dash"/>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07622" name="Rectangle 6"/>
          <p:cNvSpPr>
            <a:spLocks noChangeArrowheads="1"/>
          </p:cNvSpPr>
          <p:nvPr/>
        </p:nvSpPr>
        <p:spPr bwMode="auto">
          <a:xfrm>
            <a:off x="2160104" y="287389"/>
            <a:ext cx="8082682" cy="7270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lIns="92075" tIns="46038" rIns="92075" bIns="46038" anchor="b"/>
          <a:lstStyle>
            <a:lvl1pPr>
              <a:spcBef>
                <a:spcPct val="0"/>
              </a:spcBef>
              <a:defRPr sz="2400">
                <a:solidFill>
                  <a:schemeClr val="tx1"/>
                </a:solidFill>
                <a:latin typeface="Times New Roman" pitchFamily="18" charset="0"/>
              </a:defRPr>
            </a:lvl1pPr>
            <a:lvl2pPr>
              <a:spcBef>
                <a:spcPct val="0"/>
              </a:spcBef>
              <a:defRPr sz="2400">
                <a:solidFill>
                  <a:schemeClr val="tx1"/>
                </a:solidFill>
                <a:latin typeface="Times New Roman" pitchFamily="18" charset="0"/>
              </a:defRPr>
            </a:lvl2pPr>
            <a:lvl3pPr>
              <a:spcBef>
                <a:spcPct val="0"/>
              </a:spcBef>
              <a:defRPr sz="2400">
                <a:solidFill>
                  <a:schemeClr val="tx1"/>
                </a:solidFill>
                <a:latin typeface="Times New Roman" pitchFamily="18" charset="0"/>
              </a:defRPr>
            </a:lvl3pPr>
            <a:lvl4pPr>
              <a:spcBef>
                <a:spcPct val="0"/>
              </a:spcBef>
              <a:defRPr sz="2400">
                <a:solidFill>
                  <a:schemeClr val="tx1"/>
                </a:solidFill>
                <a:latin typeface="Times New Roman" pitchFamily="18" charset="0"/>
              </a:defRPr>
            </a:lvl4pPr>
            <a:lvl5pPr>
              <a:spcBef>
                <a:spcPct val="0"/>
              </a:spcBef>
              <a:defRPr sz="2400">
                <a:solidFill>
                  <a:schemeClr val="tx1"/>
                </a:solidFill>
                <a:latin typeface="Times New Roman" pitchFamily="18" charset="0"/>
              </a:defRPr>
            </a:lvl5pPr>
            <a:lvl6pPr marL="457200" fontAlgn="base">
              <a:spcBef>
                <a:spcPct val="0"/>
              </a:spcBef>
              <a:spcAft>
                <a:spcPct val="0"/>
              </a:spcAft>
              <a:defRPr sz="2400">
                <a:solidFill>
                  <a:schemeClr val="tx1"/>
                </a:solidFill>
                <a:latin typeface="Times New Roman" pitchFamily="18" charset="0"/>
              </a:defRPr>
            </a:lvl6pPr>
            <a:lvl7pPr marL="914400" fontAlgn="base">
              <a:spcBef>
                <a:spcPct val="0"/>
              </a:spcBef>
              <a:spcAft>
                <a:spcPct val="0"/>
              </a:spcAft>
              <a:defRPr sz="2400">
                <a:solidFill>
                  <a:schemeClr val="tx1"/>
                </a:solidFill>
                <a:latin typeface="Times New Roman" pitchFamily="18" charset="0"/>
              </a:defRPr>
            </a:lvl7pPr>
            <a:lvl8pPr marL="1371600" fontAlgn="base">
              <a:spcBef>
                <a:spcPct val="0"/>
              </a:spcBef>
              <a:spcAft>
                <a:spcPct val="0"/>
              </a:spcAft>
              <a:defRPr sz="2400">
                <a:solidFill>
                  <a:schemeClr val="tx1"/>
                </a:solidFill>
                <a:latin typeface="Times New Roman" pitchFamily="18" charset="0"/>
              </a:defRPr>
            </a:lvl8pPr>
            <a:lvl9pPr marL="1828800" fontAlgn="base">
              <a:spcBef>
                <a:spcPct val="0"/>
              </a:spcBef>
              <a:spcAft>
                <a:spcPct val="0"/>
              </a:spcAft>
              <a:defRPr sz="2400">
                <a:solidFill>
                  <a:schemeClr val="tx1"/>
                </a:solidFill>
                <a:latin typeface="Times New Roman" pitchFamily="18" charset="0"/>
              </a:defRPr>
            </a:lvl9pPr>
          </a:lstStyle>
          <a:p>
            <a:pPr algn="ctr">
              <a:lnSpc>
                <a:spcPct val="90000"/>
              </a:lnSpc>
            </a:pPr>
            <a:r>
              <a:rPr lang="tr-TR" altLang="tr-TR" sz="4500" b="1" dirty="0" smtClean="0">
                <a:solidFill>
                  <a:srgbClr val="1924FA"/>
                </a:solidFill>
                <a:latin typeface="Tahoma" charset="0"/>
                <a:ea typeface="Tahoma" charset="0"/>
                <a:cs typeface="Tahoma" charset="0"/>
              </a:rPr>
              <a:t>KİMYASAL SAVUNMA </a:t>
            </a:r>
            <a:endParaRPr lang="en-US" altLang="tr-TR" sz="4500" b="1" dirty="0">
              <a:solidFill>
                <a:srgbClr val="1924FA"/>
              </a:solidFill>
              <a:latin typeface="Tahoma" charset="0"/>
              <a:ea typeface="Tahoma" charset="0"/>
              <a:cs typeface="Tahoma" charset="0"/>
            </a:endParaRPr>
          </a:p>
        </p:txBody>
      </p:sp>
      <p:sp>
        <p:nvSpPr>
          <p:cNvPr id="1007623" name="Rectangle 7"/>
          <p:cNvSpPr>
            <a:spLocks noChangeArrowheads="1"/>
          </p:cNvSpPr>
          <p:nvPr/>
        </p:nvSpPr>
        <p:spPr bwMode="auto">
          <a:xfrm>
            <a:off x="59268" y="4997276"/>
            <a:ext cx="3636433" cy="954750"/>
          </a:xfrm>
          <a:prstGeom prst="rect">
            <a:avLst/>
          </a:prstGeom>
          <a:solidFill>
            <a:schemeClr val="bg1"/>
          </a:solidFill>
          <a:ln w="12700">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marL="107950" indent="-107950">
              <a:spcBef>
                <a:spcPct val="0"/>
              </a:spcBef>
              <a:defRPr sz="2400">
                <a:solidFill>
                  <a:schemeClr val="tx1"/>
                </a:solidFill>
                <a:latin typeface="Times New Roman" pitchFamily="18" charset="0"/>
              </a:defRPr>
            </a:lvl1pPr>
            <a:lvl2pPr>
              <a:spcBef>
                <a:spcPct val="0"/>
              </a:spcBef>
              <a:defRPr sz="2400">
                <a:solidFill>
                  <a:schemeClr val="tx1"/>
                </a:solidFill>
                <a:latin typeface="Times New Roman" pitchFamily="18" charset="0"/>
              </a:defRPr>
            </a:lvl2pPr>
            <a:lvl3pPr>
              <a:spcBef>
                <a:spcPct val="0"/>
              </a:spcBef>
              <a:defRPr sz="2400">
                <a:solidFill>
                  <a:schemeClr val="tx1"/>
                </a:solidFill>
                <a:latin typeface="Times New Roman" pitchFamily="18" charset="0"/>
              </a:defRPr>
            </a:lvl3pPr>
            <a:lvl4pPr>
              <a:spcBef>
                <a:spcPct val="0"/>
              </a:spcBef>
              <a:defRPr sz="2400">
                <a:solidFill>
                  <a:schemeClr val="tx1"/>
                </a:solidFill>
                <a:latin typeface="Times New Roman" pitchFamily="18" charset="0"/>
              </a:defRPr>
            </a:lvl4pPr>
            <a:lvl5pPr>
              <a:spcBef>
                <a:spcPct val="0"/>
              </a:spcBef>
              <a:defRPr sz="2400">
                <a:solidFill>
                  <a:schemeClr val="tx1"/>
                </a:solidFill>
                <a:latin typeface="Times New Roman" pitchFamily="18" charset="0"/>
              </a:defRPr>
            </a:lvl5pPr>
            <a:lvl6pPr fontAlgn="base">
              <a:spcBef>
                <a:spcPct val="0"/>
              </a:spcBef>
              <a:spcAft>
                <a:spcPct val="0"/>
              </a:spcAft>
              <a:defRPr sz="2400">
                <a:solidFill>
                  <a:schemeClr val="tx1"/>
                </a:solidFill>
                <a:latin typeface="Times New Roman" pitchFamily="18" charset="0"/>
              </a:defRPr>
            </a:lvl6pPr>
            <a:lvl7pPr fontAlgn="base">
              <a:spcBef>
                <a:spcPct val="0"/>
              </a:spcBef>
              <a:spcAft>
                <a:spcPct val="0"/>
              </a:spcAft>
              <a:defRPr sz="2400">
                <a:solidFill>
                  <a:schemeClr val="tx1"/>
                </a:solidFill>
                <a:latin typeface="Times New Roman" pitchFamily="18" charset="0"/>
              </a:defRPr>
            </a:lvl7pPr>
            <a:lvl8pPr fontAlgn="base">
              <a:spcBef>
                <a:spcPct val="0"/>
              </a:spcBef>
              <a:spcAft>
                <a:spcPct val="0"/>
              </a:spcAft>
              <a:defRPr sz="2400">
                <a:solidFill>
                  <a:schemeClr val="tx1"/>
                </a:solidFill>
                <a:latin typeface="Times New Roman" pitchFamily="18" charset="0"/>
              </a:defRPr>
            </a:lvl8pPr>
            <a:lvl9pPr fontAlgn="base">
              <a:spcBef>
                <a:spcPct val="0"/>
              </a:spcBef>
              <a:spcAft>
                <a:spcPct val="0"/>
              </a:spcAft>
              <a:defRPr sz="2400">
                <a:solidFill>
                  <a:schemeClr val="tx1"/>
                </a:solidFill>
                <a:latin typeface="Times New Roman" pitchFamily="18" charset="0"/>
              </a:defRPr>
            </a:lvl9pPr>
          </a:lstStyle>
          <a:p>
            <a:pPr eaLnBrk="0" hangingPunct="0">
              <a:buFontTx/>
              <a:buChar char="•"/>
            </a:pPr>
            <a:r>
              <a:rPr lang="tr-TR" altLang="tr-TR" sz="1400" b="0" dirty="0">
                <a:latin typeface="Trebuchet MS" pitchFamily="34" charset="0"/>
              </a:rPr>
              <a:t>İstihbarat ve korunma</a:t>
            </a:r>
            <a:endParaRPr lang="en-US" altLang="tr-TR" sz="1400" b="0" dirty="0">
              <a:latin typeface="Trebuchet MS" pitchFamily="34" charset="0"/>
            </a:endParaRPr>
          </a:p>
          <a:p>
            <a:pPr eaLnBrk="0" hangingPunct="0">
              <a:buFontTx/>
              <a:buChar char="•"/>
            </a:pPr>
            <a:r>
              <a:rPr lang="tr-TR" altLang="tr-TR" sz="1400" b="0" dirty="0">
                <a:latin typeface="Trebuchet MS" pitchFamily="34" charset="0"/>
              </a:rPr>
              <a:t>Tıbbi istihbarat ve </a:t>
            </a:r>
            <a:r>
              <a:rPr lang="tr-TR" altLang="tr-TR" sz="1400" dirty="0" smtClean="0">
                <a:latin typeface="Trebuchet MS" pitchFamily="34" charset="0"/>
              </a:rPr>
              <a:t>takip</a:t>
            </a:r>
            <a:endParaRPr lang="en-US" altLang="tr-TR" sz="1400" b="0" dirty="0">
              <a:latin typeface="Trebuchet MS" pitchFamily="34" charset="0"/>
            </a:endParaRPr>
          </a:p>
          <a:p>
            <a:pPr eaLnBrk="0" hangingPunct="0">
              <a:buFontTx/>
              <a:buChar char="•"/>
            </a:pPr>
            <a:r>
              <a:rPr lang="tr-TR" altLang="tr-TR" sz="1400" dirty="0" smtClean="0">
                <a:latin typeface="Trebuchet MS" pitchFamily="34" charset="0"/>
              </a:rPr>
              <a:t>Aşılama, Antidot</a:t>
            </a:r>
            <a:endParaRPr lang="en-US" altLang="tr-TR" sz="1400" b="0" dirty="0">
              <a:latin typeface="Trebuchet MS" pitchFamily="34" charset="0"/>
            </a:endParaRPr>
          </a:p>
          <a:p>
            <a:pPr eaLnBrk="0" hangingPunct="0">
              <a:buFontTx/>
              <a:buChar char="•"/>
            </a:pPr>
            <a:r>
              <a:rPr lang="tr-TR" altLang="tr-TR" sz="1400" b="0" dirty="0">
                <a:latin typeface="Trebuchet MS" pitchFamily="34" charset="0"/>
              </a:rPr>
              <a:t>Tanı ve tedavi olanaklarının geliştirilmesi</a:t>
            </a:r>
            <a:endParaRPr lang="en-US" altLang="tr-TR" sz="1400" b="0" dirty="0">
              <a:latin typeface="Trebuchet MS" pitchFamily="34" charset="0"/>
            </a:endParaRPr>
          </a:p>
        </p:txBody>
      </p:sp>
      <p:sp>
        <p:nvSpPr>
          <p:cNvPr id="1007624" name="Line 8"/>
          <p:cNvSpPr>
            <a:spLocks noChangeShapeType="1"/>
          </p:cNvSpPr>
          <p:nvPr/>
        </p:nvSpPr>
        <p:spPr bwMode="auto">
          <a:xfrm flipV="1">
            <a:off x="4963584" y="4089227"/>
            <a:ext cx="0" cy="608013"/>
          </a:xfrm>
          <a:prstGeom prst="line">
            <a:avLst/>
          </a:prstGeom>
          <a:noFill/>
          <a:ln w="76200">
            <a:solidFill>
              <a:srgbClr val="6053AD"/>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07625" name="Rectangle 9"/>
          <p:cNvSpPr>
            <a:spLocks noChangeArrowheads="1"/>
          </p:cNvSpPr>
          <p:nvPr/>
        </p:nvSpPr>
        <p:spPr bwMode="auto">
          <a:xfrm>
            <a:off x="4044313" y="4724226"/>
            <a:ext cx="1577554" cy="646973"/>
          </a:xfrm>
          <a:prstGeom prst="rect">
            <a:avLst/>
          </a:prstGeom>
          <a:noFill/>
          <a:ln w="12700">
            <a:solidFill>
              <a:srgbClr val="6053AD"/>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p>
            <a:pPr algn="ctr" eaLnBrk="0" hangingPunct="0">
              <a:spcBef>
                <a:spcPct val="0"/>
              </a:spcBef>
            </a:pPr>
            <a:r>
              <a:rPr lang="tr-TR" altLang="tr-TR" b="0" dirty="0" smtClean="0">
                <a:solidFill>
                  <a:schemeClr val="tx1"/>
                </a:solidFill>
              </a:rPr>
              <a:t>Saptama ve</a:t>
            </a:r>
            <a:endParaRPr lang="tr-TR" altLang="tr-TR" b="0" dirty="0">
              <a:solidFill>
                <a:schemeClr val="tx1"/>
              </a:solidFill>
            </a:endParaRPr>
          </a:p>
          <a:p>
            <a:pPr algn="ctr" eaLnBrk="0" hangingPunct="0">
              <a:spcBef>
                <a:spcPct val="0"/>
              </a:spcBef>
            </a:pPr>
            <a:r>
              <a:rPr lang="tr-TR" altLang="tr-TR" b="0" dirty="0">
                <a:solidFill>
                  <a:schemeClr val="tx1"/>
                </a:solidFill>
              </a:rPr>
              <a:t>uyarı</a:t>
            </a:r>
            <a:endParaRPr lang="en-US" altLang="tr-TR" b="0" dirty="0">
              <a:solidFill>
                <a:schemeClr val="tx1"/>
              </a:solidFill>
            </a:endParaRPr>
          </a:p>
        </p:txBody>
      </p:sp>
      <p:sp>
        <p:nvSpPr>
          <p:cNvPr id="1007626" name="Line 10"/>
          <p:cNvSpPr>
            <a:spLocks noChangeShapeType="1"/>
          </p:cNvSpPr>
          <p:nvPr/>
        </p:nvSpPr>
        <p:spPr bwMode="auto">
          <a:xfrm flipV="1">
            <a:off x="6347884" y="4089227"/>
            <a:ext cx="0" cy="608013"/>
          </a:xfrm>
          <a:prstGeom prst="line">
            <a:avLst/>
          </a:prstGeom>
          <a:noFill/>
          <a:ln w="76200">
            <a:solidFill>
              <a:srgbClr val="6053AD"/>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07627" name="Rectangle 11"/>
          <p:cNvSpPr>
            <a:spLocks noChangeArrowheads="1"/>
          </p:cNvSpPr>
          <p:nvPr/>
        </p:nvSpPr>
        <p:spPr bwMode="auto">
          <a:xfrm>
            <a:off x="5845931" y="4724226"/>
            <a:ext cx="1075871" cy="369974"/>
          </a:xfrm>
          <a:prstGeom prst="rect">
            <a:avLst/>
          </a:prstGeom>
          <a:noFill/>
          <a:ln w="12700">
            <a:solidFill>
              <a:srgbClr val="6053AD"/>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eaLnBrk="0" hangingPunct="0">
              <a:spcBef>
                <a:spcPct val="0"/>
              </a:spcBef>
            </a:pPr>
            <a:r>
              <a:rPr lang="tr-TR" altLang="tr-TR" b="0">
                <a:solidFill>
                  <a:schemeClr val="tx1"/>
                </a:solidFill>
              </a:rPr>
              <a:t> korunma</a:t>
            </a:r>
            <a:endParaRPr lang="en-US" altLang="tr-TR" b="0">
              <a:solidFill>
                <a:schemeClr val="tx1"/>
              </a:solidFill>
            </a:endParaRPr>
          </a:p>
        </p:txBody>
      </p:sp>
      <p:sp>
        <p:nvSpPr>
          <p:cNvPr id="1007628" name="Line 12"/>
          <p:cNvSpPr>
            <a:spLocks noChangeShapeType="1"/>
          </p:cNvSpPr>
          <p:nvPr/>
        </p:nvSpPr>
        <p:spPr bwMode="auto">
          <a:xfrm flipV="1">
            <a:off x="7924800" y="4089227"/>
            <a:ext cx="0" cy="608013"/>
          </a:xfrm>
          <a:prstGeom prst="line">
            <a:avLst/>
          </a:prstGeom>
          <a:noFill/>
          <a:ln w="76200">
            <a:solidFill>
              <a:srgbClr val="6053AD"/>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07629" name="Rectangle 13"/>
          <p:cNvSpPr>
            <a:spLocks noChangeArrowheads="1"/>
          </p:cNvSpPr>
          <p:nvPr/>
        </p:nvSpPr>
        <p:spPr bwMode="auto">
          <a:xfrm>
            <a:off x="7277443" y="4724226"/>
            <a:ext cx="1480983" cy="369974"/>
          </a:xfrm>
          <a:prstGeom prst="rect">
            <a:avLst/>
          </a:prstGeom>
          <a:noFill/>
          <a:ln w="12700">
            <a:solidFill>
              <a:srgbClr val="6053AD"/>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eaLnBrk="0" hangingPunct="0">
              <a:spcBef>
                <a:spcPct val="0"/>
              </a:spcBef>
            </a:pPr>
            <a:r>
              <a:rPr lang="tr-TR" altLang="tr-TR" b="0">
                <a:solidFill>
                  <a:schemeClr val="tx1"/>
                </a:solidFill>
              </a:rPr>
              <a:t>Olay yönetimi</a:t>
            </a:r>
            <a:endParaRPr lang="en-US" altLang="tr-TR" b="0">
              <a:solidFill>
                <a:schemeClr val="tx1"/>
              </a:solidFill>
            </a:endParaRPr>
          </a:p>
        </p:txBody>
      </p:sp>
      <p:sp>
        <p:nvSpPr>
          <p:cNvPr id="1007630" name="Line 14"/>
          <p:cNvSpPr>
            <a:spLocks noChangeShapeType="1"/>
          </p:cNvSpPr>
          <p:nvPr/>
        </p:nvSpPr>
        <p:spPr bwMode="auto">
          <a:xfrm flipV="1">
            <a:off x="9395884" y="4089227"/>
            <a:ext cx="0" cy="608013"/>
          </a:xfrm>
          <a:prstGeom prst="line">
            <a:avLst/>
          </a:prstGeom>
          <a:noFill/>
          <a:ln w="76200">
            <a:solidFill>
              <a:srgbClr val="6053AD"/>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07631" name="Rectangle 15"/>
          <p:cNvSpPr>
            <a:spLocks noChangeArrowheads="1"/>
          </p:cNvSpPr>
          <p:nvPr/>
        </p:nvSpPr>
        <p:spPr bwMode="auto">
          <a:xfrm>
            <a:off x="8987367" y="4724226"/>
            <a:ext cx="1069203" cy="739306"/>
          </a:xfrm>
          <a:prstGeom prst="rect">
            <a:avLst/>
          </a:prstGeom>
          <a:noFill/>
          <a:ln w="12700">
            <a:solidFill>
              <a:srgbClr val="6053AD"/>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marL="107950" indent="-107950">
              <a:spcBef>
                <a:spcPct val="0"/>
              </a:spcBef>
              <a:defRPr sz="2400">
                <a:solidFill>
                  <a:schemeClr val="tx1"/>
                </a:solidFill>
                <a:latin typeface="Times New Roman" pitchFamily="18" charset="0"/>
              </a:defRPr>
            </a:lvl1pPr>
            <a:lvl2pPr>
              <a:spcBef>
                <a:spcPct val="0"/>
              </a:spcBef>
              <a:defRPr sz="2400">
                <a:solidFill>
                  <a:schemeClr val="tx1"/>
                </a:solidFill>
                <a:latin typeface="Times New Roman" pitchFamily="18" charset="0"/>
              </a:defRPr>
            </a:lvl2pPr>
            <a:lvl3pPr>
              <a:spcBef>
                <a:spcPct val="0"/>
              </a:spcBef>
              <a:defRPr sz="2400">
                <a:solidFill>
                  <a:schemeClr val="tx1"/>
                </a:solidFill>
                <a:latin typeface="Times New Roman" pitchFamily="18" charset="0"/>
              </a:defRPr>
            </a:lvl3pPr>
            <a:lvl4pPr>
              <a:spcBef>
                <a:spcPct val="0"/>
              </a:spcBef>
              <a:defRPr sz="2400">
                <a:solidFill>
                  <a:schemeClr val="tx1"/>
                </a:solidFill>
                <a:latin typeface="Times New Roman" pitchFamily="18" charset="0"/>
              </a:defRPr>
            </a:lvl4pPr>
            <a:lvl5pPr>
              <a:spcBef>
                <a:spcPct val="0"/>
              </a:spcBef>
              <a:defRPr sz="2400">
                <a:solidFill>
                  <a:schemeClr val="tx1"/>
                </a:solidFill>
                <a:latin typeface="Times New Roman" pitchFamily="18" charset="0"/>
              </a:defRPr>
            </a:lvl5pPr>
            <a:lvl6pPr fontAlgn="base">
              <a:spcBef>
                <a:spcPct val="0"/>
              </a:spcBef>
              <a:spcAft>
                <a:spcPct val="0"/>
              </a:spcAft>
              <a:defRPr sz="2400">
                <a:solidFill>
                  <a:schemeClr val="tx1"/>
                </a:solidFill>
                <a:latin typeface="Times New Roman" pitchFamily="18" charset="0"/>
              </a:defRPr>
            </a:lvl6pPr>
            <a:lvl7pPr fontAlgn="base">
              <a:spcBef>
                <a:spcPct val="0"/>
              </a:spcBef>
              <a:spcAft>
                <a:spcPct val="0"/>
              </a:spcAft>
              <a:defRPr sz="2400">
                <a:solidFill>
                  <a:schemeClr val="tx1"/>
                </a:solidFill>
                <a:latin typeface="Times New Roman" pitchFamily="18" charset="0"/>
              </a:defRPr>
            </a:lvl7pPr>
            <a:lvl8pPr fontAlgn="base">
              <a:spcBef>
                <a:spcPct val="0"/>
              </a:spcBef>
              <a:spcAft>
                <a:spcPct val="0"/>
              </a:spcAft>
              <a:defRPr sz="2400">
                <a:solidFill>
                  <a:schemeClr val="tx1"/>
                </a:solidFill>
                <a:latin typeface="Times New Roman" pitchFamily="18" charset="0"/>
              </a:defRPr>
            </a:lvl8pPr>
            <a:lvl9pPr fontAlgn="base">
              <a:spcBef>
                <a:spcPct val="0"/>
              </a:spcBef>
              <a:spcAft>
                <a:spcPct val="0"/>
              </a:spcAft>
              <a:defRPr sz="2400">
                <a:solidFill>
                  <a:schemeClr val="tx1"/>
                </a:solidFill>
                <a:latin typeface="Times New Roman" pitchFamily="18" charset="0"/>
              </a:defRPr>
            </a:lvl9pPr>
          </a:lstStyle>
          <a:p>
            <a:pPr eaLnBrk="0" hangingPunct="0">
              <a:buFontTx/>
              <a:buChar char="•"/>
            </a:pPr>
            <a:r>
              <a:rPr lang="tr-TR" altLang="tr-TR" sz="1400" b="0">
                <a:latin typeface="Trebuchet MS" pitchFamily="34" charset="0"/>
              </a:rPr>
              <a:t>Tanı</a:t>
            </a:r>
            <a:endParaRPr lang="en-US" altLang="tr-TR" sz="1400" b="0">
              <a:latin typeface="Trebuchet MS" pitchFamily="34" charset="0"/>
            </a:endParaRPr>
          </a:p>
          <a:p>
            <a:pPr eaLnBrk="0" hangingPunct="0">
              <a:buFontTx/>
              <a:buChar char="•"/>
            </a:pPr>
            <a:r>
              <a:rPr lang="tr-TR" altLang="tr-TR" sz="1400" b="0">
                <a:latin typeface="Trebuchet MS" pitchFamily="34" charset="0"/>
              </a:rPr>
              <a:t>Karantina</a:t>
            </a:r>
            <a:endParaRPr lang="en-US" altLang="tr-TR" sz="1400" b="0">
              <a:latin typeface="Trebuchet MS" pitchFamily="34" charset="0"/>
            </a:endParaRPr>
          </a:p>
          <a:p>
            <a:pPr eaLnBrk="0" hangingPunct="0">
              <a:buFontTx/>
              <a:buChar char="•"/>
            </a:pPr>
            <a:r>
              <a:rPr lang="en-US" altLang="tr-TR" sz="1400" b="0">
                <a:latin typeface="Trebuchet MS" pitchFamily="34" charset="0"/>
              </a:rPr>
              <a:t>T</a:t>
            </a:r>
            <a:r>
              <a:rPr lang="tr-TR" altLang="tr-TR" sz="1400" b="0">
                <a:latin typeface="Trebuchet MS" pitchFamily="34" charset="0"/>
              </a:rPr>
              <a:t>edavi</a:t>
            </a:r>
            <a:endParaRPr lang="en-US" altLang="tr-TR" sz="1400" b="0">
              <a:latin typeface="Trebuchet MS" pitchFamily="34" charset="0"/>
            </a:endParaRPr>
          </a:p>
        </p:txBody>
      </p:sp>
      <p:sp>
        <p:nvSpPr>
          <p:cNvPr id="1007632" name="Line 16"/>
          <p:cNvSpPr>
            <a:spLocks noChangeShapeType="1"/>
          </p:cNvSpPr>
          <p:nvPr/>
        </p:nvSpPr>
        <p:spPr bwMode="auto">
          <a:xfrm flipV="1">
            <a:off x="11074400" y="4089227"/>
            <a:ext cx="0" cy="608013"/>
          </a:xfrm>
          <a:prstGeom prst="line">
            <a:avLst/>
          </a:prstGeom>
          <a:noFill/>
          <a:ln w="76200">
            <a:solidFill>
              <a:srgbClr val="6053AD"/>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07633" name="Rectangle 17"/>
          <p:cNvSpPr>
            <a:spLocks noChangeArrowheads="1"/>
          </p:cNvSpPr>
          <p:nvPr/>
        </p:nvSpPr>
        <p:spPr bwMode="auto">
          <a:xfrm>
            <a:off x="10699872" y="4724226"/>
            <a:ext cx="1123706" cy="369974"/>
          </a:xfrm>
          <a:prstGeom prst="rect">
            <a:avLst/>
          </a:prstGeom>
          <a:noFill/>
          <a:ln w="12700">
            <a:solidFill>
              <a:srgbClr val="6053AD"/>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eaLnBrk="0" hangingPunct="0">
              <a:spcBef>
                <a:spcPct val="0"/>
              </a:spcBef>
            </a:pPr>
            <a:r>
              <a:rPr lang="tr-TR" altLang="tr-TR" b="0">
                <a:solidFill>
                  <a:schemeClr val="tx1"/>
                </a:solidFill>
              </a:rPr>
              <a:t>Arındırma</a:t>
            </a:r>
            <a:endParaRPr lang="en-US" altLang="tr-TR" b="0">
              <a:solidFill>
                <a:schemeClr val="tx1"/>
              </a:solidFill>
            </a:endParaRPr>
          </a:p>
        </p:txBody>
      </p:sp>
      <p:sp>
        <p:nvSpPr>
          <p:cNvPr id="1007634" name="Line 18"/>
          <p:cNvSpPr>
            <a:spLocks noChangeShapeType="1"/>
          </p:cNvSpPr>
          <p:nvPr/>
        </p:nvSpPr>
        <p:spPr bwMode="auto">
          <a:xfrm flipV="1">
            <a:off x="3822700" y="2108027"/>
            <a:ext cx="0" cy="1674813"/>
          </a:xfrm>
          <a:prstGeom prst="line">
            <a:avLst/>
          </a:prstGeom>
          <a:noFill/>
          <a:ln w="12700">
            <a:solidFill>
              <a:schemeClr val="tx1"/>
            </a:solidFill>
            <a:prstDash val="dash"/>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07635" name="Line 19"/>
          <p:cNvSpPr>
            <a:spLocks noChangeShapeType="1"/>
          </p:cNvSpPr>
          <p:nvPr/>
        </p:nvSpPr>
        <p:spPr bwMode="auto">
          <a:xfrm flipV="1">
            <a:off x="4963584" y="2641426"/>
            <a:ext cx="0" cy="1231900"/>
          </a:xfrm>
          <a:prstGeom prst="line">
            <a:avLst/>
          </a:prstGeom>
          <a:noFill/>
          <a:ln w="12700">
            <a:solidFill>
              <a:schemeClr val="tx1"/>
            </a:solidFill>
            <a:prstDash val="dash"/>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07636" name="Line 20"/>
          <p:cNvSpPr>
            <a:spLocks noChangeShapeType="1"/>
          </p:cNvSpPr>
          <p:nvPr/>
        </p:nvSpPr>
        <p:spPr bwMode="auto">
          <a:xfrm flipV="1">
            <a:off x="6345767" y="2108027"/>
            <a:ext cx="0" cy="1751013"/>
          </a:xfrm>
          <a:prstGeom prst="line">
            <a:avLst/>
          </a:prstGeom>
          <a:noFill/>
          <a:ln w="12700">
            <a:solidFill>
              <a:schemeClr val="tx1"/>
            </a:solidFill>
            <a:prstDash val="dash"/>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07637" name="AutoShape 21"/>
          <p:cNvSpPr>
            <a:spLocks noChangeArrowheads="1"/>
          </p:cNvSpPr>
          <p:nvPr/>
        </p:nvSpPr>
        <p:spPr bwMode="auto">
          <a:xfrm>
            <a:off x="239185" y="3843165"/>
            <a:ext cx="2688167" cy="377825"/>
          </a:xfrm>
          <a:prstGeom prst="rightArrow">
            <a:avLst>
              <a:gd name="adj1" fmla="val 50000"/>
              <a:gd name="adj2" fmla="val 133453"/>
            </a:avLst>
          </a:prstGeom>
          <a:solidFill>
            <a:schemeClr val="bg2">
              <a:lumMod val="50000"/>
            </a:schemeClr>
          </a:solidFill>
          <a:ln w="12700">
            <a:solidFill>
              <a:schemeClr val="tx1"/>
            </a:solidFill>
            <a:miter lim="800000"/>
            <a:headEnd/>
            <a:tailEnd/>
          </a:ln>
          <a:effectLst/>
          <a:extLst/>
        </p:spPr>
        <p:txBody>
          <a:bodyPr wrap="none" anchor="ctr"/>
          <a:lstStyle/>
          <a:p>
            <a:endParaRPr lang="tr-TR"/>
          </a:p>
        </p:txBody>
      </p:sp>
      <p:sp>
        <p:nvSpPr>
          <p:cNvPr id="1007638" name="AutoShape 22"/>
          <p:cNvSpPr>
            <a:spLocks noChangeArrowheads="1"/>
          </p:cNvSpPr>
          <p:nvPr/>
        </p:nvSpPr>
        <p:spPr bwMode="auto">
          <a:xfrm>
            <a:off x="4603751" y="3805064"/>
            <a:ext cx="7518400" cy="381000"/>
          </a:xfrm>
          <a:prstGeom prst="rightArrow">
            <a:avLst>
              <a:gd name="adj1" fmla="val 50000"/>
              <a:gd name="adj2" fmla="val 370137"/>
            </a:avLst>
          </a:prstGeom>
          <a:solidFill>
            <a:schemeClr val="bg2">
              <a:lumMod val="50000"/>
            </a:schemeClr>
          </a:solidFill>
          <a:ln>
            <a:noFill/>
          </a:ln>
          <a:effectLst/>
          <a:extLst/>
        </p:spPr>
        <p:txBody>
          <a:bodyPr wrap="none" anchor="ctr"/>
          <a:lstStyle/>
          <a:p>
            <a:endParaRPr lang="tr-TR"/>
          </a:p>
        </p:txBody>
      </p:sp>
      <p:sp>
        <p:nvSpPr>
          <p:cNvPr id="1007639" name="Rectangle 23"/>
          <p:cNvSpPr>
            <a:spLocks noChangeArrowheads="1"/>
          </p:cNvSpPr>
          <p:nvPr/>
        </p:nvSpPr>
        <p:spPr bwMode="auto">
          <a:xfrm>
            <a:off x="1350143" y="2338214"/>
            <a:ext cx="625556" cy="339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spcBef>
                <a:spcPct val="0"/>
              </a:spcBef>
            </a:pPr>
            <a:r>
              <a:rPr lang="tr-TR" altLang="tr-TR" sz="1600" dirty="0">
                <a:solidFill>
                  <a:srgbClr val="7030A0"/>
                </a:solidFill>
                <a:latin typeface="Tahoma" charset="0"/>
                <a:ea typeface="Tahoma" charset="0"/>
                <a:cs typeface="Tahoma" charset="0"/>
              </a:rPr>
              <a:t>Yıllar</a:t>
            </a:r>
            <a:endParaRPr lang="en-US" altLang="tr-TR" sz="1600" dirty="0">
              <a:solidFill>
                <a:srgbClr val="7030A0"/>
              </a:solidFill>
              <a:latin typeface="Tahoma" charset="0"/>
              <a:ea typeface="Tahoma" charset="0"/>
              <a:cs typeface="Tahoma" charset="0"/>
            </a:endParaRPr>
          </a:p>
        </p:txBody>
      </p:sp>
      <p:sp>
        <p:nvSpPr>
          <p:cNvPr id="1007640" name="Rectangle 24"/>
          <p:cNvSpPr>
            <a:spLocks noChangeArrowheads="1"/>
          </p:cNvSpPr>
          <p:nvPr/>
        </p:nvSpPr>
        <p:spPr bwMode="auto">
          <a:xfrm>
            <a:off x="3050681" y="1720676"/>
            <a:ext cx="1659300" cy="339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spcBef>
                <a:spcPct val="0"/>
              </a:spcBef>
            </a:pPr>
            <a:r>
              <a:rPr lang="tr-TR" altLang="tr-TR" sz="1600" dirty="0">
                <a:solidFill>
                  <a:srgbClr val="7030A0"/>
                </a:solidFill>
                <a:latin typeface="Tahoma" charset="0"/>
                <a:ea typeface="Tahoma" charset="0"/>
                <a:cs typeface="Tahoma" charset="0"/>
              </a:rPr>
              <a:t>Saniye-dakikalar</a:t>
            </a:r>
            <a:endParaRPr lang="en-US" altLang="tr-TR" sz="1600" dirty="0">
              <a:solidFill>
                <a:srgbClr val="7030A0"/>
              </a:solidFill>
              <a:latin typeface="Tahoma" charset="0"/>
              <a:ea typeface="Tahoma" charset="0"/>
              <a:cs typeface="Tahoma" charset="0"/>
            </a:endParaRPr>
          </a:p>
        </p:txBody>
      </p:sp>
      <p:sp>
        <p:nvSpPr>
          <p:cNvPr id="1007641" name="Rectangle 25"/>
          <p:cNvSpPr>
            <a:spLocks noChangeArrowheads="1"/>
          </p:cNvSpPr>
          <p:nvPr/>
        </p:nvSpPr>
        <p:spPr bwMode="auto">
          <a:xfrm>
            <a:off x="4177792" y="2284239"/>
            <a:ext cx="1695144" cy="339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spcBef>
                <a:spcPct val="0"/>
              </a:spcBef>
            </a:pPr>
            <a:r>
              <a:rPr lang="tr-TR" altLang="tr-TR" sz="1600" dirty="0">
                <a:solidFill>
                  <a:srgbClr val="7030A0"/>
                </a:solidFill>
                <a:latin typeface="Tahoma" charset="0"/>
                <a:ea typeface="Tahoma" charset="0"/>
                <a:cs typeface="Tahoma" charset="0"/>
              </a:rPr>
              <a:t>Dakikalar-saatler</a:t>
            </a:r>
            <a:endParaRPr lang="en-US" altLang="tr-TR" sz="1600" dirty="0">
              <a:solidFill>
                <a:srgbClr val="7030A0"/>
              </a:solidFill>
              <a:latin typeface="Tahoma" charset="0"/>
              <a:ea typeface="Tahoma" charset="0"/>
              <a:cs typeface="Tahoma" charset="0"/>
            </a:endParaRPr>
          </a:p>
        </p:txBody>
      </p:sp>
      <p:sp>
        <p:nvSpPr>
          <p:cNvPr id="1007642" name="Rectangle 26"/>
          <p:cNvSpPr>
            <a:spLocks noChangeArrowheads="1"/>
          </p:cNvSpPr>
          <p:nvPr/>
        </p:nvSpPr>
        <p:spPr bwMode="auto">
          <a:xfrm>
            <a:off x="5568370" y="1739726"/>
            <a:ext cx="1695144" cy="339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spcBef>
                <a:spcPct val="0"/>
              </a:spcBef>
            </a:pPr>
            <a:r>
              <a:rPr lang="tr-TR" altLang="tr-TR" sz="1600" dirty="0">
                <a:solidFill>
                  <a:srgbClr val="7030A0"/>
                </a:solidFill>
                <a:latin typeface="Tahoma" charset="0"/>
                <a:ea typeface="Tahoma" charset="0"/>
                <a:cs typeface="Tahoma" charset="0"/>
              </a:rPr>
              <a:t>Dakikalar-saatler</a:t>
            </a:r>
            <a:endParaRPr lang="en-US" altLang="tr-TR" sz="1600" dirty="0">
              <a:solidFill>
                <a:srgbClr val="7030A0"/>
              </a:solidFill>
              <a:latin typeface="Tahoma" charset="0"/>
              <a:ea typeface="Tahoma" charset="0"/>
              <a:cs typeface="Tahoma" charset="0"/>
            </a:endParaRPr>
          </a:p>
        </p:txBody>
      </p:sp>
      <p:sp>
        <p:nvSpPr>
          <p:cNvPr id="1007643" name="Rectangle 27"/>
          <p:cNvSpPr>
            <a:spLocks noChangeArrowheads="1"/>
          </p:cNvSpPr>
          <p:nvPr/>
        </p:nvSpPr>
        <p:spPr bwMode="auto">
          <a:xfrm>
            <a:off x="7245287" y="2478754"/>
            <a:ext cx="1453090" cy="339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spcBef>
                <a:spcPct val="0"/>
              </a:spcBef>
            </a:pPr>
            <a:r>
              <a:rPr lang="tr-TR" altLang="tr-TR" sz="1600" dirty="0">
                <a:solidFill>
                  <a:srgbClr val="7030A0"/>
                </a:solidFill>
                <a:latin typeface="Tahoma" charset="0"/>
                <a:ea typeface="Tahoma" charset="0"/>
                <a:cs typeface="Tahoma" charset="0"/>
              </a:rPr>
              <a:t>Saatler-günler</a:t>
            </a:r>
            <a:endParaRPr lang="en-US" altLang="tr-TR" sz="1600" dirty="0">
              <a:solidFill>
                <a:srgbClr val="7030A0"/>
              </a:solidFill>
              <a:latin typeface="Tahoma" charset="0"/>
              <a:ea typeface="Tahoma" charset="0"/>
              <a:cs typeface="Tahoma" charset="0"/>
            </a:endParaRPr>
          </a:p>
        </p:txBody>
      </p:sp>
      <p:sp>
        <p:nvSpPr>
          <p:cNvPr id="1007644" name="Freeform 28"/>
          <p:cNvSpPr>
            <a:spLocks/>
          </p:cNvSpPr>
          <p:nvPr/>
        </p:nvSpPr>
        <p:spPr bwMode="auto">
          <a:xfrm>
            <a:off x="2734734" y="3178001"/>
            <a:ext cx="2044700" cy="1690688"/>
          </a:xfrm>
          <a:custGeom>
            <a:avLst/>
            <a:gdLst>
              <a:gd name="T0" fmla="*/ 560 w 1057"/>
              <a:gd name="T1" fmla="*/ 241 h 1201"/>
              <a:gd name="T2" fmla="*/ 475 w 1057"/>
              <a:gd name="T3" fmla="*/ 105 h 1201"/>
              <a:gd name="T4" fmla="*/ 418 w 1057"/>
              <a:gd name="T5" fmla="*/ 355 h 1201"/>
              <a:gd name="T6" fmla="*/ 220 w 1057"/>
              <a:gd name="T7" fmla="*/ 201 h 1201"/>
              <a:gd name="T8" fmla="*/ 263 w 1057"/>
              <a:gd name="T9" fmla="*/ 434 h 1201"/>
              <a:gd name="T10" fmla="*/ 57 w 1057"/>
              <a:gd name="T11" fmla="*/ 459 h 1201"/>
              <a:gd name="T12" fmla="*/ 192 w 1057"/>
              <a:gd name="T13" fmla="*/ 644 h 1201"/>
              <a:gd name="T14" fmla="*/ 0 w 1057"/>
              <a:gd name="T15" fmla="*/ 715 h 1201"/>
              <a:gd name="T16" fmla="*/ 163 w 1057"/>
              <a:gd name="T17" fmla="*/ 854 h 1201"/>
              <a:gd name="T18" fmla="*/ 63 w 1057"/>
              <a:gd name="T19" fmla="*/ 990 h 1201"/>
              <a:gd name="T20" fmla="*/ 235 w 1057"/>
              <a:gd name="T21" fmla="*/ 1013 h 1201"/>
              <a:gd name="T22" fmla="*/ 240 w 1057"/>
              <a:gd name="T23" fmla="*/ 1200 h 1201"/>
              <a:gd name="T24" fmla="*/ 368 w 1057"/>
              <a:gd name="T25" fmla="*/ 1007 h 1201"/>
              <a:gd name="T26" fmla="*/ 425 w 1057"/>
              <a:gd name="T27" fmla="*/ 1095 h 1201"/>
              <a:gd name="T28" fmla="*/ 483 w 1057"/>
              <a:gd name="T29" fmla="*/ 965 h 1201"/>
              <a:gd name="T30" fmla="*/ 568 w 1057"/>
              <a:gd name="T31" fmla="*/ 1047 h 1201"/>
              <a:gd name="T32" fmla="*/ 595 w 1057"/>
              <a:gd name="T33" fmla="*/ 885 h 1201"/>
              <a:gd name="T34" fmla="*/ 730 w 1057"/>
              <a:gd name="T35" fmla="*/ 965 h 1201"/>
              <a:gd name="T36" fmla="*/ 716 w 1057"/>
              <a:gd name="T37" fmla="*/ 797 h 1201"/>
              <a:gd name="T38" fmla="*/ 923 w 1057"/>
              <a:gd name="T39" fmla="*/ 868 h 1201"/>
              <a:gd name="T40" fmla="*/ 801 w 1057"/>
              <a:gd name="T41" fmla="*/ 684 h 1201"/>
              <a:gd name="T42" fmla="*/ 893 w 1057"/>
              <a:gd name="T43" fmla="*/ 627 h 1201"/>
              <a:gd name="T44" fmla="*/ 830 w 1057"/>
              <a:gd name="T45" fmla="*/ 522 h 1201"/>
              <a:gd name="T46" fmla="*/ 1056 w 1057"/>
              <a:gd name="T47" fmla="*/ 369 h 1201"/>
              <a:gd name="T48" fmla="*/ 801 w 1057"/>
              <a:gd name="T49" fmla="*/ 363 h 1201"/>
              <a:gd name="T50" fmla="*/ 880 w 1057"/>
              <a:gd name="T51" fmla="*/ 176 h 1201"/>
              <a:gd name="T52" fmla="*/ 710 w 1057"/>
              <a:gd name="T53" fmla="*/ 321 h 1201"/>
              <a:gd name="T54" fmla="*/ 723 w 1057"/>
              <a:gd name="T55" fmla="*/ 0 h 1201"/>
              <a:gd name="T56" fmla="*/ 560 w 1057"/>
              <a:gd name="T57" fmla="*/ 241 h 1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57" h="1201">
                <a:moveTo>
                  <a:pt x="560" y="241"/>
                </a:moveTo>
                <a:lnTo>
                  <a:pt x="475" y="105"/>
                </a:lnTo>
                <a:lnTo>
                  <a:pt x="418" y="355"/>
                </a:lnTo>
                <a:lnTo>
                  <a:pt x="220" y="201"/>
                </a:lnTo>
                <a:lnTo>
                  <a:pt x="263" y="434"/>
                </a:lnTo>
                <a:lnTo>
                  <a:pt x="57" y="459"/>
                </a:lnTo>
                <a:lnTo>
                  <a:pt x="192" y="644"/>
                </a:lnTo>
                <a:lnTo>
                  <a:pt x="0" y="715"/>
                </a:lnTo>
                <a:lnTo>
                  <a:pt x="163" y="854"/>
                </a:lnTo>
                <a:lnTo>
                  <a:pt x="63" y="990"/>
                </a:lnTo>
                <a:lnTo>
                  <a:pt x="235" y="1013"/>
                </a:lnTo>
                <a:lnTo>
                  <a:pt x="240" y="1200"/>
                </a:lnTo>
                <a:lnTo>
                  <a:pt x="368" y="1007"/>
                </a:lnTo>
                <a:lnTo>
                  <a:pt x="425" y="1095"/>
                </a:lnTo>
                <a:lnTo>
                  <a:pt x="483" y="965"/>
                </a:lnTo>
                <a:lnTo>
                  <a:pt x="568" y="1047"/>
                </a:lnTo>
                <a:lnTo>
                  <a:pt x="595" y="885"/>
                </a:lnTo>
                <a:lnTo>
                  <a:pt x="730" y="965"/>
                </a:lnTo>
                <a:lnTo>
                  <a:pt x="716" y="797"/>
                </a:lnTo>
                <a:lnTo>
                  <a:pt x="923" y="868"/>
                </a:lnTo>
                <a:lnTo>
                  <a:pt x="801" y="684"/>
                </a:lnTo>
                <a:lnTo>
                  <a:pt x="893" y="627"/>
                </a:lnTo>
                <a:lnTo>
                  <a:pt x="830" y="522"/>
                </a:lnTo>
                <a:lnTo>
                  <a:pt x="1056" y="369"/>
                </a:lnTo>
                <a:lnTo>
                  <a:pt x="801" y="363"/>
                </a:lnTo>
                <a:lnTo>
                  <a:pt x="880" y="176"/>
                </a:lnTo>
                <a:lnTo>
                  <a:pt x="710" y="321"/>
                </a:lnTo>
                <a:lnTo>
                  <a:pt x="723" y="0"/>
                </a:lnTo>
                <a:lnTo>
                  <a:pt x="560" y="241"/>
                </a:lnTo>
              </a:path>
            </a:pathLst>
          </a:custGeom>
          <a:solidFill>
            <a:schemeClr val="bg2">
              <a:lumMod val="50000"/>
            </a:schemeClr>
          </a:solidFill>
          <a:ln>
            <a:noFill/>
          </a:ln>
          <a:effectLst/>
        </p:spPr>
        <p:txBody>
          <a:bodyPr/>
          <a:lstStyle/>
          <a:p>
            <a:endParaRPr lang="tr-TR" sz="2000" b="1" dirty="0">
              <a:solidFill>
                <a:schemeClr val="bg1"/>
              </a:solidFill>
            </a:endParaRPr>
          </a:p>
        </p:txBody>
      </p:sp>
      <p:sp>
        <p:nvSpPr>
          <p:cNvPr id="1007645" name="Rectangle 29"/>
          <p:cNvSpPr>
            <a:spLocks noChangeArrowheads="1"/>
          </p:cNvSpPr>
          <p:nvPr/>
        </p:nvSpPr>
        <p:spPr bwMode="auto">
          <a:xfrm>
            <a:off x="3312584" y="3636790"/>
            <a:ext cx="829733" cy="782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pPr algn="ctr" eaLnBrk="0" hangingPunct="0">
              <a:spcBef>
                <a:spcPct val="0"/>
              </a:spcBef>
            </a:pPr>
            <a:r>
              <a:rPr lang="en-US" altLang="tr-TR" sz="2000" b="1" dirty="0" err="1" smtClean="0">
                <a:solidFill>
                  <a:schemeClr val="bg1"/>
                </a:solidFill>
              </a:rPr>
              <a:t>Kimyasal</a:t>
            </a:r>
            <a:r>
              <a:rPr lang="tr-TR" altLang="tr-TR" sz="2000" b="1" dirty="0" smtClean="0">
                <a:solidFill>
                  <a:schemeClr val="bg1"/>
                </a:solidFill>
              </a:rPr>
              <a:t> </a:t>
            </a:r>
            <a:endParaRPr lang="tr-TR" altLang="tr-TR" sz="2000" b="1" dirty="0">
              <a:solidFill>
                <a:schemeClr val="bg1"/>
              </a:solidFill>
            </a:endParaRPr>
          </a:p>
          <a:p>
            <a:pPr algn="ctr" eaLnBrk="0" hangingPunct="0">
              <a:spcBef>
                <a:spcPct val="0"/>
              </a:spcBef>
            </a:pPr>
            <a:r>
              <a:rPr lang="tr-TR" altLang="tr-TR" sz="2000" b="1" dirty="0">
                <a:solidFill>
                  <a:schemeClr val="bg1"/>
                </a:solidFill>
              </a:rPr>
              <a:t>saldırı</a:t>
            </a:r>
            <a:endParaRPr lang="en-US" altLang="tr-TR" sz="2000" b="1" dirty="0">
              <a:solidFill>
                <a:schemeClr val="bg1"/>
              </a:solidFill>
            </a:endParaRPr>
          </a:p>
        </p:txBody>
      </p:sp>
      <p:sp>
        <p:nvSpPr>
          <p:cNvPr id="1007647" name="Rectangle 31"/>
          <p:cNvSpPr>
            <a:spLocks noChangeArrowheads="1"/>
          </p:cNvSpPr>
          <p:nvPr/>
        </p:nvSpPr>
        <p:spPr bwMode="auto">
          <a:xfrm>
            <a:off x="8396003" y="1574763"/>
            <a:ext cx="1846784" cy="615953"/>
          </a:xfrm>
          <a:prstGeom prst="rect">
            <a:avLst/>
          </a:prstGeom>
          <a:solidFill>
            <a:schemeClr val="bg2">
              <a:lumMod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tr-TR" b="1" smtClean="0">
                <a:solidFill>
                  <a:schemeClr val="bg1"/>
                </a:solidFill>
                <a:latin typeface="Tahoma" charset="0"/>
                <a:ea typeface="Tahoma" charset="0"/>
                <a:cs typeface="Tahoma" charset="0"/>
              </a:rPr>
              <a:t>Günler-haftalar</a:t>
            </a:r>
            <a:endParaRPr lang="tr-TR" b="1">
              <a:solidFill>
                <a:schemeClr val="bg1"/>
              </a:solidFill>
              <a:latin typeface="Tahoma" charset="0"/>
              <a:ea typeface="Tahoma" charset="0"/>
              <a:cs typeface="Tahoma" charset="0"/>
            </a:endParaRPr>
          </a:p>
        </p:txBody>
      </p:sp>
      <p:sp>
        <p:nvSpPr>
          <p:cNvPr id="1007649" name="Rectangle 33"/>
          <p:cNvSpPr>
            <a:spLocks noChangeArrowheads="1"/>
          </p:cNvSpPr>
          <p:nvPr/>
        </p:nvSpPr>
        <p:spPr bwMode="auto">
          <a:xfrm>
            <a:off x="10520039" y="2606237"/>
            <a:ext cx="1129476" cy="339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spcBef>
                <a:spcPct val="0"/>
              </a:spcBef>
            </a:pPr>
            <a:r>
              <a:rPr lang="tr-TR" altLang="tr-TR" sz="1600" dirty="0">
                <a:solidFill>
                  <a:srgbClr val="7030A0"/>
                </a:solidFill>
                <a:latin typeface="Tahoma" charset="0"/>
                <a:ea typeface="Tahoma" charset="0"/>
                <a:cs typeface="Tahoma" charset="0"/>
              </a:rPr>
              <a:t>Aylar-yıllar</a:t>
            </a:r>
            <a:endParaRPr lang="en-US" altLang="tr-TR" sz="1600" dirty="0">
              <a:solidFill>
                <a:srgbClr val="7030A0"/>
              </a:solidFill>
              <a:latin typeface="Tahoma" charset="0"/>
              <a:ea typeface="Tahoma" charset="0"/>
              <a:cs typeface="Tahoma" charset="0"/>
            </a:endParaRPr>
          </a:p>
        </p:txBody>
      </p:sp>
      <p:sp>
        <p:nvSpPr>
          <p:cNvPr id="1007650" name="Line 34"/>
          <p:cNvSpPr>
            <a:spLocks noChangeShapeType="1"/>
          </p:cNvSpPr>
          <p:nvPr/>
        </p:nvSpPr>
        <p:spPr bwMode="auto">
          <a:xfrm flipV="1">
            <a:off x="1583267" y="4147964"/>
            <a:ext cx="0" cy="792162"/>
          </a:xfrm>
          <a:prstGeom prst="line">
            <a:avLst/>
          </a:prstGeom>
          <a:noFill/>
          <a:ln w="76200">
            <a:solidFill>
              <a:srgbClr val="6053AD"/>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pic>
        <p:nvPicPr>
          <p:cNvPr id="1007654" name="Picture 38"/>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1867" y="5229051"/>
            <a:ext cx="16256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07655" name="Picture 39" descr="JBPDS Machin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19780" y="5509838"/>
            <a:ext cx="97366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chemeClr val="bg1"/>
                </a:solidFill>
                <a:miter lim="800000"/>
                <a:headEnd/>
                <a:tailEnd/>
              </a14:hiddenLine>
            </a:ext>
          </a:extLst>
        </p:spPr>
      </p:pic>
      <p:sp>
        <p:nvSpPr>
          <p:cNvPr id="2" name="Slayt Numarası Yer Tutucusu 1"/>
          <p:cNvSpPr>
            <a:spLocks noGrp="1"/>
          </p:cNvSpPr>
          <p:nvPr>
            <p:ph type="sldNum" sz="quarter" idx="12"/>
          </p:nvPr>
        </p:nvSpPr>
        <p:spPr/>
        <p:txBody>
          <a:bodyPr/>
          <a:lstStyle/>
          <a:p>
            <a:pPr>
              <a:defRPr/>
            </a:pPr>
            <a:fld id="{9FCECA6B-9BB7-42E5-9442-3422512A4670}" type="slidenum">
              <a:rPr lang="tr-TR" smtClean="0">
                <a:solidFill>
                  <a:prstClr val="black">
                    <a:tint val="75000"/>
                  </a:prstClr>
                </a:solidFill>
              </a:rPr>
              <a:pPr>
                <a:defRPr/>
              </a:pPr>
              <a:t>27</a:t>
            </a:fld>
            <a:endParaRPr lang="tr-TR">
              <a:solidFill>
                <a:prstClr val="black">
                  <a:tint val="75000"/>
                </a:prstClr>
              </a:solidFill>
            </a:endParaRPr>
          </a:p>
        </p:txBody>
      </p:sp>
      <p:pic>
        <p:nvPicPr>
          <p:cNvPr id="40"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1415" y="0"/>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5" descr="hm00223_"/>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13193" y="5509838"/>
            <a:ext cx="1217550" cy="133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6" descr="syringe1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242786" y="5217538"/>
            <a:ext cx="1846040" cy="1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2561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Documents and Settings\leikato\My Documents\LEIKAS\Henk.koht\SEO kirja\Lopullinen versio\Kuvat\valokuvat\Kuva22.tif"/>
          <p:cNvPicPr>
            <a:picLocks noChangeAspect="1" noChangeArrowheads="1"/>
          </p:cNvPicPr>
          <p:nvPr/>
        </p:nvPicPr>
        <p:blipFill>
          <a:blip r:embed="rId2" cstate="email"/>
          <a:srcRect/>
          <a:stretch>
            <a:fillRect/>
          </a:stretch>
        </p:blipFill>
        <p:spPr bwMode="auto">
          <a:xfrm>
            <a:off x="9007152" y="215901"/>
            <a:ext cx="3091550" cy="6857999"/>
          </a:xfrm>
          <a:prstGeom prst="rect">
            <a:avLst/>
          </a:prstGeom>
          <a:ln>
            <a:noFill/>
          </a:ln>
          <a:effectLst>
            <a:softEdge rad="112500"/>
          </a:effectLst>
        </p:spPr>
      </p:pic>
      <p:pic>
        <p:nvPicPr>
          <p:cNvPr id="7" name="Picture 5" descr="hazard area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92538" y="4608294"/>
            <a:ext cx="3097212"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Başlık 1"/>
          <p:cNvSpPr>
            <a:spLocks noGrp="1"/>
          </p:cNvSpPr>
          <p:nvPr>
            <p:ph type="title"/>
          </p:nvPr>
        </p:nvSpPr>
        <p:spPr>
          <a:xfrm>
            <a:off x="838200" y="365125"/>
            <a:ext cx="7960360" cy="1325563"/>
          </a:xfrm>
        </p:spPr>
        <p:txBody>
          <a:bodyPr/>
          <a:lstStyle/>
          <a:p>
            <a:pPr algn="ctr"/>
            <a:r>
              <a:rPr lang="tr-TR" b="1" dirty="0" smtClean="0">
                <a:solidFill>
                  <a:srgbClr val="1924FA"/>
                </a:solidFill>
                <a:latin typeface="Tahoma" charset="0"/>
                <a:ea typeface="Tahoma" charset="0"/>
                <a:cs typeface="Tahoma" charset="0"/>
              </a:rPr>
              <a:t>MAKAMLARIN KİŞİSEL KORUNMASI</a:t>
            </a:r>
            <a:endParaRPr lang="tr-TR" b="1" dirty="0">
              <a:solidFill>
                <a:srgbClr val="1924FA"/>
              </a:solidFill>
              <a:latin typeface="Tahoma" charset="0"/>
              <a:ea typeface="Tahoma" charset="0"/>
              <a:cs typeface="Tahoma" charset="0"/>
            </a:endParaRPr>
          </a:p>
        </p:txBody>
      </p:sp>
      <p:sp>
        <p:nvSpPr>
          <p:cNvPr id="3" name="İçerik Yer Tutucusu 2"/>
          <p:cNvSpPr>
            <a:spLocks noGrp="1"/>
          </p:cNvSpPr>
          <p:nvPr>
            <p:ph idx="1"/>
          </p:nvPr>
        </p:nvSpPr>
        <p:spPr>
          <a:xfrm>
            <a:off x="119270" y="1825624"/>
            <a:ext cx="8521147" cy="5032375"/>
          </a:xfrm>
        </p:spPr>
        <p:txBody>
          <a:bodyPr>
            <a:normAutofit/>
          </a:bodyPr>
          <a:lstStyle/>
          <a:p>
            <a:r>
              <a:rPr lang="tr-TR" dirty="0" smtClean="0">
                <a:latin typeface="Tahoma" charset="0"/>
                <a:ea typeface="Tahoma" charset="0"/>
                <a:cs typeface="Tahoma" charset="0"/>
              </a:rPr>
              <a:t>VIP, çok önemli kişilerin belirlenmesi ve koruma önlemlerinin alınması</a:t>
            </a:r>
          </a:p>
          <a:p>
            <a:r>
              <a:rPr lang="tr-TR" dirty="0" smtClean="0">
                <a:latin typeface="Tahoma" charset="0"/>
                <a:ea typeface="Tahoma" charset="0"/>
                <a:cs typeface="Tahoma" charset="0"/>
              </a:rPr>
              <a:t>Dört düzey fiziksel koruma; A, B, C ve D Seviyeleri. </a:t>
            </a:r>
          </a:p>
          <a:p>
            <a:r>
              <a:rPr lang="tr-TR" dirty="0" smtClean="0">
                <a:latin typeface="Tahoma" charset="0"/>
                <a:ea typeface="Tahoma" charset="0"/>
                <a:cs typeface="Tahoma" charset="0"/>
              </a:rPr>
              <a:t>KKE (Kişisel Koruma Ekipmanı) operatöre artan bir zihinsel ve fizyolojik stres düzeyi yerleştirir.</a:t>
            </a:r>
          </a:p>
          <a:p>
            <a:r>
              <a:rPr lang="tr-TR" dirty="0" smtClean="0">
                <a:latin typeface="Tahoma" charset="0"/>
                <a:ea typeface="Tahoma" charset="0"/>
                <a:cs typeface="Tahoma" charset="0"/>
              </a:rPr>
              <a:t>Havadan bir tehlike bulunduğundan ve sahnedeki rüzgârdan yaklaştığından şüphe edin.</a:t>
            </a:r>
          </a:p>
          <a:p>
            <a:r>
              <a:rPr lang="tr-TR" dirty="0" smtClean="0">
                <a:latin typeface="Tahoma" charset="0"/>
                <a:ea typeface="Tahoma" charset="0"/>
                <a:cs typeface="Tahoma" charset="0"/>
              </a:rPr>
              <a:t>Koruyucu seviye, sürekli denetime ve yeniden değerlenmeye ihtiyaç duyuyor, çünkü yaralı operatör kurtarma ekibi için fazladan yük oluşturuyor.</a:t>
            </a:r>
            <a:endParaRPr lang="tr-TR" dirty="0">
              <a:latin typeface="Tahoma" charset="0"/>
              <a:ea typeface="Tahoma" charset="0"/>
              <a:cs typeface="Tahoma" charset="0"/>
            </a:endParaRPr>
          </a:p>
        </p:txBody>
      </p:sp>
      <p:pic>
        <p:nvPicPr>
          <p:cNvPr id="8" name="Resim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648" y="29038"/>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descr="DSCF0004"/>
          <p:cNvPicPr>
            <a:picLocks noChangeAspect="1" noChangeArrowheads="1"/>
          </p:cNvPicPr>
          <p:nvPr/>
        </p:nvPicPr>
        <p:blipFill>
          <a:blip r:embed="rId5" cstate="email"/>
          <a:srcRect/>
          <a:stretch>
            <a:fillRect/>
          </a:stretch>
        </p:blipFill>
        <p:spPr bwMode="auto">
          <a:xfrm flipH="1">
            <a:off x="9007152" y="2237704"/>
            <a:ext cx="3106164" cy="1944217"/>
          </a:xfrm>
          <a:prstGeom prst="rect">
            <a:avLst/>
          </a:prstGeom>
          <a:ln>
            <a:noFill/>
          </a:ln>
          <a:effectLst>
            <a:softEdge rad="112500"/>
          </a:effectLst>
        </p:spPr>
      </p:pic>
    </p:spTree>
    <p:extLst>
      <p:ext uri="{BB962C8B-B14F-4D97-AF65-F5344CB8AC3E}">
        <p14:creationId xmlns:p14="http://schemas.microsoft.com/office/powerpoint/2010/main" val="2082390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53" presetClass="exit" presetSubtype="0" fill="hold" nodeType="withEffect">
                                  <p:stCondLst>
                                    <p:cond delay="0"/>
                                  </p:stCondLst>
                                  <p:childTnLst>
                                    <p:anim calcmode="lin" valueType="num">
                                      <p:cBhvr>
                                        <p:cTn id="11" dur="500"/>
                                        <p:tgtEl>
                                          <p:spTgt spid="10"/>
                                        </p:tgtEl>
                                        <p:attrNameLst>
                                          <p:attrName>ppt_w</p:attrName>
                                        </p:attrNameLst>
                                      </p:cBhvr>
                                      <p:tavLst>
                                        <p:tav tm="0">
                                          <p:val>
                                            <p:strVal val="ppt_w"/>
                                          </p:val>
                                        </p:tav>
                                        <p:tav tm="100000">
                                          <p:val>
                                            <p:fltVal val="0"/>
                                          </p:val>
                                        </p:tav>
                                      </p:tavLst>
                                    </p:anim>
                                    <p:anim calcmode="lin" valueType="num">
                                      <p:cBhvr>
                                        <p:cTn id="12" dur="500"/>
                                        <p:tgtEl>
                                          <p:spTgt spid="10"/>
                                        </p:tgtEl>
                                        <p:attrNameLst>
                                          <p:attrName>ppt_h</p:attrName>
                                        </p:attrNameLst>
                                      </p:cBhvr>
                                      <p:tavLst>
                                        <p:tav tm="0">
                                          <p:val>
                                            <p:strVal val="ppt_h"/>
                                          </p:val>
                                        </p:tav>
                                        <p:tav tm="100000">
                                          <p:val>
                                            <p:fltVal val="0"/>
                                          </p:val>
                                        </p:tav>
                                      </p:tavLst>
                                    </p:anim>
                                    <p:animEffect transition="out" filter="fade">
                                      <p:cBhvr>
                                        <p:cTn id="13" dur="500"/>
                                        <p:tgtEl>
                                          <p:spTgt spid="10"/>
                                        </p:tgtEl>
                                      </p:cBhvr>
                                    </p:animEffect>
                                    <p:set>
                                      <p:cBhvr>
                                        <p:cTn id="14"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17380" y="178943"/>
            <a:ext cx="8534400" cy="1507067"/>
          </a:xfrm>
        </p:spPr>
        <p:txBody>
          <a:bodyPr>
            <a:normAutofit/>
          </a:bodyPr>
          <a:lstStyle/>
          <a:p>
            <a:pPr algn="ctr"/>
            <a:r>
              <a:rPr lang="tr-TR" sz="4800" b="1" dirty="0" smtClean="0">
                <a:solidFill>
                  <a:srgbClr val="1924FA"/>
                </a:solidFill>
                <a:latin typeface="Tahoma" charset="0"/>
                <a:ea typeface="Tahoma" charset="0"/>
                <a:cs typeface="Tahoma" charset="0"/>
              </a:rPr>
              <a:t>T.C. SAĞLIK BAKANLIĞI</a:t>
            </a:r>
            <a:endParaRPr lang="tr-TR" sz="4800" b="1" dirty="0">
              <a:solidFill>
                <a:srgbClr val="1924FA"/>
              </a:solidFill>
              <a:latin typeface="Tahoma" charset="0"/>
              <a:ea typeface="Tahoma" charset="0"/>
              <a:cs typeface="Tahoma" charset="0"/>
            </a:endParaRPr>
          </a:p>
        </p:txBody>
      </p:sp>
      <p:sp>
        <p:nvSpPr>
          <p:cNvPr id="3" name="İçerik Yer Tutucusu 2"/>
          <p:cNvSpPr>
            <a:spLocks noGrp="1"/>
          </p:cNvSpPr>
          <p:nvPr>
            <p:ph idx="1"/>
          </p:nvPr>
        </p:nvSpPr>
        <p:spPr>
          <a:xfrm>
            <a:off x="238539" y="1913238"/>
            <a:ext cx="10853531" cy="4394797"/>
          </a:xfrm>
        </p:spPr>
        <p:txBody>
          <a:bodyPr/>
          <a:lstStyle/>
          <a:p>
            <a:r>
              <a:rPr lang="tr-TR" dirty="0" smtClean="0">
                <a:latin typeface="Tahoma" charset="0"/>
                <a:ea typeface="Tahoma" charset="0"/>
                <a:cs typeface="Tahoma" charset="0"/>
              </a:rPr>
              <a:t>AR-GE; Aşılar, </a:t>
            </a:r>
            <a:r>
              <a:rPr lang="tr-TR" dirty="0" err="1" smtClean="0">
                <a:latin typeface="Tahoma" charset="0"/>
                <a:ea typeface="Tahoma" charset="0"/>
                <a:cs typeface="Tahoma" charset="0"/>
              </a:rPr>
              <a:t>Antiserumlar</a:t>
            </a:r>
            <a:r>
              <a:rPr lang="tr-TR" dirty="0" smtClean="0">
                <a:latin typeface="Tahoma" charset="0"/>
                <a:ea typeface="Tahoma" charset="0"/>
                <a:cs typeface="Tahoma" charset="0"/>
              </a:rPr>
              <a:t>, stoklar, ayrılacak olan finans</a:t>
            </a:r>
          </a:p>
          <a:p>
            <a:r>
              <a:rPr lang="tr-TR" dirty="0" smtClean="0">
                <a:latin typeface="Tahoma" charset="0"/>
                <a:ea typeface="Tahoma" charset="0"/>
                <a:cs typeface="Tahoma" charset="0"/>
              </a:rPr>
              <a:t>Süresi geçen ilaç, aşı/</a:t>
            </a:r>
            <a:r>
              <a:rPr lang="tr-TR" dirty="0" err="1" smtClean="0">
                <a:latin typeface="Tahoma" charset="0"/>
                <a:ea typeface="Tahoma" charset="0"/>
                <a:cs typeface="Tahoma" charset="0"/>
              </a:rPr>
              <a:t>antiserumların</a:t>
            </a:r>
            <a:r>
              <a:rPr lang="tr-TR" dirty="0" smtClean="0">
                <a:latin typeface="Tahoma" charset="0"/>
                <a:ea typeface="Tahoma" charset="0"/>
                <a:cs typeface="Tahoma" charset="0"/>
              </a:rPr>
              <a:t> durumu, süre uzatımı, imhası</a:t>
            </a:r>
          </a:p>
          <a:p>
            <a:r>
              <a:rPr lang="tr-TR" dirty="0" smtClean="0">
                <a:latin typeface="Tahoma" charset="0"/>
                <a:ea typeface="Tahoma" charset="0"/>
                <a:cs typeface="Tahoma" charset="0"/>
              </a:rPr>
              <a:t>Erken Uyarı Cevap Sistemi, SAKOM</a:t>
            </a:r>
          </a:p>
          <a:p>
            <a:r>
              <a:rPr lang="tr-TR" dirty="0" smtClean="0">
                <a:latin typeface="Tahoma" charset="0"/>
                <a:ea typeface="Tahoma" charset="0"/>
                <a:cs typeface="Tahoma" charset="0"/>
              </a:rPr>
              <a:t>Halk Sağlığı Cevabı</a:t>
            </a:r>
          </a:p>
          <a:p>
            <a:r>
              <a:rPr lang="tr-TR" dirty="0" smtClean="0">
                <a:latin typeface="Tahoma" charset="0"/>
                <a:ea typeface="Tahoma" charset="0"/>
                <a:cs typeface="Tahoma" charset="0"/>
              </a:rPr>
              <a:t>Halk Sağlığı Laboratuvarları</a:t>
            </a:r>
          </a:p>
          <a:p>
            <a:r>
              <a:rPr lang="tr-TR" dirty="0" smtClean="0">
                <a:latin typeface="Tahoma" charset="0"/>
                <a:ea typeface="Tahoma" charset="0"/>
                <a:cs typeface="Tahoma" charset="0"/>
              </a:rPr>
              <a:t>112, hastaneler</a:t>
            </a:r>
          </a:p>
          <a:p>
            <a:r>
              <a:rPr lang="tr-TR" dirty="0" smtClean="0">
                <a:latin typeface="Tahoma" charset="0"/>
                <a:ea typeface="Tahoma" charset="0"/>
                <a:cs typeface="Tahoma" charset="0"/>
              </a:rPr>
              <a:t>Kurumsal ve kurumlar arası iş birliği</a:t>
            </a:r>
          </a:p>
          <a:p>
            <a:endParaRPr lang="tr-TR" dirty="0" smtClean="0">
              <a:latin typeface="Tahoma" charset="0"/>
              <a:ea typeface="Tahoma" charset="0"/>
              <a:cs typeface="Tahoma" charset="0"/>
            </a:endParaRPr>
          </a:p>
          <a:p>
            <a:endParaRPr lang="tr-TR" dirty="0">
              <a:latin typeface="Tahoma" charset="0"/>
              <a:ea typeface="Tahoma" charset="0"/>
              <a:cs typeface="Tahoma" charset="0"/>
            </a:endParaRPr>
          </a:p>
        </p:txBody>
      </p:sp>
      <p:pic>
        <p:nvPicPr>
          <p:cNvPr id="4" name="Resim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07454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13643" y="164294"/>
            <a:ext cx="7394448" cy="769441"/>
          </a:xfrm>
          <a:prstGeom prst="rect">
            <a:avLst/>
          </a:prstGeom>
        </p:spPr>
        <p:txBody>
          <a:bodyPr wrap="square">
            <a:spAutoFit/>
          </a:bodyPr>
          <a:lstStyle/>
          <a:p>
            <a:pPr algn="ctr"/>
            <a:r>
              <a:rPr lang="tr-TR" sz="4400" b="1" dirty="0" smtClean="0">
                <a:solidFill>
                  <a:srgbClr val="1924FA"/>
                </a:solidFill>
                <a:latin typeface="Tahoma" charset="0"/>
                <a:ea typeface="Tahoma" charset="0"/>
                <a:cs typeface="Tahoma" charset="0"/>
              </a:rPr>
              <a:t>KİMYASAL TEHLİKELER</a:t>
            </a:r>
            <a:endParaRPr lang="tr-TR" sz="4400" b="1" dirty="0">
              <a:solidFill>
                <a:srgbClr val="1924FA"/>
              </a:solidFill>
              <a:latin typeface="Tahoma" charset="0"/>
              <a:ea typeface="Tahoma" charset="0"/>
              <a:cs typeface="Tahoma" charset="0"/>
            </a:endParaRPr>
          </a:p>
        </p:txBody>
      </p:sp>
      <p:pic>
        <p:nvPicPr>
          <p:cNvPr id="4" name="Resim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808" y="29109"/>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ikdörtgen 5"/>
          <p:cNvSpPr/>
          <p:nvPr/>
        </p:nvSpPr>
        <p:spPr>
          <a:xfrm>
            <a:off x="1815548" y="6506817"/>
            <a:ext cx="3061252" cy="238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ikdörtgen 8"/>
          <p:cNvSpPr/>
          <p:nvPr/>
        </p:nvSpPr>
        <p:spPr>
          <a:xfrm>
            <a:off x="1815548" y="3273552"/>
            <a:ext cx="3061252" cy="475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ikdörtgen 6"/>
          <p:cNvSpPr/>
          <p:nvPr/>
        </p:nvSpPr>
        <p:spPr>
          <a:xfrm>
            <a:off x="8138160" y="6506817"/>
            <a:ext cx="3493008" cy="238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ikdörtgen 7"/>
          <p:cNvSpPr/>
          <p:nvPr/>
        </p:nvSpPr>
        <p:spPr>
          <a:xfrm>
            <a:off x="8138160" y="3401568"/>
            <a:ext cx="3493008" cy="2194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Metin kutusu 2"/>
          <p:cNvSpPr txBox="1"/>
          <p:nvPr/>
        </p:nvSpPr>
        <p:spPr>
          <a:xfrm>
            <a:off x="159026" y="1112778"/>
            <a:ext cx="11900452" cy="3970318"/>
          </a:xfrm>
          <a:prstGeom prst="rect">
            <a:avLst/>
          </a:prstGeom>
          <a:noFill/>
        </p:spPr>
        <p:txBody>
          <a:bodyPr wrap="square" rtlCol="0">
            <a:spAutoFit/>
          </a:bodyPr>
          <a:lstStyle/>
          <a:p>
            <a:r>
              <a:rPr lang="tr-TR" sz="2800" dirty="0" smtClean="0">
                <a:latin typeface="Tahoma" charset="0"/>
                <a:ea typeface="Tahoma" charset="0"/>
                <a:cs typeface="Tahoma" charset="0"/>
              </a:rPr>
              <a:t>-KBRN Kökenli Kimyasal Ajan Tehlike ve Tehditleri</a:t>
            </a:r>
          </a:p>
          <a:p>
            <a:endParaRPr lang="tr-TR" sz="2800" dirty="0" smtClean="0">
              <a:latin typeface="Tahoma" charset="0"/>
              <a:ea typeface="Tahoma" charset="0"/>
              <a:cs typeface="Tahoma" charset="0"/>
            </a:endParaRPr>
          </a:p>
          <a:p>
            <a:r>
              <a:rPr lang="tr-TR" sz="2800" dirty="0" smtClean="0">
                <a:latin typeface="Tahoma" charset="0"/>
                <a:ea typeface="Tahoma" charset="0"/>
                <a:cs typeface="Tahoma" charset="0"/>
              </a:rPr>
              <a:t>-Büyük Endüstriyel Kazalar Kaynaklı Kimyasal Tehlike ve Tehditler</a:t>
            </a:r>
          </a:p>
          <a:p>
            <a:endParaRPr lang="tr-TR" sz="2800" dirty="0" smtClean="0">
              <a:latin typeface="Tahoma" charset="0"/>
              <a:ea typeface="Tahoma" charset="0"/>
              <a:cs typeface="Tahoma" charset="0"/>
            </a:endParaRPr>
          </a:p>
          <a:p>
            <a:r>
              <a:rPr lang="tr-TR" sz="2800" dirty="0" smtClean="0">
                <a:latin typeface="Tahoma" charset="0"/>
                <a:ea typeface="Tahoma" charset="0"/>
                <a:cs typeface="Tahoma" charset="0"/>
              </a:rPr>
              <a:t>-Tehlikeli Madde Taşımacılığı Kaynaklı Kimyasal Tehlike ve Tehditler</a:t>
            </a:r>
          </a:p>
          <a:p>
            <a:endParaRPr lang="tr-TR" sz="2800" dirty="0" smtClean="0">
              <a:latin typeface="Tahoma" charset="0"/>
              <a:ea typeface="Tahoma" charset="0"/>
              <a:cs typeface="Tahoma" charset="0"/>
            </a:endParaRPr>
          </a:p>
          <a:p>
            <a:r>
              <a:rPr lang="tr-TR" sz="2800" dirty="0" smtClean="0">
                <a:latin typeface="Tahoma" charset="0"/>
                <a:ea typeface="Tahoma" charset="0"/>
                <a:cs typeface="Tahoma" charset="0"/>
              </a:rPr>
              <a:t>-Küçük Çaplı Zehirli Endüstriyel Kimyasal Tehlike ve Tehditler</a:t>
            </a:r>
          </a:p>
          <a:p>
            <a:endParaRPr lang="tr-TR" sz="2800" dirty="0" smtClean="0">
              <a:latin typeface="Tahoma" charset="0"/>
              <a:ea typeface="Tahoma" charset="0"/>
              <a:cs typeface="Tahoma" charset="0"/>
            </a:endParaRPr>
          </a:p>
          <a:p>
            <a:r>
              <a:rPr lang="tr-TR" sz="2800" dirty="0" smtClean="0">
                <a:latin typeface="Tahoma" charset="0"/>
                <a:ea typeface="Tahoma" charset="0"/>
                <a:cs typeface="Tahoma" charset="0"/>
              </a:rPr>
              <a:t>-Pestisitlere ve Herbisitlere Bağlı Kaza veya Terörist Saldırılar</a:t>
            </a:r>
            <a:endParaRPr lang="tr-TR" sz="2800" dirty="0">
              <a:latin typeface="Tahoma" charset="0"/>
              <a:ea typeface="Tahoma" charset="0"/>
              <a:cs typeface="Tahoma" charset="0"/>
            </a:endParaRPr>
          </a:p>
        </p:txBody>
      </p:sp>
      <p:pic>
        <p:nvPicPr>
          <p:cNvPr id="10" name="Resim 9"/>
          <p:cNvPicPr>
            <a:picLocks noChangeAspect="1"/>
          </p:cNvPicPr>
          <p:nvPr/>
        </p:nvPicPr>
        <p:blipFill>
          <a:blip r:embed="rId3"/>
          <a:stretch>
            <a:fillRect/>
          </a:stretch>
        </p:blipFill>
        <p:spPr>
          <a:xfrm>
            <a:off x="4966142" y="5195295"/>
            <a:ext cx="3376669" cy="1430792"/>
          </a:xfrm>
          <a:prstGeom prst="rect">
            <a:avLst/>
          </a:prstGeom>
        </p:spPr>
      </p:pic>
      <p:pic>
        <p:nvPicPr>
          <p:cNvPr id="11" name="Resim 10"/>
          <p:cNvPicPr>
            <a:picLocks noChangeAspect="1"/>
          </p:cNvPicPr>
          <p:nvPr/>
        </p:nvPicPr>
        <p:blipFill>
          <a:blip r:embed="rId4"/>
          <a:stretch>
            <a:fillRect/>
          </a:stretch>
        </p:blipFill>
        <p:spPr>
          <a:xfrm>
            <a:off x="293914" y="5004939"/>
            <a:ext cx="4213746" cy="1809750"/>
          </a:xfrm>
          <a:prstGeom prst="rect">
            <a:avLst/>
          </a:prstGeom>
        </p:spPr>
      </p:pic>
      <p:pic>
        <p:nvPicPr>
          <p:cNvPr id="12" name="Resim 11"/>
          <p:cNvPicPr>
            <a:picLocks noChangeAspect="1"/>
          </p:cNvPicPr>
          <p:nvPr/>
        </p:nvPicPr>
        <p:blipFill>
          <a:blip r:embed="rId5"/>
          <a:stretch>
            <a:fillRect/>
          </a:stretch>
        </p:blipFill>
        <p:spPr>
          <a:xfrm>
            <a:off x="8993642" y="808832"/>
            <a:ext cx="3065836" cy="1291317"/>
          </a:xfrm>
          <a:prstGeom prst="rect">
            <a:avLst/>
          </a:prstGeom>
        </p:spPr>
      </p:pic>
      <p:pic>
        <p:nvPicPr>
          <p:cNvPr id="13" name="Resim 12"/>
          <p:cNvPicPr>
            <a:picLocks noChangeAspect="1"/>
          </p:cNvPicPr>
          <p:nvPr/>
        </p:nvPicPr>
        <p:blipFill>
          <a:blip r:embed="rId6"/>
          <a:stretch>
            <a:fillRect/>
          </a:stretch>
        </p:blipFill>
        <p:spPr>
          <a:xfrm>
            <a:off x="9450612" y="5126953"/>
            <a:ext cx="2358934" cy="1633852"/>
          </a:xfrm>
          <a:prstGeom prst="rect">
            <a:avLst/>
          </a:prstGeom>
        </p:spPr>
      </p:pic>
    </p:spTree>
    <p:extLst>
      <p:ext uri="{BB962C8B-B14F-4D97-AF65-F5344CB8AC3E}">
        <p14:creationId xmlns:p14="http://schemas.microsoft.com/office/powerpoint/2010/main" val="41279214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5042298" y="846324"/>
            <a:ext cx="4266801" cy="749300"/>
          </a:xfrm>
          <a:prstGeom prst="rect">
            <a:avLst/>
          </a:prstGeom>
          <a:noFill/>
          <a:ln>
            <a:noFill/>
          </a:ln>
          <a:effectLst>
            <a:outerShdw blurRad="63500" dist="38099" dir="2700000" algn="ctr" rotWithShape="0">
              <a:schemeClr val="bg1">
                <a:alpha val="74997"/>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lvl1pPr>
              <a:defRPr>
                <a:solidFill>
                  <a:schemeClr val="tx1"/>
                </a:solidFill>
                <a:latin typeface="Arial" charset="-94"/>
              </a:defRPr>
            </a:lvl1pPr>
            <a:lvl2pPr>
              <a:defRPr>
                <a:solidFill>
                  <a:schemeClr val="tx1"/>
                </a:solidFill>
                <a:latin typeface="Arial" charset="-94"/>
              </a:defRPr>
            </a:lvl2pPr>
            <a:lvl3pPr>
              <a:defRPr>
                <a:solidFill>
                  <a:schemeClr val="tx1"/>
                </a:solidFill>
                <a:latin typeface="Arial" charset="-94"/>
              </a:defRPr>
            </a:lvl3pPr>
            <a:lvl4pPr>
              <a:defRPr>
                <a:solidFill>
                  <a:schemeClr val="tx1"/>
                </a:solidFill>
                <a:latin typeface="Arial" charset="-94"/>
              </a:defRPr>
            </a:lvl4pPr>
            <a:lvl5pPr>
              <a:defRPr>
                <a:solidFill>
                  <a:schemeClr val="tx1"/>
                </a:solidFill>
                <a:latin typeface="Arial" charset="-94"/>
              </a:defRPr>
            </a:lvl5pPr>
            <a:lvl6pPr marL="457200" fontAlgn="base">
              <a:spcBef>
                <a:spcPct val="0"/>
              </a:spcBef>
              <a:spcAft>
                <a:spcPct val="0"/>
              </a:spcAft>
              <a:defRPr>
                <a:solidFill>
                  <a:schemeClr val="tx1"/>
                </a:solidFill>
                <a:latin typeface="Arial" charset="-94"/>
              </a:defRPr>
            </a:lvl6pPr>
            <a:lvl7pPr marL="914400" fontAlgn="base">
              <a:spcBef>
                <a:spcPct val="0"/>
              </a:spcBef>
              <a:spcAft>
                <a:spcPct val="0"/>
              </a:spcAft>
              <a:defRPr>
                <a:solidFill>
                  <a:schemeClr val="tx1"/>
                </a:solidFill>
                <a:latin typeface="Arial" charset="-94"/>
              </a:defRPr>
            </a:lvl7pPr>
            <a:lvl8pPr marL="1371600" fontAlgn="base">
              <a:spcBef>
                <a:spcPct val="0"/>
              </a:spcBef>
              <a:spcAft>
                <a:spcPct val="0"/>
              </a:spcAft>
              <a:defRPr>
                <a:solidFill>
                  <a:schemeClr val="tx1"/>
                </a:solidFill>
                <a:latin typeface="Arial" charset="-94"/>
              </a:defRPr>
            </a:lvl8pPr>
            <a:lvl9pPr marL="1828800" fontAlgn="base">
              <a:spcBef>
                <a:spcPct val="0"/>
              </a:spcBef>
              <a:spcAft>
                <a:spcPct val="0"/>
              </a:spcAft>
              <a:defRPr>
                <a:solidFill>
                  <a:schemeClr val="tx1"/>
                </a:solidFill>
                <a:latin typeface="Arial" charset="-94"/>
              </a:defRPr>
            </a:lvl9pPr>
          </a:lstStyle>
          <a:p>
            <a:pPr algn="ctr" eaLnBrk="1" hangingPunct="1">
              <a:defRPr/>
            </a:pPr>
            <a:r>
              <a:rPr lang="en-US" altLang="x-none" sz="2600" b="1" i="1" dirty="0" err="1" smtClean="0">
                <a:solidFill>
                  <a:srgbClr val="FB27F4"/>
                </a:solidFill>
                <a:latin typeface="Univers" charset="-94"/>
              </a:rPr>
              <a:t>Fiziksel</a:t>
            </a:r>
            <a:r>
              <a:rPr lang="en-US" altLang="x-none" sz="2600" b="1" i="1" dirty="0" smtClean="0">
                <a:solidFill>
                  <a:srgbClr val="FB27F4"/>
                </a:solidFill>
                <a:latin typeface="Univers" charset="-94"/>
              </a:rPr>
              <a:t> </a:t>
            </a:r>
            <a:r>
              <a:rPr lang="en-US" altLang="x-none" sz="2600" b="1" i="1" dirty="0" err="1" smtClean="0">
                <a:solidFill>
                  <a:srgbClr val="FB27F4"/>
                </a:solidFill>
                <a:latin typeface="Univers" charset="-94"/>
              </a:rPr>
              <a:t>Bilim</a:t>
            </a:r>
            <a:r>
              <a:rPr lang="en-US" altLang="x-none" sz="2600" b="1" i="1" dirty="0" smtClean="0">
                <a:solidFill>
                  <a:srgbClr val="FB27F4"/>
                </a:solidFill>
                <a:latin typeface="Univers" charset="-94"/>
              </a:rPr>
              <a:t>&amp; </a:t>
            </a:r>
            <a:r>
              <a:rPr lang="en-US" altLang="x-none" sz="2600" b="1" i="1" dirty="0" err="1" smtClean="0">
                <a:solidFill>
                  <a:srgbClr val="FB27F4"/>
                </a:solidFill>
                <a:latin typeface="Univers" charset="-94"/>
              </a:rPr>
              <a:t>Teknoloji</a:t>
            </a:r>
            <a:endParaRPr lang="en-US" altLang="x-none" sz="2600" b="1" i="1" dirty="0">
              <a:solidFill>
                <a:srgbClr val="FB27F4"/>
              </a:solidFill>
              <a:latin typeface="Univers" charset="-94"/>
            </a:endParaRPr>
          </a:p>
          <a:p>
            <a:pPr algn="ctr" eaLnBrk="1" hangingPunct="1">
              <a:defRPr/>
            </a:pPr>
            <a:r>
              <a:rPr lang="en-US" altLang="x-none" sz="2600" b="1" i="1" dirty="0" err="1" smtClean="0">
                <a:solidFill>
                  <a:srgbClr val="FB27F4"/>
                </a:solidFill>
                <a:latin typeface="Univers" charset="-94"/>
              </a:rPr>
              <a:t>Yetenek</a:t>
            </a:r>
            <a:r>
              <a:rPr lang="en-US" altLang="x-none" sz="2600" b="1" i="1" dirty="0" smtClean="0">
                <a:solidFill>
                  <a:srgbClr val="FB27F4"/>
                </a:solidFill>
                <a:latin typeface="Univers" charset="-94"/>
              </a:rPr>
              <a:t> </a:t>
            </a:r>
            <a:r>
              <a:rPr lang="en-US" altLang="x-none" sz="2600" b="1" i="1" dirty="0" err="1" smtClean="0">
                <a:solidFill>
                  <a:srgbClr val="FB27F4"/>
                </a:solidFill>
                <a:latin typeface="Univers" charset="-94"/>
              </a:rPr>
              <a:t>Alanları</a:t>
            </a:r>
            <a:endParaRPr lang="en-US" altLang="x-none" sz="2600" b="1" i="1" dirty="0">
              <a:solidFill>
                <a:srgbClr val="FB27F4"/>
              </a:solidFill>
              <a:latin typeface="Univers" charset="-94"/>
            </a:endParaRPr>
          </a:p>
        </p:txBody>
      </p:sp>
      <p:pic>
        <p:nvPicPr>
          <p:cNvPr id="12290" name="Picture 3"/>
          <p:cNvPicPr>
            <a:picLocks noChangeAspect="1" noChangeArrowheads="1"/>
          </p:cNvPicPr>
          <p:nvPr/>
        </p:nvPicPr>
        <p:blipFill>
          <a:blip r:embed="rId3">
            <a:clrChange>
              <a:clrFrom>
                <a:srgbClr val="FFFFFF"/>
              </a:clrFrom>
              <a:clrTo>
                <a:srgbClr val="FFFFFF">
                  <a:alpha val="0"/>
                </a:srgbClr>
              </a:clrTo>
            </a:clrChange>
            <a:lum bright="20000"/>
            <a:extLst>
              <a:ext uri="{28A0092B-C50C-407E-A947-70E740481C1C}">
                <a14:useLocalDpi xmlns:a14="http://schemas.microsoft.com/office/drawing/2010/main" val="0"/>
              </a:ext>
            </a:extLst>
          </a:blip>
          <a:srcRect/>
          <a:stretch>
            <a:fillRect/>
          </a:stretch>
        </p:blipFill>
        <p:spPr bwMode="auto">
          <a:xfrm>
            <a:off x="2565179" y="1704470"/>
            <a:ext cx="2590800" cy="168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291" name="Group 4"/>
          <p:cNvGrpSpPr>
            <a:grpSpLocks/>
          </p:cNvGrpSpPr>
          <p:nvPr/>
        </p:nvGrpSpPr>
        <p:grpSpPr bwMode="auto">
          <a:xfrm>
            <a:off x="7924800" y="2209801"/>
            <a:ext cx="1384300" cy="2182813"/>
            <a:chOff x="4416" y="2736"/>
            <a:chExt cx="872" cy="1375"/>
          </a:xfrm>
        </p:grpSpPr>
        <p:pic>
          <p:nvPicPr>
            <p:cNvPr id="2048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6" y="2736"/>
              <a:ext cx="872" cy="1158"/>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71842" dir="2700000" algn="ctr" rotWithShape="0">
                      <a:srgbClr val="000000">
                        <a:alpha val="74998"/>
                      </a:srgbClr>
                    </a:outerShdw>
                  </a:effectLst>
                </a14:hiddenEffects>
              </a:ext>
            </a:extLst>
          </p:spPr>
        </p:pic>
        <p:sp>
          <p:nvSpPr>
            <p:cNvPr id="20486" name="Text Box 6"/>
            <p:cNvSpPr txBox="1">
              <a:spLocks noChangeArrowheads="1"/>
            </p:cNvSpPr>
            <p:nvPr/>
          </p:nvSpPr>
          <p:spPr bwMode="auto">
            <a:xfrm>
              <a:off x="4577" y="3861"/>
              <a:ext cx="11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defRPr/>
              </a:pPr>
              <a:endParaRPr lang="x-none" altLang="x-none" sz="2000">
                <a:latin typeface="Times New Roman" charset="-94"/>
              </a:endParaRPr>
            </a:p>
          </p:txBody>
        </p:sp>
      </p:grpSp>
      <p:grpSp>
        <p:nvGrpSpPr>
          <p:cNvPr id="12292" name="Group 7"/>
          <p:cNvGrpSpPr>
            <a:grpSpLocks/>
          </p:cNvGrpSpPr>
          <p:nvPr/>
        </p:nvGrpSpPr>
        <p:grpSpPr bwMode="auto">
          <a:xfrm>
            <a:off x="41581" y="4257605"/>
            <a:ext cx="2428868" cy="2091562"/>
            <a:chOff x="1536" y="864"/>
            <a:chExt cx="1152" cy="876"/>
          </a:xfrm>
        </p:grpSpPr>
        <p:pic>
          <p:nvPicPr>
            <p:cNvPr id="12303" name="Picture 8" descr="JSWILD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36" y="864"/>
              <a:ext cx="1152"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9" name="Text Box 9"/>
            <p:cNvSpPr txBox="1">
              <a:spLocks noChangeArrowheads="1"/>
            </p:cNvSpPr>
            <p:nvPr/>
          </p:nvSpPr>
          <p:spPr bwMode="auto">
            <a:xfrm>
              <a:off x="1650" y="1522"/>
              <a:ext cx="261" cy="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defRPr/>
              </a:pPr>
              <a:r>
                <a:rPr lang="en-US" altLang="x-none" sz="1200" b="1">
                  <a:latin typeface="Times New Roman" charset="-94"/>
                </a:rPr>
                <a:t>       </a:t>
              </a:r>
              <a:r>
                <a:rPr lang="en-US" altLang="x-none" sz="2000" b="1">
                  <a:latin typeface="Times New Roman" charset="-94"/>
                </a:rPr>
                <a:t> </a:t>
              </a:r>
              <a:endParaRPr lang="en-US" altLang="x-none" sz="1600">
                <a:latin typeface="Times New Roman" charset="-94"/>
              </a:endParaRPr>
            </a:p>
          </p:txBody>
        </p:sp>
      </p:grpSp>
      <p:grpSp>
        <p:nvGrpSpPr>
          <p:cNvPr id="12293" name="Group 10"/>
          <p:cNvGrpSpPr>
            <a:grpSpLocks/>
          </p:cNvGrpSpPr>
          <p:nvPr/>
        </p:nvGrpSpPr>
        <p:grpSpPr bwMode="auto">
          <a:xfrm>
            <a:off x="7312025" y="4546840"/>
            <a:ext cx="2105025" cy="1871663"/>
            <a:chOff x="318" y="2928"/>
            <a:chExt cx="1326" cy="1179"/>
          </a:xfrm>
        </p:grpSpPr>
        <p:pic>
          <p:nvPicPr>
            <p:cNvPr id="12301" name="Picture 11" descr="Recombinant Antibodie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2" y="2928"/>
              <a:ext cx="1152" cy="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00"/>
                  </a:solidFill>
                  <a:miter lim="800000"/>
                  <a:headEnd/>
                  <a:tailEnd/>
                </a14:hiddenLine>
              </a:ext>
            </a:extLst>
          </p:spPr>
        </p:pic>
        <p:sp>
          <p:nvSpPr>
            <p:cNvPr id="20492" name="Text Box 12"/>
            <p:cNvSpPr txBox="1">
              <a:spLocks noChangeArrowheads="1"/>
            </p:cNvSpPr>
            <p:nvPr/>
          </p:nvSpPr>
          <p:spPr bwMode="auto">
            <a:xfrm>
              <a:off x="318" y="3895"/>
              <a:ext cx="11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defRPr/>
              </a:pPr>
              <a:endParaRPr lang="x-none" altLang="x-none" sz="1600">
                <a:latin typeface="Times New Roman" charset="-94"/>
              </a:endParaRPr>
            </a:p>
          </p:txBody>
        </p:sp>
      </p:grpSp>
      <p:sp>
        <p:nvSpPr>
          <p:cNvPr id="20494" name="Text Box 14"/>
          <p:cNvSpPr txBox="1">
            <a:spLocks noChangeArrowheads="1"/>
          </p:cNvSpPr>
          <p:nvPr/>
        </p:nvSpPr>
        <p:spPr bwMode="auto">
          <a:xfrm>
            <a:off x="92292" y="104572"/>
            <a:ext cx="1213332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defRPr/>
            </a:pPr>
            <a:r>
              <a:rPr lang="en-US" altLang="x-none" sz="4000" b="1" dirty="0" err="1" smtClean="0">
                <a:solidFill>
                  <a:srgbClr val="1924FA"/>
                </a:solidFill>
                <a:latin typeface="Times New Roman" pitchFamily="18" charset="0"/>
                <a:cs typeface="Times New Roman" pitchFamily="18" charset="0"/>
              </a:rPr>
              <a:t>Kimyasal</a:t>
            </a:r>
            <a:r>
              <a:rPr lang="en-US" altLang="x-none" sz="4000" b="1" dirty="0" smtClean="0">
                <a:solidFill>
                  <a:srgbClr val="1924FA"/>
                </a:solidFill>
                <a:latin typeface="Times New Roman" pitchFamily="18" charset="0"/>
                <a:cs typeface="Times New Roman" pitchFamily="18" charset="0"/>
              </a:rPr>
              <a:t> </a:t>
            </a:r>
            <a:r>
              <a:rPr lang="en-US" altLang="x-none" sz="4000" b="1" dirty="0" err="1" smtClean="0">
                <a:solidFill>
                  <a:srgbClr val="1924FA"/>
                </a:solidFill>
                <a:latin typeface="Times New Roman" pitchFamily="18" charset="0"/>
                <a:cs typeface="Times New Roman" pitchFamily="18" charset="0"/>
              </a:rPr>
              <a:t>Tespit</a:t>
            </a:r>
            <a:r>
              <a:rPr lang="en-US" altLang="x-none" sz="4000" b="1" dirty="0" smtClean="0">
                <a:solidFill>
                  <a:srgbClr val="1924FA"/>
                </a:solidFill>
                <a:latin typeface="Times New Roman" pitchFamily="18" charset="0"/>
                <a:cs typeface="Times New Roman" pitchFamily="18" charset="0"/>
              </a:rPr>
              <a:t> </a:t>
            </a:r>
            <a:r>
              <a:rPr lang="en-US" altLang="x-none" sz="4000" b="1" dirty="0" err="1" smtClean="0">
                <a:solidFill>
                  <a:srgbClr val="1924FA"/>
                </a:solidFill>
                <a:latin typeface="Times New Roman" pitchFamily="18" charset="0"/>
                <a:cs typeface="Times New Roman" pitchFamily="18" charset="0"/>
              </a:rPr>
              <a:t>ve</a:t>
            </a:r>
            <a:r>
              <a:rPr lang="en-US" altLang="x-none" sz="4000" b="1" dirty="0" smtClean="0">
                <a:solidFill>
                  <a:srgbClr val="1924FA"/>
                </a:solidFill>
                <a:latin typeface="Times New Roman" pitchFamily="18" charset="0"/>
                <a:cs typeface="Times New Roman" pitchFamily="18" charset="0"/>
              </a:rPr>
              <a:t> </a:t>
            </a:r>
            <a:r>
              <a:rPr lang="en-US" altLang="x-none" sz="4000" b="1" dirty="0" err="1" smtClean="0">
                <a:solidFill>
                  <a:srgbClr val="1924FA"/>
                </a:solidFill>
                <a:latin typeface="Times New Roman" pitchFamily="18" charset="0"/>
                <a:cs typeface="Times New Roman" pitchFamily="18" charset="0"/>
              </a:rPr>
              <a:t>Müdahale</a:t>
            </a:r>
            <a:r>
              <a:rPr lang="en-US" altLang="x-none" sz="4000" b="1" dirty="0" smtClean="0">
                <a:solidFill>
                  <a:srgbClr val="1924FA"/>
                </a:solidFill>
                <a:latin typeface="Times New Roman" pitchFamily="18" charset="0"/>
                <a:cs typeface="Times New Roman" pitchFamily="18" charset="0"/>
              </a:rPr>
              <a:t>: </a:t>
            </a:r>
            <a:r>
              <a:rPr lang="en-US" altLang="x-none" sz="4000" b="1" dirty="0" err="1" smtClean="0">
                <a:solidFill>
                  <a:srgbClr val="1924FA"/>
                </a:solidFill>
                <a:latin typeface="Times New Roman" pitchFamily="18" charset="0"/>
                <a:cs typeface="Times New Roman" pitchFamily="18" charset="0"/>
              </a:rPr>
              <a:t>Araştırma</a:t>
            </a:r>
            <a:r>
              <a:rPr lang="en-US" altLang="x-none" sz="4000" b="1" dirty="0" smtClean="0">
                <a:solidFill>
                  <a:srgbClr val="1924FA"/>
                </a:solidFill>
                <a:latin typeface="Times New Roman" pitchFamily="18" charset="0"/>
                <a:cs typeface="Times New Roman" pitchFamily="18" charset="0"/>
              </a:rPr>
              <a:t> </a:t>
            </a:r>
            <a:r>
              <a:rPr lang="en-US" altLang="x-none" sz="4000" b="1" dirty="0" err="1" smtClean="0">
                <a:solidFill>
                  <a:srgbClr val="1924FA"/>
                </a:solidFill>
                <a:latin typeface="Times New Roman" pitchFamily="18" charset="0"/>
                <a:cs typeface="Times New Roman" pitchFamily="18" charset="0"/>
              </a:rPr>
              <a:t>Başlığı</a:t>
            </a:r>
            <a:r>
              <a:rPr lang="en-US" altLang="x-none" sz="4000" b="1" dirty="0" smtClean="0">
                <a:solidFill>
                  <a:srgbClr val="1924FA"/>
                </a:solidFill>
                <a:latin typeface="Times New Roman" pitchFamily="18" charset="0"/>
                <a:cs typeface="Times New Roman" pitchFamily="18" charset="0"/>
              </a:rPr>
              <a:t> Alanı</a:t>
            </a:r>
            <a:endParaRPr lang="en-US" altLang="x-none" sz="4000" b="1" dirty="0">
              <a:solidFill>
                <a:srgbClr val="1924FA"/>
              </a:solidFill>
              <a:latin typeface="Times New Roman" pitchFamily="18" charset="0"/>
              <a:cs typeface="Times New Roman" pitchFamily="18" charset="0"/>
            </a:endParaRPr>
          </a:p>
        </p:txBody>
      </p:sp>
      <p:sp>
        <p:nvSpPr>
          <p:cNvPr id="20495" name="Text Box 15"/>
          <p:cNvSpPr txBox="1">
            <a:spLocks noChangeArrowheads="1"/>
          </p:cNvSpPr>
          <p:nvPr/>
        </p:nvSpPr>
        <p:spPr bwMode="auto">
          <a:xfrm>
            <a:off x="199278" y="6020367"/>
            <a:ext cx="444587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eaLnBrk="1" hangingPunct="1">
              <a:defRPr/>
            </a:pPr>
            <a:r>
              <a:rPr lang="en-US" altLang="x-none" sz="2000" b="1" i="1" dirty="0" err="1" smtClean="0">
                <a:solidFill>
                  <a:srgbClr val="00B0F0"/>
                </a:solidFill>
                <a:latin typeface="Times New Roman" pitchFamily="18" charset="0"/>
                <a:cs typeface="Times New Roman" pitchFamily="18" charset="0"/>
              </a:rPr>
              <a:t>Uzaktan</a:t>
            </a:r>
            <a:r>
              <a:rPr lang="en-US" altLang="x-none" sz="2000" b="1" i="1" dirty="0" smtClean="0">
                <a:solidFill>
                  <a:srgbClr val="00B0F0"/>
                </a:solidFill>
                <a:latin typeface="Times New Roman" pitchFamily="18" charset="0"/>
                <a:cs typeface="Times New Roman" pitchFamily="18" charset="0"/>
              </a:rPr>
              <a:t> </a:t>
            </a:r>
            <a:r>
              <a:rPr lang="en-US" altLang="x-none" sz="2000" b="1" i="1" dirty="0" err="1" smtClean="0">
                <a:solidFill>
                  <a:srgbClr val="00B0F0"/>
                </a:solidFill>
                <a:latin typeface="Times New Roman" pitchFamily="18" charset="0"/>
                <a:cs typeface="Times New Roman" pitchFamily="18" charset="0"/>
              </a:rPr>
              <a:t>Algılama</a:t>
            </a:r>
            <a:r>
              <a:rPr lang="en-US" altLang="x-none" sz="2000" b="1" i="1" dirty="0" smtClean="0">
                <a:solidFill>
                  <a:srgbClr val="00B0F0"/>
                </a:solidFill>
                <a:latin typeface="Times New Roman" pitchFamily="18" charset="0"/>
                <a:cs typeface="Times New Roman" pitchFamily="18" charset="0"/>
              </a:rPr>
              <a:t> </a:t>
            </a:r>
            <a:r>
              <a:rPr lang="en-US" altLang="x-none" sz="2000" b="1" i="1" dirty="0" err="1" smtClean="0">
                <a:solidFill>
                  <a:srgbClr val="00B0F0"/>
                </a:solidFill>
                <a:latin typeface="Times New Roman" pitchFamily="18" charset="0"/>
                <a:cs typeface="Times New Roman" pitchFamily="18" charset="0"/>
              </a:rPr>
              <a:t>ve</a:t>
            </a:r>
            <a:r>
              <a:rPr lang="en-US" altLang="x-none" sz="2000" b="1" i="1" dirty="0" smtClean="0">
                <a:solidFill>
                  <a:srgbClr val="00B0F0"/>
                </a:solidFill>
                <a:latin typeface="Times New Roman" pitchFamily="18" charset="0"/>
                <a:cs typeface="Times New Roman" pitchFamily="18" charset="0"/>
              </a:rPr>
              <a:t> </a:t>
            </a:r>
            <a:r>
              <a:rPr lang="en-US" altLang="x-none" sz="2000" b="1" i="1" dirty="0" err="1" smtClean="0">
                <a:solidFill>
                  <a:srgbClr val="00B0F0"/>
                </a:solidFill>
                <a:latin typeface="Times New Roman" pitchFamily="18" charset="0"/>
                <a:cs typeface="Times New Roman" pitchFamily="18" charset="0"/>
              </a:rPr>
              <a:t>Tespit</a:t>
            </a:r>
            <a:r>
              <a:rPr lang="en-US" altLang="x-none" sz="2000" b="1" i="1" dirty="0" smtClean="0">
                <a:solidFill>
                  <a:srgbClr val="00B0F0"/>
                </a:solidFill>
                <a:latin typeface="Times New Roman" pitchFamily="18" charset="0"/>
                <a:cs typeface="Times New Roman" pitchFamily="18" charset="0"/>
              </a:rPr>
              <a:t> (</a:t>
            </a:r>
            <a:r>
              <a:rPr lang="en-US" altLang="x-none" sz="2000" b="1" i="1" dirty="0" err="1" smtClean="0">
                <a:solidFill>
                  <a:srgbClr val="00B0F0"/>
                </a:solidFill>
                <a:latin typeface="Times New Roman" pitchFamily="18" charset="0"/>
                <a:cs typeface="Times New Roman" pitchFamily="18" charset="0"/>
              </a:rPr>
              <a:t>IR,LaserVb</a:t>
            </a:r>
            <a:r>
              <a:rPr lang="en-US" altLang="x-none" sz="2000" b="1" i="1" dirty="0" smtClean="0">
                <a:solidFill>
                  <a:srgbClr val="00B0F0"/>
                </a:solidFill>
                <a:latin typeface="Times New Roman" pitchFamily="18" charset="0"/>
                <a:cs typeface="Times New Roman" pitchFamily="18" charset="0"/>
              </a:rPr>
              <a:t>.)</a:t>
            </a:r>
            <a:endParaRPr lang="en-US" altLang="x-none" sz="2000" b="1" i="1" dirty="0">
              <a:solidFill>
                <a:srgbClr val="00B0F0"/>
              </a:solidFill>
              <a:latin typeface="Times New Roman" pitchFamily="18" charset="0"/>
              <a:cs typeface="Times New Roman" pitchFamily="18" charset="0"/>
            </a:endParaRPr>
          </a:p>
        </p:txBody>
      </p:sp>
      <p:sp>
        <p:nvSpPr>
          <p:cNvPr id="20496" name="Text Box 16"/>
          <p:cNvSpPr txBox="1">
            <a:spLocks noChangeArrowheads="1"/>
          </p:cNvSpPr>
          <p:nvPr/>
        </p:nvSpPr>
        <p:spPr bwMode="auto">
          <a:xfrm>
            <a:off x="5473164" y="1944201"/>
            <a:ext cx="22098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eaLnBrk="1" hangingPunct="1">
              <a:defRPr/>
            </a:pPr>
            <a:r>
              <a:rPr lang="en-US" altLang="x-none" b="1" smtClean="0">
                <a:solidFill>
                  <a:srgbClr val="00B0F0"/>
                </a:solidFill>
              </a:rPr>
              <a:t>Dekontaminasyon</a:t>
            </a:r>
            <a:endParaRPr lang="en-US" altLang="x-none" b="1" dirty="0">
              <a:solidFill>
                <a:srgbClr val="00B0F0"/>
              </a:solidFill>
            </a:endParaRPr>
          </a:p>
        </p:txBody>
      </p:sp>
      <p:sp>
        <p:nvSpPr>
          <p:cNvPr id="20497" name="Text Box 17"/>
          <p:cNvSpPr txBox="1">
            <a:spLocks noChangeArrowheads="1"/>
          </p:cNvSpPr>
          <p:nvPr/>
        </p:nvSpPr>
        <p:spPr bwMode="auto">
          <a:xfrm>
            <a:off x="7496175" y="4072939"/>
            <a:ext cx="216116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defRPr/>
            </a:pPr>
            <a:r>
              <a:rPr lang="en-US" altLang="x-none" b="1" i="1" u="sng" dirty="0" err="1" smtClean="0">
                <a:solidFill>
                  <a:srgbClr val="00B0F0"/>
                </a:solidFill>
              </a:rPr>
              <a:t>Koruma</a:t>
            </a:r>
            <a:r>
              <a:rPr lang="en-US" altLang="x-none" b="1" i="1" u="sng" dirty="0" smtClean="0">
                <a:solidFill>
                  <a:srgbClr val="00B0F0"/>
                </a:solidFill>
              </a:rPr>
              <a:t>/</a:t>
            </a:r>
            <a:r>
              <a:rPr lang="en-US" altLang="x-none" b="1" i="1" u="sng" dirty="0" err="1" smtClean="0">
                <a:solidFill>
                  <a:srgbClr val="00B0F0"/>
                </a:solidFill>
              </a:rPr>
              <a:t>korunma</a:t>
            </a:r>
            <a:endParaRPr lang="en-US" altLang="x-none" dirty="0">
              <a:solidFill>
                <a:srgbClr val="00B0F0"/>
              </a:solidFill>
            </a:endParaRPr>
          </a:p>
        </p:txBody>
      </p:sp>
      <p:sp>
        <p:nvSpPr>
          <p:cNvPr id="20498" name="Text Box 18"/>
          <p:cNvSpPr txBox="1">
            <a:spLocks noChangeArrowheads="1"/>
          </p:cNvSpPr>
          <p:nvPr/>
        </p:nvSpPr>
        <p:spPr bwMode="auto">
          <a:xfrm>
            <a:off x="6781800" y="6033052"/>
            <a:ext cx="3886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defRPr/>
            </a:pPr>
            <a:r>
              <a:rPr lang="en-US" altLang="x-none" b="1" i="1" u="sng" dirty="0" err="1" smtClean="0">
                <a:solidFill>
                  <a:srgbClr val="00B0F0"/>
                </a:solidFill>
              </a:rPr>
              <a:t>Ajan</a:t>
            </a:r>
            <a:r>
              <a:rPr lang="en-US" altLang="x-none" b="1" i="1" u="sng" dirty="0" smtClean="0">
                <a:solidFill>
                  <a:srgbClr val="00B0F0"/>
                </a:solidFill>
              </a:rPr>
              <a:t> </a:t>
            </a:r>
            <a:r>
              <a:rPr lang="en-US" altLang="x-none" b="1" i="1" u="sng" dirty="0" err="1" smtClean="0">
                <a:solidFill>
                  <a:srgbClr val="00B0F0"/>
                </a:solidFill>
              </a:rPr>
              <a:t>tehditlerine</a:t>
            </a:r>
            <a:r>
              <a:rPr lang="en-US" altLang="x-none" b="1" i="1" u="sng" dirty="0" smtClean="0">
                <a:solidFill>
                  <a:srgbClr val="00B0F0"/>
                </a:solidFill>
              </a:rPr>
              <a:t> </a:t>
            </a:r>
            <a:r>
              <a:rPr lang="en-US" altLang="x-none" b="1" i="1" u="sng" dirty="0" err="1" smtClean="0">
                <a:solidFill>
                  <a:srgbClr val="00B0F0"/>
                </a:solidFill>
              </a:rPr>
              <a:t>Bilimsel</a:t>
            </a:r>
            <a:r>
              <a:rPr lang="en-US" altLang="x-none" b="1" i="1" u="sng" dirty="0" smtClean="0">
                <a:solidFill>
                  <a:srgbClr val="00B0F0"/>
                </a:solidFill>
              </a:rPr>
              <a:t> </a:t>
            </a:r>
            <a:r>
              <a:rPr lang="en-US" altLang="x-none" b="1" i="1" u="sng" dirty="0" err="1" smtClean="0">
                <a:solidFill>
                  <a:srgbClr val="00B0F0"/>
                </a:solidFill>
              </a:rPr>
              <a:t>Çalışma</a:t>
            </a:r>
            <a:endParaRPr lang="en-US" altLang="x-none" dirty="0">
              <a:solidFill>
                <a:srgbClr val="00B0F0"/>
              </a:solidFill>
            </a:endParaRPr>
          </a:p>
        </p:txBody>
      </p:sp>
      <p:sp>
        <p:nvSpPr>
          <p:cNvPr id="20499" name="Text Box 19"/>
          <p:cNvSpPr txBox="1">
            <a:spLocks noChangeArrowheads="1"/>
          </p:cNvSpPr>
          <p:nvPr/>
        </p:nvSpPr>
        <p:spPr bwMode="auto">
          <a:xfrm>
            <a:off x="2249120" y="1038920"/>
            <a:ext cx="311495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defRPr/>
            </a:pPr>
            <a:r>
              <a:rPr lang="en-US" altLang="x-none" b="1" i="1" u="sng" dirty="0" err="1" smtClean="0">
                <a:solidFill>
                  <a:srgbClr val="00B0F0"/>
                </a:solidFill>
              </a:rPr>
              <a:t>Modelleme</a:t>
            </a:r>
            <a:r>
              <a:rPr lang="en-US" altLang="x-none" b="1" i="1" u="sng" dirty="0" smtClean="0">
                <a:solidFill>
                  <a:srgbClr val="00B0F0"/>
                </a:solidFill>
              </a:rPr>
              <a:t> </a:t>
            </a:r>
            <a:r>
              <a:rPr lang="en-US" altLang="x-none" b="1" i="1" u="sng" dirty="0">
                <a:solidFill>
                  <a:srgbClr val="00B0F0"/>
                </a:solidFill>
              </a:rPr>
              <a:t>&amp; </a:t>
            </a:r>
            <a:r>
              <a:rPr lang="en-US" altLang="x-none" b="1" i="1" u="sng" dirty="0" err="1" smtClean="0">
                <a:solidFill>
                  <a:srgbClr val="00B0F0"/>
                </a:solidFill>
              </a:rPr>
              <a:t>Simulasyon</a:t>
            </a:r>
            <a:r>
              <a:rPr lang="en-US" altLang="x-none" b="1" i="1" dirty="0">
                <a:solidFill>
                  <a:srgbClr val="00B0F0"/>
                </a:solidFill>
              </a:rPr>
              <a:t>/</a:t>
            </a:r>
          </a:p>
          <a:p>
            <a:pPr eaLnBrk="1" hangingPunct="1">
              <a:defRPr/>
            </a:pPr>
            <a:r>
              <a:rPr lang="en-US" altLang="x-none" b="1" i="1" dirty="0">
                <a:solidFill>
                  <a:srgbClr val="00B0F0"/>
                </a:solidFill>
              </a:rPr>
              <a:t>       </a:t>
            </a:r>
            <a:r>
              <a:rPr lang="en-US" altLang="x-none" b="1" i="1" u="sng" dirty="0" err="1" smtClean="0">
                <a:solidFill>
                  <a:srgbClr val="00B0F0"/>
                </a:solidFill>
              </a:rPr>
              <a:t>Savaş</a:t>
            </a:r>
            <a:r>
              <a:rPr lang="en-US" altLang="x-none" b="1" i="1" u="sng" dirty="0" smtClean="0">
                <a:solidFill>
                  <a:srgbClr val="00B0F0"/>
                </a:solidFill>
              </a:rPr>
              <a:t> Alanı </a:t>
            </a:r>
            <a:r>
              <a:rPr lang="en-US" altLang="x-none" b="1" i="1" u="sng" dirty="0" err="1" smtClean="0">
                <a:solidFill>
                  <a:srgbClr val="00B0F0"/>
                </a:solidFill>
              </a:rPr>
              <a:t>Yönetimi</a:t>
            </a:r>
            <a:endParaRPr lang="en-US" altLang="x-none" u="sng" dirty="0">
              <a:solidFill>
                <a:srgbClr val="00B0F0"/>
              </a:solidFill>
            </a:endParaRPr>
          </a:p>
        </p:txBody>
      </p:sp>
      <p:pic>
        <p:nvPicPr>
          <p:cNvPr id="12300" name="Picture 20" descr="Picture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28577" y="2388877"/>
            <a:ext cx="2438400" cy="180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22511" y="3559415"/>
            <a:ext cx="1963738" cy="197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9657344" y="5621097"/>
            <a:ext cx="2286000" cy="369332"/>
          </a:xfrm>
          <a:prstGeom prst="rect">
            <a:avLst/>
          </a:prstGeom>
          <a:noFill/>
        </p:spPr>
        <p:txBody>
          <a:bodyPr wrap="square" rtlCol="0">
            <a:spAutoFit/>
          </a:bodyPr>
          <a:lstStyle/>
          <a:p>
            <a:r>
              <a:rPr lang="tr-TR" b="1" dirty="0" smtClean="0">
                <a:solidFill>
                  <a:srgbClr val="00B0F0"/>
                </a:solidFill>
                <a:latin typeface="Times New Roman" pitchFamily="18" charset="0"/>
                <a:cs typeface="Times New Roman" pitchFamily="18" charset="0"/>
              </a:rPr>
              <a:t>Kimyasal Kütüphane</a:t>
            </a:r>
            <a:endParaRPr lang="tr-TR" b="1" dirty="0">
              <a:solidFill>
                <a:srgbClr val="00B0F0"/>
              </a:solidFill>
              <a:latin typeface="Times New Roman" pitchFamily="18" charset="0"/>
              <a:cs typeface="Times New Roman" pitchFamily="18" charset="0"/>
            </a:endParaRPr>
          </a:p>
        </p:txBody>
      </p:sp>
      <p:pic>
        <p:nvPicPr>
          <p:cNvPr id="22" name="Picture 4" descr="DSCN011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562" y="857437"/>
            <a:ext cx="2012950" cy="151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6" descr="Che-test-kit"/>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417050" y="951428"/>
            <a:ext cx="2743200" cy="182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Metin kutusu 25"/>
          <p:cNvSpPr txBox="1"/>
          <p:nvPr/>
        </p:nvSpPr>
        <p:spPr>
          <a:xfrm>
            <a:off x="10141599" y="2944297"/>
            <a:ext cx="1317490" cy="369332"/>
          </a:xfrm>
          <a:prstGeom prst="rect">
            <a:avLst/>
          </a:prstGeom>
          <a:noFill/>
        </p:spPr>
        <p:txBody>
          <a:bodyPr wrap="square" rtlCol="0">
            <a:spAutoFit/>
          </a:bodyPr>
          <a:lstStyle/>
          <a:p>
            <a:pPr algn="ctr"/>
            <a:r>
              <a:rPr lang="tr-TR" b="1" dirty="0" smtClean="0">
                <a:solidFill>
                  <a:srgbClr val="00B0F0"/>
                </a:solidFill>
                <a:latin typeface="Times New Roman" pitchFamily="18" charset="0"/>
                <a:cs typeface="Times New Roman" pitchFamily="18" charset="0"/>
              </a:rPr>
              <a:t>Teşhis </a:t>
            </a:r>
            <a:endParaRPr lang="tr-TR" b="1" dirty="0">
              <a:solidFill>
                <a:srgbClr val="00B0F0"/>
              </a:solidFill>
              <a:latin typeface="Times New Roman" pitchFamily="18" charset="0"/>
              <a:cs typeface="Times New Roman" pitchFamily="18" charset="0"/>
            </a:endParaRPr>
          </a:p>
        </p:txBody>
      </p:sp>
      <p:pic>
        <p:nvPicPr>
          <p:cNvPr id="27" name="Resim 6"/>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5042299" y="5798562"/>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Resim 2"/>
          <p:cNvPicPr>
            <a:picLocks noChangeAspect="1"/>
          </p:cNvPicPr>
          <p:nvPr/>
        </p:nvPicPr>
        <p:blipFill>
          <a:blip r:embed="rId12"/>
          <a:stretch>
            <a:fillRect/>
          </a:stretch>
        </p:blipFill>
        <p:spPr>
          <a:xfrm>
            <a:off x="2802228" y="3939460"/>
            <a:ext cx="2447438" cy="2098828"/>
          </a:xfrm>
          <a:prstGeom prst="rect">
            <a:avLst/>
          </a:prstGeom>
        </p:spPr>
      </p:pic>
      <p:sp>
        <p:nvSpPr>
          <p:cNvPr id="28" name="Rectangle 6"/>
          <p:cNvSpPr>
            <a:spLocks noChangeArrowheads="1"/>
          </p:cNvSpPr>
          <p:nvPr/>
        </p:nvSpPr>
        <p:spPr bwMode="auto">
          <a:xfrm>
            <a:off x="70327" y="2458899"/>
            <a:ext cx="3507759"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n-US" altLang="x-none" sz="2200" b="1" i="1" dirty="0" err="1" smtClean="0">
                <a:solidFill>
                  <a:srgbClr val="9933FF"/>
                </a:solidFill>
                <a:latin typeface="Univers" charset="-94"/>
              </a:rPr>
              <a:t>Faz</a:t>
            </a:r>
            <a:r>
              <a:rPr lang="en-US" altLang="x-none" sz="2200" b="1" i="1" dirty="0" smtClean="0">
                <a:solidFill>
                  <a:srgbClr val="9933FF"/>
                </a:solidFill>
                <a:latin typeface="Univers" charset="-94"/>
              </a:rPr>
              <a:t> </a:t>
            </a:r>
            <a:r>
              <a:rPr lang="en-US" altLang="x-none" sz="2200" b="1" i="1" dirty="0">
                <a:solidFill>
                  <a:srgbClr val="9933FF"/>
                </a:solidFill>
                <a:latin typeface="Univers" charset="-94"/>
              </a:rPr>
              <a:t>I + </a:t>
            </a:r>
            <a:r>
              <a:rPr lang="en-US" altLang="x-none" sz="2200" b="1" i="1" dirty="0" err="1" smtClean="0">
                <a:solidFill>
                  <a:srgbClr val="9933FF"/>
                </a:solidFill>
                <a:latin typeface="Univers" charset="-94"/>
              </a:rPr>
              <a:t>Faz</a:t>
            </a:r>
            <a:r>
              <a:rPr lang="en-US" altLang="x-none" sz="2200" b="1" i="1" dirty="0" smtClean="0">
                <a:solidFill>
                  <a:srgbClr val="9933FF"/>
                </a:solidFill>
                <a:latin typeface="Univers" charset="-94"/>
              </a:rPr>
              <a:t> </a:t>
            </a:r>
            <a:r>
              <a:rPr lang="en-US" altLang="x-none" sz="2200" b="1" i="1" dirty="0">
                <a:solidFill>
                  <a:srgbClr val="9933FF"/>
                </a:solidFill>
                <a:latin typeface="Univers" charset="-94"/>
              </a:rPr>
              <a:t>II = </a:t>
            </a:r>
            <a:r>
              <a:rPr lang="en-US" altLang="x-none" sz="2200" b="1" i="1" dirty="0" smtClean="0">
                <a:solidFill>
                  <a:srgbClr val="9933FF"/>
                </a:solidFill>
                <a:latin typeface="Univers" charset="-94"/>
              </a:rPr>
              <a:t>850 </a:t>
            </a:r>
          </a:p>
          <a:p>
            <a:pPr>
              <a:defRPr/>
            </a:pPr>
            <a:r>
              <a:rPr lang="en-US" altLang="x-none" sz="2200" b="1" i="1" dirty="0" err="1" smtClean="0">
                <a:solidFill>
                  <a:srgbClr val="9933FF"/>
                </a:solidFill>
                <a:latin typeface="Univers" charset="-94"/>
              </a:rPr>
              <a:t>Milyon</a:t>
            </a:r>
            <a:r>
              <a:rPr lang="en-US" altLang="x-none" sz="2200" b="1" i="1" dirty="0" smtClean="0">
                <a:solidFill>
                  <a:srgbClr val="9933FF"/>
                </a:solidFill>
                <a:latin typeface="Univers" charset="-94"/>
              </a:rPr>
              <a:t> $ KBRN </a:t>
            </a:r>
            <a:r>
              <a:rPr lang="en-US" altLang="x-none" sz="2200" b="1" i="1" dirty="0" err="1" smtClean="0">
                <a:solidFill>
                  <a:srgbClr val="9933FF"/>
                </a:solidFill>
                <a:latin typeface="Univers" charset="-94"/>
              </a:rPr>
              <a:t>projeleri</a:t>
            </a:r>
            <a:r>
              <a:rPr lang="en-US" altLang="x-none" sz="2200" b="1" i="1" dirty="0" smtClean="0">
                <a:solidFill>
                  <a:srgbClr val="9933FF"/>
                </a:solidFill>
                <a:latin typeface="Univers" charset="-94"/>
              </a:rPr>
              <a:t> </a:t>
            </a:r>
            <a:r>
              <a:rPr lang="en-US" altLang="x-none" sz="2200" b="1" i="1" dirty="0" err="1" smtClean="0">
                <a:solidFill>
                  <a:srgbClr val="9933FF"/>
                </a:solidFill>
                <a:latin typeface="Univers" charset="-94"/>
              </a:rPr>
              <a:t>sözleşmeyle</a:t>
            </a:r>
            <a:r>
              <a:rPr lang="en-US" altLang="x-none" sz="2200" b="1" i="1" dirty="0" smtClean="0">
                <a:solidFill>
                  <a:srgbClr val="9933FF"/>
                </a:solidFill>
                <a:latin typeface="Univers" charset="-94"/>
              </a:rPr>
              <a:t> </a:t>
            </a:r>
            <a:r>
              <a:rPr lang="en-US" altLang="x-none" sz="2200" b="1" i="1" dirty="0" err="1">
                <a:solidFill>
                  <a:srgbClr val="9933FF"/>
                </a:solidFill>
                <a:latin typeface="Univers" charset="-94"/>
              </a:rPr>
              <a:t>finanse</a:t>
            </a:r>
            <a:r>
              <a:rPr lang="en-US" altLang="x-none" sz="2200" b="1" i="1" dirty="0">
                <a:solidFill>
                  <a:srgbClr val="9933FF"/>
                </a:solidFill>
                <a:latin typeface="Univers" charset="-94"/>
              </a:rPr>
              <a:t> </a:t>
            </a:r>
            <a:r>
              <a:rPr lang="en-US" altLang="x-none" sz="2200" b="1" i="1" dirty="0" err="1" smtClean="0">
                <a:solidFill>
                  <a:srgbClr val="9933FF"/>
                </a:solidFill>
                <a:latin typeface="Univers" charset="-94"/>
              </a:rPr>
              <a:t>edilmeli</a:t>
            </a:r>
            <a:r>
              <a:rPr lang="en-US" altLang="x-none" sz="2200" b="1" i="1" dirty="0" smtClean="0">
                <a:solidFill>
                  <a:srgbClr val="9933FF"/>
                </a:solidFill>
                <a:latin typeface="Univers" charset="-94"/>
              </a:rPr>
              <a:t>, </a:t>
            </a:r>
            <a:r>
              <a:rPr lang="en-US" altLang="x-none" sz="2200" b="1" i="1" dirty="0" err="1" smtClean="0">
                <a:solidFill>
                  <a:srgbClr val="9933FF"/>
                </a:solidFill>
                <a:latin typeface="Univers" charset="-94"/>
              </a:rPr>
              <a:t>Dürüst</a:t>
            </a:r>
            <a:r>
              <a:rPr lang="en-US" altLang="x-none" sz="2200" b="1" i="1" dirty="0" smtClean="0">
                <a:solidFill>
                  <a:srgbClr val="9933FF"/>
                </a:solidFill>
                <a:latin typeface="Univers" charset="-94"/>
              </a:rPr>
              <a:t> </a:t>
            </a:r>
            <a:r>
              <a:rPr lang="en-US" altLang="x-none" sz="2200" b="1" i="1" dirty="0" err="1" smtClean="0">
                <a:solidFill>
                  <a:srgbClr val="9933FF"/>
                </a:solidFill>
                <a:latin typeface="Univers" charset="-94"/>
              </a:rPr>
              <a:t>olmayanlar</a:t>
            </a:r>
            <a:r>
              <a:rPr lang="en-US" altLang="x-none" sz="2200" b="1" i="1" dirty="0" smtClean="0">
                <a:solidFill>
                  <a:srgbClr val="9933FF"/>
                </a:solidFill>
                <a:latin typeface="Univers" charset="-94"/>
              </a:rPr>
              <a:t> </a:t>
            </a:r>
            <a:r>
              <a:rPr lang="en-US" altLang="x-none" sz="2200" b="1" i="1" dirty="0" err="1" smtClean="0">
                <a:solidFill>
                  <a:srgbClr val="9933FF"/>
                </a:solidFill>
                <a:latin typeface="Univers" charset="-94"/>
              </a:rPr>
              <a:t>cezalandırılır</a:t>
            </a:r>
            <a:r>
              <a:rPr lang="en-US" altLang="x-none" sz="2200" b="1" i="1" dirty="0" smtClean="0">
                <a:solidFill>
                  <a:srgbClr val="9933FF"/>
                </a:solidFill>
                <a:latin typeface="Univers" charset="-94"/>
              </a:rPr>
              <a:t> (ABD).</a:t>
            </a:r>
            <a:endParaRPr lang="en-US" altLang="x-none" sz="2200" b="1" i="1" dirty="0">
              <a:solidFill>
                <a:srgbClr val="9933FF"/>
              </a:solidFill>
              <a:latin typeface="Univers" charset="-94"/>
            </a:endParaRPr>
          </a:p>
        </p:txBody>
      </p:sp>
    </p:spTree>
    <p:extLst>
      <p:ext uri="{BB962C8B-B14F-4D97-AF65-F5344CB8AC3E}">
        <p14:creationId xmlns:p14="http://schemas.microsoft.com/office/powerpoint/2010/main" val="9510524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72434" y="65230"/>
            <a:ext cx="7814481" cy="1061206"/>
          </a:xfrm>
        </p:spPr>
        <p:txBody>
          <a:bodyPr/>
          <a:lstStyle/>
          <a:p>
            <a:pPr algn="ctr"/>
            <a:r>
              <a:rPr lang="tr-TR" b="1" dirty="0" smtClean="0">
                <a:solidFill>
                  <a:srgbClr val="1924FA"/>
                </a:solidFill>
                <a:latin typeface="Tahoma" charset="0"/>
                <a:ea typeface="Tahoma" charset="0"/>
                <a:cs typeface="Tahoma" charset="0"/>
              </a:rPr>
              <a:t>ÖZET</a:t>
            </a:r>
            <a:endParaRPr lang="tr-TR" b="1" dirty="0">
              <a:solidFill>
                <a:srgbClr val="1924FA"/>
              </a:solidFill>
              <a:latin typeface="Tahoma" charset="0"/>
              <a:ea typeface="Tahoma" charset="0"/>
              <a:cs typeface="Tahoma" charset="0"/>
            </a:endParaRPr>
          </a:p>
        </p:txBody>
      </p:sp>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0087" y="10492"/>
            <a:ext cx="4041913" cy="303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İçerik Yer Tutucusu 2"/>
          <p:cNvSpPr>
            <a:spLocks noGrp="1"/>
          </p:cNvSpPr>
          <p:nvPr>
            <p:ph idx="1"/>
          </p:nvPr>
        </p:nvSpPr>
        <p:spPr>
          <a:xfrm>
            <a:off x="215348" y="1153326"/>
            <a:ext cx="8478078" cy="5622097"/>
          </a:xfrm>
        </p:spPr>
        <p:txBody>
          <a:bodyPr>
            <a:normAutofit lnSpcReduction="10000"/>
          </a:bodyPr>
          <a:lstStyle/>
          <a:p>
            <a:r>
              <a:rPr lang="tr-TR" dirty="0" smtClean="0">
                <a:latin typeface="Tahoma" charset="0"/>
                <a:ea typeface="Tahoma" charset="0"/>
                <a:cs typeface="Tahoma" charset="0"/>
              </a:rPr>
              <a:t>Kimyasal silahların vatandaşa karşı kullanımı her zaman ülke çapında acil durumdadır. İşbirliği başarılı bir anahtardır.</a:t>
            </a:r>
          </a:p>
          <a:p>
            <a:r>
              <a:rPr lang="tr-TR" dirty="0" smtClean="0">
                <a:latin typeface="Tahoma" charset="0"/>
                <a:ea typeface="Tahoma" charset="0"/>
                <a:cs typeface="Tahoma" charset="0"/>
              </a:rPr>
              <a:t>Algılama - Bulma - </a:t>
            </a:r>
            <a:r>
              <a:rPr lang="tr-TR" dirty="0" smtClean="0">
                <a:latin typeface="Tahoma" charset="0"/>
                <a:ea typeface="Tahoma" charset="0"/>
                <a:cs typeface="Tahoma" charset="0"/>
              </a:rPr>
              <a:t>Sınıflandırılma </a:t>
            </a:r>
            <a:r>
              <a:rPr lang="tr-TR" dirty="0" smtClean="0">
                <a:latin typeface="Tahoma" charset="0"/>
                <a:ea typeface="Tahoma" charset="0"/>
                <a:cs typeface="Tahoma" charset="0"/>
              </a:rPr>
              <a:t>- </a:t>
            </a:r>
            <a:r>
              <a:rPr lang="tr-TR" dirty="0" smtClean="0">
                <a:latin typeface="Tahoma" charset="0"/>
                <a:ea typeface="Tahoma" charset="0"/>
                <a:cs typeface="Tahoma" charset="0"/>
              </a:rPr>
              <a:t>Tanımlanmalıdır.</a:t>
            </a:r>
            <a:endParaRPr lang="tr-TR" dirty="0" smtClean="0">
              <a:latin typeface="Tahoma" charset="0"/>
              <a:ea typeface="Tahoma" charset="0"/>
              <a:cs typeface="Tahoma" charset="0"/>
            </a:endParaRPr>
          </a:p>
          <a:p>
            <a:r>
              <a:rPr lang="tr-TR" dirty="0" smtClean="0">
                <a:latin typeface="Tahoma" charset="0"/>
                <a:ea typeface="Tahoma" charset="0"/>
                <a:cs typeface="Tahoma" charset="0"/>
              </a:rPr>
              <a:t>Olay nedeniyle koruma seviyesinin her </a:t>
            </a:r>
            <a:r>
              <a:rPr lang="tr-TR" dirty="0" smtClean="0">
                <a:latin typeface="Tahoma" charset="0"/>
                <a:ea typeface="Tahoma" charset="0"/>
                <a:cs typeface="Tahoma" charset="0"/>
              </a:rPr>
              <a:t>zaman yeniden </a:t>
            </a:r>
            <a:r>
              <a:rPr lang="tr-TR" dirty="0" smtClean="0">
                <a:latin typeface="Tahoma" charset="0"/>
                <a:ea typeface="Tahoma" charset="0"/>
                <a:cs typeface="Tahoma" charset="0"/>
              </a:rPr>
              <a:t>tanımlanması gerekir. Aşırı yanıtların panik yaratarak halka tehlikeli </a:t>
            </a:r>
            <a:r>
              <a:rPr lang="tr-TR" dirty="0" smtClean="0">
                <a:latin typeface="Tahoma" charset="0"/>
                <a:ea typeface="Tahoma" charset="0"/>
                <a:cs typeface="Tahoma" charset="0"/>
              </a:rPr>
              <a:t>olabileceği unutmamalıdır.</a:t>
            </a:r>
            <a:endParaRPr lang="tr-TR" dirty="0" smtClean="0">
              <a:latin typeface="Tahoma" charset="0"/>
              <a:ea typeface="Tahoma" charset="0"/>
              <a:cs typeface="Tahoma" charset="0"/>
            </a:endParaRPr>
          </a:p>
          <a:p>
            <a:r>
              <a:rPr lang="tr-TR" dirty="0" smtClean="0">
                <a:latin typeface="Tahoma" charset="0"/>
                <a:ea typeface="Tahoma" charset="0"/>
                <a:cs typeface="Tahoma" charset="0"/>
              </a:rPr>
              <a:t>Kamu koruma önlemleri gerçek kimyasal saldırılardan </a:t>
            </a:r>
            <a:r>
              <a:rPr lang="tr-TR" smtClean="0">
                <a:latin typeface="Tahoma" charset="0"/>
                <a:ea typeface="Tahoma" charset="0"/>
                <a:cs typeface="Tahoma" charset="0"/>
              </a:rPr>
              <a:t>önce </a:t>
            </a:r>
            <a:r>
              <a:rPr lang="tr-TR" smtClean="0">
                <a:latin typeface="Tahoma" charset="0"/>
                <a:ea typeface="Tahoma" charset="0"/>
                <a:cs typeface="Tahoma" charset="0"/>
              </a:rPr>
              <a:t>yapılmalıdır.</a:t>
            </a:r>
            <a:endParaRPr lang="tr-TR" dirty="0" smtClean="0">
              <a:latin typeface="Tahoma" charset="0"/>
              <a:ea typeface="Tahoma" charset="0"/>
              <a:cs typeface="Tahoma" charset="0"/>
            </a:endParaRPr>
          </a:p>
          <a:p>
            <a:r>
              <a:rPr lang="tr-TR" dirty="0" smtClean="0">
                <a:latin typeface="Tahoma" charset="0"/>
                <a:ea typeface="Tahoma" charset="0"/>
                <a:cs typeface="Tahoma" charset="0"/>
              </a:rPr>
              <a:t>Profesyonel ve uygun donanımlı üniteler, kimyasal silah saldırısına karşı güvenilir savunma yaratır.</a:t>
            </a:r>
          </a:p>
          <a:p>
            <a:r>
              <a:rPr lang="tr-TR" dirty="0" smtClean="0">
                <a:latin typeface="Tahoma" charset="0"/>
                <a:ea typeface="Tahoma" charset="0"/>
                <a:cs typeface="Tahoma" charset="0"/>
              </a:rPr>
              <a:t>Profesyonel ve Donanımlı Personelin Sistem Dışı Bırakılmadan Doğru </a:t>
            </a:r>
            <a:r>
              <a:rPr lang="tr-TR" dirty="0" smtClean="0">
                <a:latin typeface="Tahoma" charset="0"/>
                <a:ea typeface="Tahoma" charset="0"/>
                <a:cs typeface="Tahoma" charset="0"/>
              </a:rPr>
              <a:t>Kullanımı Şarttır.</a:t>
            </a:r>
            <a:endParaRPr lang="tr-TR" dirty="0">
              <a:latin typeface="Tahoma" charset="0"/>
              <a:ea typeface="Tahoma" charset="0"/>
              <a:cs typeface="Tahoma" charset="0"/>
            </a:endParaRPr>
          </a:p>
        </p:txBody>
      </p:sp>
      <p:pic>
        <p:nvPicPr>
          <p:cNvPr id="5" name="Picture 7" descr="http://t0.gstatic.com/images?q=tbn:ANd9GcQeO1_lPUoezFezlLilDMqmJCmwLrbf0Khwjk2TEtnmXWiOxWz52w"/>
          <p:cNvPicPr>
            <a:picLocks noChangeAspect="1" noChangeArrowheads="1"/>
          </p:cNvPicPr>
          <p:nvPr/>
        </p:nvPicPr>
        <p:blipFill>
          <a:blip r:embed="rId3" cstate="email"/>
          <a:srcRect/>
          <a:stretch>
            <a:fillRect/>
          </a:stretch>
        </p:blipFill>
        <p:spPr bwMode="auto">
          <a:xfrm>
            <a:off x="9410877" y="3107413"/>
            <a:ext cx="2686524" cy="1787761"/>
          </a:xfrm>
          <a:prstGeom prst="rect">
            <a:avLst/>
          </a:prstGeom>
          <a:ln>
            <a:noFill/>
          </a:ln>
          <a:effectLst>
            <a:softEdge rad="112500"/>
          </a:effectLst>
        </p:spPr>
      </p:pic>
      <p:pic>
        <p:nvPicPr>
          <p:cNvPr id="6" name="Picture 9" descr="http://t3.gstatic.com/images?q=tbn:ANd9GcS2dJ0saw7Yaho3nxEcuq3KZVGfrg_kmCvDVnreuuXlVHJvCqL-kw"/>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150889" y="5231495"/>
            <a:ext cx="1206500" cy="120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983" y="30642"/>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Düz Ok Bağlayıcısı 8"/>
          <p:cNvCxnSpPr/>
          <p:nvPr/>
        </p:nvCxnSpPr>
        <p:spPr>
          <a:xfrm flipV="1">
            <a:off x="9410877" y="1311965"/>
            <a:ext cx="886062" cy="1205948"/>
          </a:xfrm>
          <a:prstGeom prst="straightConnector1">
            <a:avLst/>
          </a:prstGeom>
          <a:ln w="7302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54721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9745" name="Group 4"/>
          <p:cNvGrpSpPr>
            <a:grpSpLocks/>
          </p:cNvGrpSpPr>
          <p:nvPr/>
        </p:nvGrpSpPr>
        <p:grpSpPr bwMode="auto">
          <a:xfrm>
            <a:off x="-32774" y="11112"/>
            <a:ext cx="12257548" cy="6872288"/>
            <a:chOff x="-199" y="-9"/>
            <a:chExt cx="5984" cy="4329"/>
          </a:xfrm>
        </p:grpSpPr>
        <p:sp>
          <p:nvSpPr>
            <p:cNvPr id="159747" name="AutoShape 5"/>
            <p:cNvSpPr>
              <a:spLocks noChangeAspect="1" noChangeArrowheads="1" noTextEdit="1"/>
            </p:cNvSpPr>
            <p:nvPr/>
          </p:nvSpPr>
          <p:spPr bwMode="auto">
            <a:xfrm>
              <a:off x="-183" y="-9"/>
              <a:ext cx="5952" cy="4329"/>
            </a:xfrm>
            <a:prstGeom prst="rect">
              <a:avLst/>
            </a:prstGeom>
            <a:noFill/>
            <a:ln w="9525">
              <a:solidFill>
                <a:schemeClr val="folHlink"/>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59748" name="Rectangle 6"/>
            <p:cNvSpPr>
              <a:spLocks noChangeArrowheads="1"/>
            </p:cNvSpPr>
            <p:nvPr/>
          </p:nvSpPr>
          <p:spPr bwMode="auto">
            <a:xfrm>
              <a:off x="-199" y="0"/>
              <a:ext cx="5959" cy="2304"/>
            </a:xfrm>
            <a:prstGeom prst="rect">
              <a:avLst/>
            </a:prstGeom>
            <a:solidFill>
              <a:srgbClr val="4040FF"/>
            </a:solidFill>
            <a:ln w="11113">
              <a:solidFill>
                <a:srgbClr val="000000"/>
              </a:solidFill>
              <a:miter lim="800000"/>
              <a:headEnd/>
              <a:tailEnd/>
            </a:ln>
          </p:spPr>
          <p:txBody>
            <a:bodyPr/>
            <a:lstStyle>
              <a:lvl1pPr>
                <a:spcBef>
                  <a:spcPct val="20000"/>
                </a:spcBef>
                <a:buChar char="•"/>
                <a:defRPr sz="3200">
                  <a:solidFill>
                    <a:schemeClr val="tx1"/>
                  </a:solidFill>
                  <a:latin typeface="Arial" charset="-94"/>
                </a:defRPr>
              </a:lvl1pPr>
              <a:lvl2pPr marL="742950" indent="-285750">
                <a:spcBef>
                  <a:spcPct val="20000"/>
                </a:spcBef>
                <a:buChar char="–"/>
                <a:defRPr sz="2800">
                  <a:solidFill>
                    <a:schemeClr val="tx1"/>
                  </a:solidFill>
                  <a:latin typeface="Arial" charset="-94"/>
                </a:defRPr>
              </a:lvl2pPr>
              <a:lvl3pPr marL="1143000" indent="-228600">
                <a:spcBef>
                  <a:spcPct val="20000"/>
                </a:spcBef>
                <a:buChar char="•"/>
                <a:defRPr sz="2400">
                  <a:solidFill>
                    <a:schemeClr val="tx1"/>
                  </a:solidFill>
                  <a:latin typeface="Arial" charset="-94"/>
                </a:defRPr>
              </a:lvl3pPr>
              <a:lvl4pPr marL="1600200" indent="-228600">
                <a:spcBef>
                  <a:spcPct val="20000"/>
                </a:spcBef>
                <a:buChar char="–"/>
                <a:defRPr sz="2000">
                  <a:solidFill>
                    <a:schemeClr val="tx1"/>
                  </a:solidFill>
                  <a:latin typeface="Arial" charset="-94"/>
                </a:defRPr>
              </a:lvl4pPr>
              <a:lvl5pPr marL="2057400" indent="-228600">
                <a:spcBef>
                  <a:spcPct val="20000"/>
                </a:spcBef>
                <a:buChar char="»"/>
                <a:defRPr sz="2000">
                  <a:solidFill>
                    <a:schemeClr val="tx1"/>
                  </a:solidFill>
                  <a:latin typeface="Arial" charset="-94"/>
                </a:defRPr>
              </a:lvl5pPr>
              <a:lvl6pPr marL="2514600" indent="-228600" eaLnBrk="0" fontAlgn="base" hangingPunct="0">
                <a:spcBef>
                  <a:spcPct val="20000"/>
                </a:spcBef>
                <a:spcAft>
                  <a:spcPct val="0"/>
                </a:spcAft>
                <a:buChar char="»"/>
                <a:defRPr sz="2000">
                  <a:solidFill>
                    <a:schemeClr val="tx1"/>
                  </a:solidFill>
                  <a:latin typeface="Arial" charset="-94"/>
                </a:defRPr>
              </a:lvl6pPr>
              <a:lvl7pPr marL="2971800" indent="-228600" eaLnBrk="0" fontAlgn="base" hangingPunct="0">
                <a:spcBef>
                  <a:spcPct val="20000"/>
                </a:spcBef>
                <a:spcAft>
                  <a:spcPct val="0"/>
                </a:spcAft>
                <a:buChar char="»"/>
                <a:defRPr sz="2000">
                  <a:solidFill>
                    <a:schemeClr val="tx1"/>
                  </a:solidFill>
                  <a:latin typeface="Arial" charset="-94"/>
                </a:defRPr>
              </a:lvl7pPr>
              <a:lvl8pPr marL="3429000" indent="-228600" eaLnBrk="0" fontAlgn="base" hangingPunct="0">
                <a:spcBef>
                  <a:spcPct val="20000"/>
                </a:spcBef>
                <a:spcAft>
                  <a:spcPct val="0"/>
                </a:spcAft>
                <a:buChar char="»"/>
                <a:defRPr sz="2000">
                  <a:solidFill>
                    <a:schemeClr val="tx1"/>
                  </a:solidFill>
                  <a:latin typeface="Arial" charset="-94"/>
                </a:defRPr>
              </a:lvl8pPr>
              <a:lvl9pPr marL="3886200" indent="-228600" eaLnBrk="0" fontAlgn="base" hangingPunct="0">
                <a:spcBef>
                  <a:spcPct val="20000"/>
                </a:spcBef>
                <a:spcAft>
                  <a:spcPct val="0"/>
                </a:spcAft>
                <a:buChar char="»"/>
                <a:defRPr sz="2000">
                  <a:solidFill>
                    <a:schemeClr val="tx1"/>
                  </a:solidFill>
                  <a:latin typeface="Arial" charset="-94"/>
                </a:defRPr>
              </a:lvl9pPr>
            </a:lstStyle>
            <a:p>
              <a:pPr eaLnBrk="1" hangingPunct="1">
                <a:spcBef>
                  <a:spcPct val="0"/>
                </a:spcBef>
                <a:buFontTx/>
                <a:buNone/>
              </a:pPr>
              <a:r>
                <a:rPr lang="tr-TR" altLang="x-none" dirty="0" smtClean="0">
                  <a:solidFill>
                    <a:schemeClr val="bg1"/>
                  </a:solidFill>
                </a:rPr>
                <a:t>Daha gidecek uzun ince bir yolumuz var…</a:t>
              </a:r>
              <a:endParaRPr lang="x-none" altLang="x-none" dirty="0">
                <a:solidFill>
                  <a:schemeClr val="bg1"/>
                </a:solidFill>
              </a:endParaRPr>
            </a:p>
          </p:txBody>
        </p:sp>
        <p:sp>
          <p:nvSpPr>
            <p:cNvPr id="159749" name="Freeform 7"/>
            <p:cNvSpPr>
              <a:spLocks/>
            </p:cNvSpPr>
            <p:nvPr/>
          </p:nvSpPr>
          <p:spPr bwMode="auto">
            <a:xfrm>
              <a:off x="-165" y="1523"/>
              <a:ext cx="5934" cy="313"/>
            </a:xfrm>
            <a:custGeom>
              <a:avLst/>
              <a:gdLst>
                <a:gd name="T0" fmla="*/ 0 w 9764"/>
                <a:gd name="T1" fmla="*/ 1 h 419"/>
                <a:gd name="T2" fmla="*/ 1 w 9764"/>
                <a:gd name="T3" fmla="*/ 1 h 419"/>
                <a:gd name="T4" fmla="*/ 1 w 9764"/>
                <a:gd name="T5" fmla="*/ 1 h 419"/>
                <a:gd name="T6" fmla="*/ 1 w 9764"/>
                <a:gd name="T7" fmla="*/ 1 h 419"/>
                <a:gd name="T8" fmla="*/ 1 w 9764"/>
                <a:gd name="T9" fmla="*/ 1 h 419"/>
                <a:gd name="T10" fmla="*/ 1 w 9764"/>
                <a:gd name="T11" fmla="*/ 1 h 419"/>
                <a:gd name="T12" fmla="*/ 1 w 9764"/>
                <a:gd name="T13" fmla="*/ 0 h 419"/>
                <a:gd name="T14" fmla="*/ 1 w 9764"/>
                <a:gd name="T15" fmla="*/ 0 h 419"/>
                <a:gd name="T16" fmla="*/ 1 w 9764"/>
                <a:gd name="T17" fmla="*/ 1 h 419"/>
                <a:gd name="T18" fmla="*/ 1 w 9764"/>
                <a:gd name="T19" fmla="*/ 1 h 419"/>
                <a:gd name="T20" fmla="*/ 1 w 9764"/>
                <a:gd name="T21" fmla="*/ 1 h 419"/>
                <a:gd name="T22" fmla="*/ 1 w 9764"/>
                <a:gd name="T23" fmla="*/ 1 h 419"/>
                <a:gd name="T24" fmla="*/ 1 w 9764"/>
                <a:gd name="T25" fmla="*/ 1 h 419"/>
                <a:gd name="T26" fmla="*/ 1 w 9764"/>
                <a:gd name="T27" fmla="*/ 1 h 419"/>
                <a:gd name="T28" fmla="*/ 1 w 9764"/>
                <a:gd name="T29" fmla="*/ 1 h 419"/>
                <a:gd name="T30" fmla="*/ 1 w 9764"/>
                <a:gd name="T31" fmla="*/ 1 h 419"/>
                <a:gd name="T32" fmla="*/ 1 w 9764"/>
                <a:gd name="T33" fmla="*/ 1 h 419"/>
                <a:gd name="T34" fmla="*/ 1 w 9764"/>
                <a:gd name="T35" fmla="*/ 1 h 419"/>
                <a:gd name="T36" fmla="*/ 1 w 9764"/>
                <a:gd name="T37" fmla="*/ 1 h 419"/>
                <a:gd name="T38" fmla="*/ 1 w 9764"/>
                <a:gd name="T39" fmla="*/ 1 h 419"/>
                <a:gd name="T40" fmla="*/ 1 w 9764"/>
                <a:gd name="T41" fmla="*/ 1 h 419"/>
                <a:gd name="T42" fmla="*/ 1 w 9764"/>
                <a:gd name="T43" fmla="*/ 1 h 419"/>
                <a:gd name="T44" fmla="*/ 1 w 9764"/>
                <a:gd name="T45" fmla="*/ 1 h 419"/>
                <a:gd name="T46" fmla="*/ 1 w 9764"/>
                <a:gd name="T47" fmla="*/ 1 h 419"/>
                <a:gd name="T48" fmla="*/ 0 w 9764"/>
                <a:gd name="T49" fmla="*/ 1 h 419"/>
                <a:gd name="T50" fmla="*/ 0 w 9764"/>
                <a:gd name="T51" fmla="*/ 1 h 41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9764"/>
                <a:gd name="T79" fmla="*/ 0 h 419"/>
                <a:gd name="T80" fmla="*/ 9764 w 9764"/>
                <a:gd name="T81" fmla="*/ 419 h 41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9764" h="419">
                  <a:moveTo>
                    <a:pt x="0" y="134"/>
                  </a:moveTo>
                  <a:lnTo>
                    <a:pt x="980" y="191"/>
                  </a:lnTo>
                  <a:lnTo>
                    <a:pt x="1828" y="172"/>
                  </a:lnTo>
                  <a:lnTo>
                    <a:pt x="3032" y="153"/>
                  </a:lnTo>
                  <a:lnTo>
                    <a:pt x="4124" y="58"/>
                  </a:lnTo>
                  <a:lnTo>
                    <a:pt x="5440" y="20"/>
                  </a:lnTo>
                  <a:lnTo>
                    <a:pt x="7112" y="0"/>
                  </a:lnTo>
                  <a:lnTo>
                    <a:pt x="8582" y="0"/>
                  </a:lnTo>
                  <a:lnTo>
                    <a:pt x="9364" y="58"/>
                  </a:lnTo>
                  <a:lnTo>
                    <a:pt x="9764" y="76"/>
                  </a:lnTo>
                  <a:lnTo>
                    <a:pt x="9764" y="285"/>
                  </a:lnTo>
                  <a:lnTo>
                    <a:pt x="9319" y="229"/>
                  </a:lnTo>
                  <a:lnTo>
                    <a:pt x="8918" y="229"/>
                  </a:lnTo>
                  <a:lnTo>
                    <a:pt x="8404" y="247"/>
                  </a:lnTo>
                  <a:lnTo>
                    <a:pt x="7446" y="285"/>
                  </a:lnTo>
                  <a:lnTo>
                    <a:pt x="6576" y="285"/>
                  </a:lnTo>
                  <a:lnTo>
                    <a:pt x="5529" y="285"/>
                  </a:lnTo>
                  <a:lnTo>
                    <a:pt x="4792" y="285"/>
                  </a:lnTo>
                  <a:lnTo>
                    <a:pt x="4303" y="285"/>
                  </a:lnTo>
                  <a:lnTo>
                    <a:pt x="3521" y="305"/>
                  </a:lnTo>
                  <a:lnTo>
                    <a:pt x="2831" y="323"/>
                  </a:lnTo>
                  <a:lnTo>
                    <a:pt x="1894" y="361"/>
                  </a:lnTo>
                  <a:lnTo>
                    <a:pt x="1203" y="381"/>
                  </a:lnTo>
                  <a:lnTo>
                    <a:pt x="623" y="399"/>
                  </a:lnTo>
                  <a:lnTo>
                    <a:pt x="0" y="419"/>
                  </a:lnTo>
                  <a:lnTo>
                    <a:pt x="0" y="134"/>
                  </a:lnTo>
                  <a:close/>
                </a:path>
              </a:pathLst>
            </a:custGeom>
            <a:solidFill>
              <a:srgbClr val="8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nvGrpSpPr>
            <p:cNvPr id="159750" name="Group 8"/>
            <p:cNvGrpSpPr>
              <a:grpSpLocks/>
            </p:cNvGrpSpPr>
            <p:nvPr/>
          </p:nvGrpSpPr>
          <p:grpSpPr bwMode="auto">
            <a:xfrm>
              <a:off x="3993" y="1223"/>
              <a:ext cx="1532" cy="399"/>
              <a:chOff x="3812" y="1880"/>
              <a:chExt cx="1260" cy="266"/>
            </a:xfrm>
          </p:grpSpPr>
          <p:sp>
            <p:nvSpPr>
              <p:cNvPr id="159789" name="Freeform 9"/>
              <p:cNvSpPr>
                <a:spLocks/>
              </p:cNvSpPr>
              <p:nvPr/>
            </p:nvSpPr>
            <p:spPr bwMode="auto">
              <a:xfrm>
                <a:off x="4660" y="1984"/>
                <a:ext cx="332" cy="139"/>
              </a:xfrm>
              <a:custGeom>
                <a:avLst/>
                <a:gdLst>
                  <a:gd name="T0" fmla="*/ 43 w 372"/>
                  <a:gd name="T1" fmla="*/ 2 h 182"/>
                  <a:gd name="T2" fmla="*/ 43 w 372"/>
                  <a:gd name="T3" fmla="*/ 2 h 182"/>
                  <a:gd name="T4" fmla="*/ 21 w 372"/>
                  <a:gd name="T5" fmla="*/ 1 h 182"/>
                  <a:gd name="T6" fmla="*/ 0 w 372"/>
                  <a:gd name="T7" fmla="*/ 2 h 182"/>
                  <a:gd name="T8" fmla="*/ 21 w 372"/>
                  <a:gd name="T9" fmla="*/ 2 h 182"/>
                  <a:gd name="T10" fmla="*/ 43 w 372"/>
                  <a:gd name="T11" fmla="*/ 2 h 182"/>
                  <a:gd name="T12" fmla="*/ 0 60000 65536"/>
                  <a:gd name="T13" fmla="*/ 0 60000 65536"/>
                  <a:gd name="T14" fmla="*/ 0 60000 65536"/>
                  <a:gd name="T15" fmla="*/ 0 60000 65536"/>
                  <a:gd name="T16" fmla="*/ 0 60000 65536"/>
                  <a:gd name="T17" fmla="*/ 0 60000 65536"/>
                  <a:gd name="T18" fmla="*/ 0 w 372"/>
                  <a:gd name="T19" fmla="*/ 0 h 182"/>
                  <a:gd name="T20" fmla="*/ 372 w 372"/>
                  <a:gd name="T21" fmla="*/ 182 h 182"/>
                </a:gdLst>
                <a:ahLst/>
                <a:cxnLst>
                  <a:cxn ang="T12">
                    <a:pos x="T0" y="T1"/>
                  </a:cxn>
                  <a:cxn ang="T13">
                    <a:pos x="T2" y="T3"/>
                  </a:cxn>
                  <a:cxn ang="T14">
                    <a:pos x="T4" y="T5"/>
                  </a:cxn>
                  <a:cxn ang="T15">
                    <a:pos x="T6" y="T7"/>
                  </a:cxn>
                  <a:cxn ang="T16">
                    <a:pos x="T8" y="T9"/>
                  </a:cxn>
                  <a:cxn ang="T17">
                    <a:pos x="T10" y="T11"/>
                  </a:cxn>
                </a:cxnLst>
                <a:rect l="T18" t="T19" r="T20" b="T21"/>
                <a:pathLst>
                  <a:path w="372" h="182">
                    <a:moveTo>
                      <a:pt x="371" y="182"/>
                    </a:moveTo>
                    <a:cubicBezTo>
                      <a:pt x="371" y="181"/>
                      <a:pt x="372" y="179"/>
                      <a:pt x="372" y="178"/>
                    </a:cubicBezTo>
                    <a:cubicBezTo>
                      <a:pt x="372" y="80"/>
                      <a:pt x="288" y="1"/>
                      <a:pt x="186" y="1"/>
                    </a:cubicBezTo>
                    <a:cubicBezTo>
                      <a:pt x="83" y="0"/>
                      <a:pt x="0" y="80"/>
                      <a:pt x="0" y="178"/>
                    </a:cubicBezTo>
                    <a:lnTo>
                      <a:pt x="186" y="178"/>
                    </a:lnTo>
                    <a:lnTo>
                      <a:pt x="371" y="182"/>
                    </a:lnTo>
                    <a:close/>
                  </a:path>
                </a:pathLst>
              </a:custGeom>
              <a:solidFill>
                <a:schemeClr val="folHlink"/>
              </a:solidFill>
              <a:ln w="9525">
                <a:solidFill>
                  <a:schemeClr val="folHlink"/>
                </a:solidFill>
                <a:round/>
                <a:headEnd/>
                <a:tailEnd/>
              </a:ln>
            </p:spPr>
            <p:txBody>
              <a:bodyPr/>
              <a:lstStyle/>
              <a:p>
                <a:endParaRPr lang="tr-TR"/>
              </a:p>
            </p:txBody>
          </p:sp>
          <p:sp>
            <p:nvSpPr>
              <p:cNvPr id="159790" name="Freeform 10"/>
              <p:cNvSpPr>
                <a:spLocks/>
              </p:cNvSpPr>
              <p:nvPr/>
            </p:nvSpPr>
            <p:spPr bwMode="auto">
              <a:xfrm>
                <a:off x="4259" y="1880"/>
                <a:ext cx="544" cy="240"/>
              </a:xfrm>
              <a:custGeom>
                <a:avLst/>
                <a:gdLst>
                  <a:gd name="T0" fmla="*/ 71 w 609"/>
                  <a:gd name="T1" fmla="*/ 2 h 315"/>
                  <a:gd name="T2" fmla="*/ 71 w 609"/>
                  <a:gd name="T3" fmla="*/ 2 h 315"/>
                  <a:gd name="T4" fmla="*/ 36 w 609"/>
                  <a:gd name="T5" fmla="*/ 0 h 315"/>
                  <a:gd name="T6" fmla="*/ 0 w 609"/>
                  <a:gd name="T7" fmla="*/ 2 h 315"/>
                  <a:gd name="T8" fmla="*/ 36 w 609"/>
                  <a:gd name="T9" fmla="*/ 2 h 315"/>
                  <a:gd name="T10" fmla="*/ 71 w 609"/>
                  <a:gd name="T11" fmla="*/ 2 h 315"/>
                  <a:gd name="T12" fmla="*/ 0 60000 65536"/>
                  <a:gd name="T13" fmla="*/ 0 60000 65536"/>
                  <a:gd name="T14" fmla="*/ 0 60000 65536"/>
                  <a:gd name="T15" fmla="*/ 0 60000 65536"/>
                  <a:gd name="T16" fmla="*/ 0 60000 65536"/>
                  <a:gd name="T17" fmla="*/ 0 60000 65536"/>
                  <a:gd name="T18" fmla="*/ 0 w 609"/>
                  <a:gd name="T19" fmla="*/ 0 h 315"/>
                  <a:gd name="T20" fmla="*/ 609 w 609"/>
                  <a:gd name="T21" fmla="*/ 315 h 315"/>
                </a:gdLst>
                <a:ahLst/>
                <a:cxnLst>
                  <a:cxn ang="T12">
                    <a:pos x="T0" y="T1"/>
                  </a:cxn>
                  <a:cxn ang="T13">
                    <a:pos x="T2" y="T3"/>
                  </a:cxn>
                  <a:cxn ang="T14">
                    <a:pos x="T4" y="T5"/>
                  </a:cxn>
                  <a:cxn ang="T15">
                    <a:pos x="T6" y="T7"/>
                  </a:cxn>
                  <a:cxn ang="T16">
                    <a:pos x="T8" y="T9"/>
                  </a:cxn>
                  <a:cxn ang="T17">
                    <a:pos x="T10" y="T11"/>
                  </a:cxn>
                </a:cxnLst>
                <a:rect l="T18" t="T19" r="T20" b="T21"/>
                <a:pathLst>
                  <a:path w="609" h="315">
                    <a:moveTo>
                      <a:pt x="607" y="315"/>
                    </a:moveTo>
                    <a:cubicBezTo>
                      <a:pt x="608" y="306"/>
                      <a:pt x="609" y="298"/>
                      <a:pt x="609" y="290"/>
                    </a:cubicBezTo>
                    <a:cubicBezTo>
                      <a:pt x="609" y="129"/>
                      <a:pt x="472" y="0"/>
                      <a:pt x="304" y="0"/>
                    </a:cubicBezTo>
                    <a:cubicBezTo>
                      <a:pt x="136" y="0"/>
                      <a:pt x="0" y="129"/>
                      <a:pt x="0" y="290"/>
                    </a:cubicBezTo>
                    <a:lnTo>
                      <a:pt x="304" y="290"/>
                    </a:lnTo>
                    <a:lnTo>
                      <a:pt x="607" y="315"/>
                    </a:lnTo>
                    <a:close/>
                  </a:path>
                </a:pathLst>
              </a:custGeom>
              <a:solidFill>
                <a:schemeClr val="folHlink"/>
              </a:solidFill>
              <a:ln w="9525">
                <a:solidFill>
                  <a:schemeClr val="folHlink"/>
                </a:solidFill>
                <a:round/>
                <a:headEnd/>
                <a:tailEnd/>
              </a:ln>
            </p:spPr>
            <p:txBody>
              <a:bodyPr/>
              <a:lstStyle/>
              <a:p>
                <a:endParaRPr lang="tr-TR"/>
              </a:p>
            </p:txBody>
          </p:sp>
          <p:sp>
            <p:nvSpPr>
              <p:cNvPr id="159792" name="Freeform 12"/>
              <p:cNvSpPr>
                <a:spLocks/>
              </p:cNvSpPr>
              <p:nvPr/>
            </p:nvSpPr>
            <p:spPr bwMode="auto">
              <a:xfrm>
                <a:off x="3896" y="1962"/>
                <a:ext cx="332" cy="135"/>
              </a:xfrm>
              <a:custGeom>
                <a:avLst/>
                <a:gdLst>
                  <a:gd name="T0" fmla="*/ 43 w 372"/>
                  <a:gd name="T1" fmla="*/ 2 h 178"/>
                  <a:gd name="T2" fmla="*/ 21 w 372"/>
                  <a:gd name="T3" fmla="*/ 1 h 178"/>
                  <a:gd name="T4" fmla="*/ 0 w 372"/>
                  <a:gd name="T5" fmla="*/ 2 h 178"/>
                  <a:gd name="T6" fmla="*/ 21 w 372"/>
                  <a:gd name="T7" fmla="*/ 2 h 178"/>
                  <a:gd name="T8" fmla="*/ 43 w 372"/>
                  <a:gd name="T9" fmla="*/ 2 h 178"/>
                  <a:gd name="T10" fmla="*/ 0 60000 65536"/>
                  <a:gd name="T11" fmla="*/ 0 60000 65536"/>
                  <a:gd name="T12" fmla="*/ 0 60000 65536"/>
                  <a:gd name="T13" fmla="*/ 0 60000 65536"/>
                  <a:gd name="T14" fmla="*/ 0 60000 65536"/>
                  <a:gd name="T15" fmla="*/ 0 w 372"/>
                  <a:gd name="T16" fmla="*/ 0 h 178"/>
                  <a:gd name="T17" fmla="*/ 372 w 372"/>
                  <a:gd name="T18" fmla="*/ 178 h 178"/>
                </a:gdLst>
                <a:ahLst/>
                <a:cxnLst>
                  <a:cxn ang="T10">
                    <a:pos x="T0" y="T1"/>
                  </a:cxn>
                  <a:cxn ang="T11">
                    <a:pos x="T2" y="T3"/>
                  </a:cxn>
                  <a:cxn ang="T12">
                    <a:pos x="T4" y="T5"/>
                  </a:cxn>
                  <a:cxn ang="T13">
                    <a:pos x="T6" y="T7"/>
                  </a:cxn>
                  <a:cxn ang="T14">
                    <a:pos x="T8" y="T9"/>
                  </a:cxn>
                </a:cxnLst>
                <a:rect l="T15" t="T16" r="T17" b="T18"/>
                <a:pathLst>
                  <a:path w="372" h="178">
                    <a:moveTo>
                      <a:pt x="372" y="177"/>
                    </a:moveTo>
                    <a:cubicBezTo>
                      <a:pt x="372" y="80"/>
                      <a:pt x="289" y="1"/>
                      <a:pt x="186" y="1"/>
                    </a:cubicBezTo>
                    <a:cubicBezTo>
                      <a:pt x="83" y="0"/>
                      <a:pt x="0" y="80"/>
                      <a:pt x="0" y="178"/>
                    </a:cubicBezTo>
                    <a:lnTo>
                      <a:pt x="186" y="178"/>
                    </a:lnTo>
                    <a:lnTo>
                      <a:pt x="372" y="177"/>
                    </a:lnTo>
                    <a:close/>
                  </a:path>
                </a:pathLst>
              </a:custGeom>
              <a:solidFill>
                <a:schemeClr val="folHlink"/>
              </a:solidFill>
              <a:ln w="9525">
                <a:solidFill>
                  <a:schemeClr val="folHlink"/>
                </a:solidFill>
                <a:round/>
                <a:headEnd/>
                <a:tailEnd/>
              </a:ln>
            </p:spPr>
            <p:txBody>
              <a:bodyPr/>
              <a:lstStyle/>
              <a:p>
                <a:endParaRPr lang="tr-TR"/>
              </a:p>
            </p:txBody>
          </p:sp>
          <p:sp>
            <p:nvSpPr>
              <p:cNvPr id="159793" name="Freeform 13"/>
              <p:cNvSpPr>
                <a:spLocks/>
              </p:cNvSpPr>
              <p:nvPr/>
            </p:nvSpPr>
            <p:spPr bwMode="auto">
              <a:xfrm>
                <a:off x="3812" y="2078"/>
                <a:ext cx="1260" cy="68"/>
              </a:xfrm>
              <a:custGeom>
                <a:avLst/>
                <a:gdLst>
                  <a:gd name="T0" fmla="*/ 1 w 2520"/>
                  <a:gd name="T1" fmla="*/ 0 h 136"/>
                  <a:gd name="T2" fmla="*/ 1 w 2520"/>
                  <a:gd name="T3" fmla="*/ 1 h 136"/>
                  <a:gd name="T4" fmla="*/ 1 w 2520"/>
                  <a:gd name="T5" fmla="*/ 1 h 136"/>
                  <a:gd name="T6" fmla="*/ 1 w 2520"/>
                  <a:gd name="T7" fmla="*/ 1 h 136"/>
                  <a:gd name="T8" fmla="*/ 1 w 2520"/>
                  <a:gd name="T9" fmla="*/ 1 h 136"/>
                  <a:gd name="T10" fmla="*/ 1 w 2520"/>
                  <a:gd name="T11" fmla="*/ 1 h 136"/>
                  <a:gd name="T12" fmla="*/ 1 w 2520"/>
                  <a:gd name="T13" fmla="*/ 1 h 136"/>
                  <a:gd name="T14" fmla="*/ 1 w 2520"/>
                  <a:gd name="T15" fmla="*/ 1 h 136"/>
                  <a:gd name="T16" fmla="*/ 1 w 2520"/>
                  <a:gd name="T17" fmla="*/ 1 h 136"/>
                  <a:gd name="T18" fmla="*/ 1 w 2520"/>
                  <a:gd name="T19" fmla="*/ 1 h 136"/>
                  <a:gd name="T20" fmla="*/ 1 w 2520"/>
                  <a:gd name="T21" fmla="*/ 1 h 136"/>
                  <a:gd name="T22" fmla="*/ 1 w 2520"/>
                  <a:gd name="T23" fmla="*/ 1 h 136"/>
                  <a:gd name="T24" fmla="*/ 1 w 2520"/>
                  <a:gd name="T25" fmla="*/ 1 h 136"/>
                  <a:gd name="T26" fmla="*/ 1 w 2520"/>
                  <a:gd name="T27" fmla="*/ 1 h 136"/>
                  <a:gd name="T28" fmla="*/ 1 w 2520"/>
                  <a:gd name="T29" fmla="*/ 1 h 136"/>
                  <a:gd name="T30" fmla="*/ 1 w 2520"/>
                  <a:gd name="T31" fmla="*/ 1 h 136"/>
                  <a:gd name="T32" fmla="*/ 1 w 2520"/>
                  <a:gd name="T33" fmla="*/ 1 h 136"/>
                  <a:gd name="T34" fmla="*/ 0 w 2520"/>
                  <a:gd name="T35" fmla="*/ 1 h 136"/>
                  <a:gd name="T36" fmla="*/ 1 w 2520"/>
                  <a:gd name="T37" fmla="*/ 1 h 136"/>
                  <a:gd name="T38" fmla="*/ 1 w 2520"/>
                  <a:gd name="T39" fmla="*/ 1 h 136"/>
                  <a:gd name="T40" fmla="*/ 1 w 2520"/>
                  <a:gd name="T41" fmla="*/ 1 h 136"/>
                  <a:gd name="T42" fmla="*/ 1 w 2520"/>
                  <a:gd name="T43" fmla="*/ 1 h 136"/>
                  <a:gd name="T44" fmla="*/ 1 w 2520"/>
                  <a:gd name="T45" fmla="*/ 1 h 136"/>
                  <a:gd name="T46" fmla="*/ 1 w 2520"/>
                  <a:gd name="T47" fmla="*/ 1 h 136"/>
                  <a:gd name="T48" fmla="*/ 1 w 2520"/>
                  <a:gd name="T49" fmla="*/ 1 h 136"/>
                  <a:gd name="T50" fmla="*/ 1 w 2520"/>
                  <a:gd name="T51" fmla="*/ 1 h 136"/>
                  <a:gd name="T52" fmla="*/ 1 w 2520"/>
                  <a:gd name="T53" fmla="*/ 0 h 1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520"/>
                  <a:gd name="T82" fmla="*/ 0 h 136"/>
                  <a:gd name="T83" fmla="*/ 2520 w 2520"/>
                  <a:gd name="T84" fmla="*/ 136 h 1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520" h="136">
                    <a:moveTo>
                      <a:pt x="2344" y="0"/>
                    </a:moveTo>
                    <a:lnTo>
                      <a:pt x="2361" y="17"/>
                    </a:lnTo>
                    <a:lnTo>
                      <a:pt x="2385" y="26"/>
                    </a:lnTo>
                    <a:lnTo>
                      <a:pt x="2411" y="34"/>
                    </a:lnTo>
                    <a:lnTo>
                      <a:pt x="2442" y="40"/>
                    </a:lnTo>
                    <a:lnTo>
                      <a:pt x="2468" y="43"/>
                    </a:lnTo>
                    <a:lnTo>
                      <a:pt x="2495" y="52"/>
                    </a:lnTo>
                    <a:lnTo>
                      <a:pt x="2515" y="78"/>
                    </a:lnTo>
                    <a:lnTo>
                      <a:pt x="2520" y="95"/>
                    </a:lnTo>
                    <a:lnTo>
                      <a:pt x="2520" y="105"/>
                    </a:lnTo>
                    <a:lnTo>
                      <a:pt x="2511" y="119"/>
                    </a:lnTo>
                    <a:lnTo>
                      <a:pt x="2486" y="127"/>
                    </a:lnTo>
                    <a:lnTo>
                      <a:pt x="2447" y="128"/>
                    </a:lnTo>
                    <a:lnTo>
                      <a:pt x="2119" y="136"/>
                    </a:lnTo>
                    <a:lnTo>
                      <a:pt x="1653" y="136"/>
                    </a:lnTo>
                    <a:lnTo>
                      <a:pt x="871" y="136"/>
                    </a:lnTo>
                    <a:lnTo>
                      <a:pt x="498" y="119"/>
                    </a:lnTo>
                    <a:lnTo>
                      <a:pt x="0" y="102"/>
                    </a:lnTo>
                    <a:lnTo>
                      <a:pt x="8" y="81"/>
                    </a:lnTo>
                    <a:lnTo>
                      <a:pt x="20" y="60"/>
                    </a:lnTo>
                    <a:lnTo>
                      <a:pt x="43" y="43"/>
                    </a:lnTo>
                    <a:lnTo>
                      <a:pt x="63" y="29"/>
                    </a:lnTo>
                    <a:lnTo>
                      <a:pt x="82" y="25"/>
                    </a:lnTo>
                    <a:lnTo>
                      <a:pt x="127" y="18"/>
                    </a:lnTo>
                    <a:lnTo>
                      <a:pt x="165" y="14"/>
                    </a:lnTo>
                    <a:lnTo>
                      <a:pt x="238" y="9"/>
                    </a:lnTo>
                    <a:lnTo>
                      <a:pt x="2344" y="0"/>
                    </a:lnTo>
                    <a:close/>
                  </a:path>
                </a:pathLst>
              </a:custGeom>
              <a:solidFill>
                <a:schemeClr val="folHlink"/>
              </a:solidFill>
              <a:ln w="9525">
                <a:solidFill>
                  <a:schemeClr val="folHlink"/>
                </a:solidFill>
                <a:round/>
                <a:headEnd/>
                <a:tailEnd/>
              </a:ln>
            </p:spPr>
            <p:txBody>
              <a:bodyPr/>
              <a:lstStyle/>
              <a:p>
                <a:endParaRPr lang="tr-TR"/>
              </a:p>
            </p:txBody>
          </p:sp>
        </p:grpSp>
        <p:sp>
          <p:nvSpPr>
            <p:cNvPr id="159751" name="Freeform 14"/>
            <p:cNvSpPr>
              <a:spLocks/>
            </p:cNvSpPr>
            <p:nvPr/>
          </p:nvSpPr>
          <p:spPr bwMode="auto">
            <a:xfrm>
              <a:off x="-165" y="1779"/>
              <a:ext cx="5934" cy="314"/>
            </a:xfrm>
            <a:custGeom>
              <a:avLst/>
              <a:gdLst>
                <a:gd name="T0" fmla="*/ 0 w 9764"/>
                <a:gd name="T1" fmla="*/ 1 h 419"/>
                <a:gd name="T2" fmla="*/ 1 w 9764"/>
                <a:gd name="T3" fmla="*/ 1 h 419"/>
                <a:gd name="T4" fmla="*/ 1 w 9764"/>
                <a:gd name="T5" fmla="*/ 1 h 419"/>
                <a:gd name="T6" fmla="*/ 1 w 9764"/>
                <a:gd name="T7" fmla="*/ 1 h 419"/>
                <a:gd name="T8" fmla="*/ 1 w 9764"/>
                <a:gd name="T9" fmla="*/ 1 h 419"/>
                <a:gd name="T10" fmla="*/ 1 w 9764"/>
                <a:gd name="T11" fmla="*/ 1 h 419"/>
                <a:gd name="T12" fmla="*/ 1 w 9764"/>
                <a:gd name="T13" fmla="*/ 0 h 419"/>
                <a:gd name="T14" fmla="*/ 1 w 9764"/>
                <a:gd name="T15" fmla="*/ 0 h 419"/>
                <a:gd name="T16" fmla="*/ 1 w 9764"/>
                <a:gd name="T17" fmla="*/ 1 h 419"/>
                <a:gd name="T18" fmla="*/ 1 w 9764"/>
                <a:gd name="T19" fmla="*/ 1 h 419"/>
                <a:gd name="T20" fmla="*/ 1 w 9764"/>
                <a:gd name="T21" fmla="*/ 1 h 419"/>
                <a:gd name="T22" fmla="*/ 1 w 9764"/>
                <a:gd name="T23" fmla="*/ 1 h 419"/>
                <a:gd name="T24" fmla="*/ 1 w 9764"/>
                <a:gd name="T25" fmla="*/ 1 h 419"/>
                <a:gd name="T26" fmla="*/ 1 w 9764"/>
                <a:gd name="T27" fmla="*/ 1 h 419"/>
                <a:gd name="T28" fmla="*/ 1 w 9764"/>
                <a:gd name="T29" fmla="*/ 1 h 419"/>
                <a:gd name="T30" fmla="*/ 1 w 9764"/>
                <a:gd name="T31" fmla="*/ 1 h 419"/>
                <a:gd name="T32" fmla="*/ 1 w 9764"/>
                <a:gd name="T33" fmla="*/ 1 h 419"/>
                <a:gd name="T34" fmla="*/ 1 w 9764"/>
                <a:gd name="T35" fmla="*/ 1 h 419"/>
                <a:gd name="T36" fmla="*/ 1 w 9764"/>
                <a:gd name="T37" fmla="*/ 1 h 419"/>
                <a:gd name="T38" fmla="*/ 1 w 9764"/>
                <a:gd name="T39" fmla="*/ 1 h 419"/>
                <a:gd name="T40" fmla="*/ 1 w 9764"/>
                <a:gd name="T41" fmla="*/ 1 h 419"/>
                <a:gd name="T42" fmla="*/ 1 w 9764"/>
                <a:gd name="T43" fmla="*/ 1 h 419"/>
                <a:gd name="T44" fmla="*/ 1 w 9764"/>
                <a:gd name="T45" fmla="*/ 1 h 419"/>
                <a:gd name="T46" fmla="*/ 1 w 9764"/>
                <a:gd name="T47" fmla="*/ 1 h 419"/>
                <a:gd name="T48" fmla="*/ 0 w 9764"/>
                <a:gd name="T49" fmla="*/ 1 h 419"/>
                <a:gd name="T50" fmla="*/ 0 w 9764"/>
                <a:gd name="T51" fmla="*/ 1 h 41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9764"/>
                <a:gd name="T79" fmla="*/ 0 h 419"/>
                <a:gd name="T80" fmla="*/ 9764 w 9764"/>
                <a:gd name="T81" fmla="*/ 419 h 41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9764" h="419">
                  <a:moveTo>
                    <a:pt x="0" y="132"/>
                  </a:moveTo>
                  <a:lnTo>
                    <a:pt x="980" y="190"/>
                  </a:lnTo>
                  <a:lnTo>
                    <a:pt x="1828" y="171"/>
                  </a:lnTo>
                  <a:lnTo>
                    <a:pt x="3032" y="152"/>
                  </a:lnTo>
                  <a:lnTo>
                    <a:pt x="4124" y="56"/>
                  </a:lnTo>
                  <a:lnTo>
                    <a:pt x="5440" y="18"/>
                  </a:lnTo>
                  <a:lnTo>
                    <a:pt x="7112" y="0"/>
                  </a:lnTo>
                  <a:lnTo>
                    <a:pt x="8582" y="0"/>
                  </a:lnTo>
                  <a:lnTo>
                    <a:pt x="9364" y="56"/>
                  </a:lnTo>
                  <a:lnTo>
                    <a:pt x="9764" y="76"/>
                  </a:lnTo>
                  <a:lnTo>
                    <a:pt x="9764" y="285"/>
                  </a:lnTo>
                  <a:lnTo>
                    <a:pt x="9319" y="228"/>
                  </a:lnTo>
                  <a:lnTo>
                    <a:pt x="8918" y="228"/>
                  </a:lnTo>
                  <a:lnTo>
                    <a:pt x="8404" y="247"/>
                  </a:lnTo>
                  <a:lnTo>
                    <a:pt x="7446" y="285"/>
                  </a:lnTo>
                  <a:lnTo>
                    <a:pt x="6576" y="285"/>
                  </a:lnTo>
                  <a:lnTo>
                    <a:pt x="5529" y="285"/>
                  </a:lnTo>
                  <a:lnTo>
                    <a:pt x="4792" y="285"/>
                  </a:lnTo>
                  <a:lnTo>
                    <a:pt x="4303" y="285"/>
                  </a:lnTo>
                  <a:lnTo>
                    <a:pt x="3521" y="305"/>
                  </a:lnTo>
                  <a:lnTo>
                    <a:pt x="2831" y="323"/>
                  </a:lnTo>
                  <a:lnTo>
                    <a:pt x="1894" y="361"/>
                  </a:lnTo>
                  <a:lnTo>
                    <a:pt x="1203" y="381"/>
                  </a:lnTo>
                  <a:lnTo>
                    <a:pt x="623" y="399"/>
                  </a:lnTo>
                  <a:lnTo>
                    <a:pt x="0" y="419"/>
                  </a:lnTo>
                  <a:lnTo>
                    <a:pt x="0" y="132"/>
                  </a:lnTo>
                  <a:close/>
                </a:path>
              </a:pathLst>
            </a:custGeom>
            <a:solidFill>
              <a:srgbClr val="C0C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nvGrpSpPr>
            <p:cNvPr id="159752" name="Group 15"/>
            <p:cNvGrpSpPr>
              <a:grpSpLocks/>
            </p:cNvGrpSpPr>
            <p:nvPr/>
          </p:nvGrpSpPr>
          <p:grpSpPr bwMode="auto">
            <a:xfrm>
              <a:off x="4089" y="586"/>
              <a:ext cx="1110" cy="459"/>
              <a:chOff x="3891" y="1457"/>
              <a:chExt cx="913" cy="306"/>
            </a:xfrm>
          </p:grpSpPr>
          <p:sp>
            <p:nvSpPr>
              <p:cNvPr id="159785" name="Oval 16"/>
              <p:cNvSpPr>
                <a:spLocks noChangeArrowheads="1"/>
              </p:cNvSpPr>
              <p:nvPr/>
            </p:nvSpPr>
            <p:spPr bwMode="auto">
              <a:xfrm>
                <a:off x="4027" y="1457"/>
                <a:ext cx="388" cy="278"/>
              </a:xfrm>
              <a:prstGeom prst="ellipse">
                <a:avLst/>
              </a:prstGeom>
              <a:solidFill>
                <a:srgbClr val="C0C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charset="-94"/>
                  </a:defRPr>
                </a:lvl1pPr>
                <a:lvl2pPr marL="742950" indent="-285750">
                  <a:spcBef>
                    <a:spcPct val="20000"/>
                  </a:spcBef>
                  <a:buChar char="–"/>
                  <a:defRPr sz="2800">
                    <a:solidFill>
                      <a:schemeClr val="tx1"/>
                    </a:solidFill>
                    <a:latin typeface="Arial" charset="-94"/>
                  </a:defRPr>
                </a:lvl2pPr>
                <a:lvl3pPr marL="1143000" indent="-228600">
                  <a:spcBef>
                    <a:spcPct val="20000"/>
                  </a:spcBef>
                  <a:buChar char="•"/>
                  <a:defRPr sz="2400">
                    <a:solidFill>
                      <a:schemeClr val="tx1"/>
                    </a:solidFill>
                    <a:latin typeface="Arial" charset="-94"/>
                  </a:defRPr>
                </a:lvl3pPr>
                <a:lvl4pPr marL="1600200" indent="-228600">
                  <a:spcBef>
                    <a:spcPct val="20000"/>
                  </a:spcBef>
                  <a:buChar char="–"/>
                  <a:defRPr sz="2000">
                    <a:solidFill>
                      <a:schemeClr val="tx1"/>
                    </a:solidFill>
                    <a:latin typeface="Arial" charset="-94"/>
                  </a:defRPr>
                </a:lvl4pPr>
                <a:lvl5pPr marL="2057400" indent="-228600">
                  <a:spcBef>
                    <a:spcPct val="20000"/>
                  </a:spcBef>
                  <a:buChar char="»"/>
                  <a:defRPr sz="2000">
                    <a:solidFill>
                      <a:schemeClr val="tx1"/>
                    </a:solidFill>
                    <a:latin typeface="Arial" charset="-94"/>
                  </a:defRPr>
                </a:lvl5pPr>
                <a:lvl6pPr marL="2514600" indent="-228600" eaLnBrk="0" fontAlgn="base" hangingPunct="0">
                  <a:spcBef>
                    <a:spcPct val="20000"/>
                  </a:spcBef>
                  <a:spcAft>
                    <a:spcPct val="0"/>
                  </a:spcAft>
                  <a:buChar char="»"/>
                  <a:defRPr sz="2000">
                    <a:solidFill>
                      <a:schemeClr val="tx1"/>
                    </a:solidFill>
                    <a:latin typeface="Arial" charset="-94"/>
                  </a:defRPr>
                </a:lvl6pPr>
                <a:lvl7pPr marL="2971800" indent="-228600" eaLnBrk="0" fontAlgn="base" hangingPunct="0">
                  <a:spcBef>
                    <a:spcPct val="20000"/>
                  </a:spcBef>
                  <a:spcAft>
                    <a:spcPct val="0"/>
                  </a:spcAft>
                  <a:buChar char="»"/>
                  <a:defRPr sz="2000">
                    <a:solidFill>
                      <a:schemeClr val="tx1"/>
                    </a:solidFill>
                    <a:latin typeface="Arial" charset="-94"/>
                  </a:defRPr>
                </a:lvl7pPr>
                <a:lvl8pPr marL="3429000" indent="-228600" eaLnBrk="0" fontAlgn="base" hangingPunct="0">
                  <a:spcBef>
                    <a:spcPct val="20000"/>
                  </a:spcBef>
                  <a:spcAft>
                    <a:spcPct val="0"/>
                  </a:spcAft>
                  <a:buChar char="»"/>
                  <a:defRPr sz="2000">
                    <a:solidFill>
                      <a:schemeClr val="tx1"/>
                    </a:solidFill>
                    <a:latin typeface="Arial" charset="-94"/>
                  </a:defRPr>
                </a:lvl8pPr>
                <a:lvl9pPr marL="3886200" indent="-228600" eaLnBrk="0" fontAlgn="base" hangingPunct="0">
                  <a:spcBef>
                    <a:spcPct val="20000"/>
                  </a:spcBef>
                  <a:spcAft>
                    <a:spcPct val="0"/>
                  </a:spcAft>
                  <a:buChar char="»"/>
                  <a:defRPr sz="2000">
                    <a:solidFill>
                      <a:schemeClr val="tx1"/>
                    </a:solidFill>
                    <a:latin typeface="Arial" charset="-94"/>
                  </a:defRPr>
                </a:lvl9pPr>
              </a:lstStyle>
              <a:p>
                <a:pPr eaLnBrk="1" hangingPunct="1">
                  <a:spcBef>
                    <a:spcPct val="0"/>
                  </a:spcBef>
                  <a:buFontTx/>
                  <a:buNone/>
                </a:pPr>
                <a:endParaRPr lang="x-none" altLang="x-none" sz="1800"/>
              </a:p>
            </p:txBody>
          </p:sp>
          <p:sp>
            <p:nvSpPr>
              <p:cNvPr id="159787" name="Oval 18"/>
              <p:cNvSpPr>
                <a:spLocks noChangeArrowheads="1"/>
              </p:cNvSpPr>
              <p:nvPr/>
            </p:nvSpPr>
            <p:spPr bwMode="auto">
              <a:xfrm>
                <a:off x="4572" y="1561"/>
                <a:ext cx="232" cy="168"/>
              </a:xfrm>
              <a:prstGeom prst="ellipse">
                <a:avLst/>
              </a:prstGeom>
              <a:solidFill>
                <a:srgbClr val="C0C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charset="-94"/>
                  </a:defRPr>
                </a:lvl1pPr>
                <a:lvl2pPr marL="742950" indent="-285750">
                  <a:spcBef>
                    <a:spcPct val="20000"/>
                  </a:spcBef>
                  <a:buChar char="–"/>
                  <a:defRPr sz="2800">
                    <a:solidFill>
                      <a:schemeClr val="tx1"/>
                    </a:solidFill>
                    <a:latin typeface="Arial" charset="-94"/>
                  </a:defRPr>
                </a:lvl2pPr>
                <a:lvl3pPr marL="1143000" indent="-228600">
                  <a:spcBef>
                    <a:spcPct val="20000"/>
                  </a:spcBef>
                  <a:buChar char="•"/>
                  <a:defRPr sz="2400">
                    <a:solidFill>
                      <a:schemeClr val="tx1"/>
                    </a:solidFill>
                    <a:latin typeface="Arial" charset="-94"/>
                  </a:defRPr>
                </a:lvl3pPr>
                <a:lvl4pPr marL="1600200" indent="-228600">
                  <a:spcBef>
                    <a:spcPct val="20000"/>
                  </a:spcBef>
                  <a:buChar char="–"/>
                  <a:defRPr sz="2000">
                    <a:solidFill>
                      <a:schemeClr val="tx1"/>
                    </a:solidFill>
                    <a:latin typeface="Arial" charset="-94"/>
                  </a:defRPr>
                </a:lvl4pPr>
                <a:lvl5pPr marL="2057400" indent="-228600">
                  <a:spcBef>
                    <a:spcPct val="20000"/>
                  </a:spcBef>
                  <a:buChar char="»"/>
                  <a:defRPr sz="2000">
                    <a:solidFill>
                      <a:schemeClr val="tx1"/>
                    </a:solidFill>
                    <a:latin typeface="Arial" charset="-94"/>
                  </a:defRPr>
                </a:lvl5pPr>
                <a:lvl6pPr marL="2514600" indent="-228600" eaLnBrk="0" fontAlgn="base" hangingPunct="0">
                  <a:spcBef>
                    <a:spcPct val="20000"/>
                  </a:spcBef>
                  <a:spcAft>
                    <a:spcPct val="0"/>
                  </a:spcAft>
                  <a:buChar char="»"/>
                  <a:defRPr sz="2000">
                    <a:solidFill>
                      <a:schemeClr val="tx1"/>
                    </a:solidFill>
                    <a:latin typeface="Arial" charset="-94"/>
                  </a:defRPr>
                </a:lvl6pPr>
                <a:lvl7pPr marL="2971800" indent="-228600" eaLnBrk="0" fontAlgn="base" hangingPunct="0">
                  <a:spcBef>
                    <a:spcPct val="20000"/>
                  </a:spcBef>
                  <a:spcAft>
                    <a:spcPct val="0"/>
                  </a:spcAft>
                  <a:buChar char="»"/>
                  <a:defRPr sz="2000">
                    <a:solidFill>
                      <a:schemeClr val="tx1"/>
                    </a:solidFill>
                    <a:latin typeface="Arial" charset="-94"/>
                  </a:defRPr>
                </a:lvl7pPr>
                <a:lvl8pPr marL="3429000" indent="-228600" eaLnBrk="0" fontAlgn="base" hangingPunct="0">
                  <a:spcBef>
                    <a:spcPct val="20000"/>
                  </a:spcBef>
                  <a:spcAft>
                    <a:spcPct val="0"/>
                  </a:spcAft>
                  <a:buChar char="»"/>
                  <a:defRPr sz="2000">
                    <a:solidFill>
                      <a:schemeClr val="tx1"/>
                    </a:solidFill>
                    <a:latin typeface="Arial" charset="-94"/>
                  </a:defRPr>
                </a:lvl8pPr>
                <a:lvl9pPr marL="3886200" indent="-228600" eaLnBrk="0" fontAlgn="base" hangingPunct="0">
                  <a:spcBef>
                    <a:spcPct val="20000"/>
                  </a:spcBef>
                  <a:spcAft>
                    <a:spcPct val="0"/>
                  </a:spcAft>
                  <a:buChar char="»"/>
                  <a:defRPr sz="2000">
                    <a:solidFill>
                      <a:schemeClr val="tx1"/>
                    </a:solidFill>
                    <a:latin typeface="Arial" charset="-94"/>
                  </a:defRPr>
                </a:lvl9pPr>
              </a:lstStyle>
              <a:p>
                <a:pPr eaLnBrk="1" hangingPunct="1">
                  <a:spcBef>
                    <a:spcPct val="0"/>
                  </a:spcBef>
                  <a:buFontTx/>
                  <a:buNone/>
                </a:pPr>
                <a:endParaRPr lang="x-none" altLang="x-none" sz="1800"/>
              </a:p>
            </p:txBody>
          </p:sp>
          <p:sp>
            <p:nvSpPr>
              <p:cNvPr id="159788" name="Oval 19"/>
              <p:cNvSpPr>
                <a:spLocks noChangeArrowheads="1"/>
              </p:cNvSpPr>
              <p:nvPr/>
            </p:nvSpPr>
            <p:spPr bwMode="auto">
              <a:xfrm>
                <a:off x="3891" y="1596"/>
                <a:ext cx="233" cy="167"/>
              </a:xfrm>
              <a:prstGeom prst="ellipse">
                <a:avLst/>
              </a:prstGeom>
              <a:solidFill>
                <a:srgbClr val="C0C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charset="-94"/>
                  </a:defRPr>
                </a:lvl1pPr>
                <a:lvl2pPr marL="742950" indent="-285750">
                  <a:spcBef>
                    <a:spcPct val="20000"/>
                  </a:spcBef>
                  <a:buChar char="–"/>
                  <a:defRPr sz="2800">
                    <a:solidFill>
                      <a:schemeClr val="tx1"/>
                    </a:solidFill>
                    <a:latin typeface="Arial" charset="-94"/>
                  </a:defRPr>
                </a:lvl2pPr>
                <a:lvl3pPr marL="1143000" indent="-228600">
                  <a:spcBef>
                    <a:spcPct val="20000"/>
                  </a:spcBef>
                  <a:buChar char="•"/>
                  <a:defRPr sz="2400">
                    <a:solidFill>
                      <a:schemeClr val="tx1"/>
                    </a:solidFill>
                    <a:latin typeface="Arial" charset="-94"/>
                  </a:defRPr>
                </a:lvl3pPr>
                <a:lvl4pPr marL="1600200" indent="-228600">
                  <a:spcBef>
                    <a:spcPct val="20000"/>
                  </a:spcBef>
                  <a:buChar char="–"/>
                  <a:defRPr sz="2000">
                    <a:solidFill>
                      <a:schemeClr val="tx1"/>
                    </a:solidFill>
                    <a:latin typeface="Arial" charset="-94"/>
                  </a:defRPr>
                </a:lvl4pPr>
                <a:lvl5pPr marL="2057400" indent="-228600">
                  <a:spcBef>
                    <a:spcPct val="20000"/>
                  </a:spcBef>
                  <a:buChar char="»"/>
                  <a:defRPr sz="2000">
                    <a:solidFill>
                      <a:schemeClr val="tx1"/>
                    </a:solidFill>
                    <a:latin typeface="Arial" charset="-94"/>
                  </a:defRPr>
                </a:lvl5pPr>
                <a:lvl6pPr marL="2514600" indent="-228600" eaLnBrk="0" fontAlgn="base" hangingPunct="0">
                  <a:spcBef>
                    <a:spcPct val="20000"/>
                  </a:spcBef>
                  <a:spcAft>
                    <a:spcPct val="0"/>
                  </a:spcAft>
                  <a:buChar char="»"/>
                  <a:defRPr sz="2000">
                    <a:solidFill>
                      <a:schemeClr val="tx1"/>
                    </a:solidFill>
                    <a:latin typeface="Arial" charset="-94"/>
                  </a:defRPr>
                </a:lvl6pPr>
                <a:lvl7pPr marL="2971800" indent="-228600" eaLnBrk="0" fontAlgn="base" hangingPunct="0">
                  <a:spcBef>
                    <a:spcPct val="20000"/>
                  </a:spcBef>
                  <a:spcAft>
                    <a:spcPct val="0"/>
                  </a:spcAft>
                  <a:buChar char="»"/>
                  <a:defRPr sz="2000">
                    <a:solidFill>
                      <a:schemeClr val="tx1"/>
                    </a:solidFill>
                    <a:latin typeface="Arial" charset="-94"/>
                  </a:defRPr>
                </a:lvl7pPr>
                <a:lvl8pPr marL="3429000" indent="-228600" eaLnBrk="0" fontAlgn="base" hangingPunct="0">
                  <a:spcBef>
                    <a:spcPct val="20000"/>
                  </a:spcBef>
                  <a:spcAft>
                    <a:spcPct val="0"/>
                  </a:spcAft>
                  <a:buChar char="»"/>
                  <a:defRPr sz="2000">
                    <a:solidFill>
                      <a:schemeClr val="tx1"/>
                    </a:solidFill>
                    <a:latin typeface="Arial" charset="-94"/>
                  </a:defRPr>
                </a:lvl8pPr>
                <a:lvl9pPr marL="3886200" indent="-228600" eaLnBrk="0" fontAlgn="base" hangingPunct="0">
                  <a:spcBef>
                    <a:spcPct val="20000"/>
                  </a:spcBef>
                  <a:spcAft>
                    <a:spcPct val="0"/>
                  </a:spcAft>
                  <a:buChar char="»"/>
                  <a:defRPr sz="2000">
                    <a:solidFill>
                      <a:schemeClr val="tx1"/>
                    </a:solidFill>
                    <a:latin typeface="Arial" charset="-94"/>
                  </a:defRPr>
                </a:lvl9pPr>
              </a:lstStyle>
              <a:p>
                <a:pPr eaLnBrk="1" hangingPunct="1">
                  <a:spcBef>
                    <a:spcPct val="0"/>
                  </a:spcBef>
                  <a:buFontTx/>
                  <a:buNone/>
                </a:pPr>
                <a:endParaRPr lang="x-none" altLang="x-none" sz="1800"/>
              </a:p>
            </p:txBody>
          </p:sp>
        </p:grpSp>
        <p:grpSp>
          <p:nvGrpSpPr>
            <p:cNvPr id="159753" name="Group 20"/>
            <p:cNvGrpSpPr>
              <a:grpSpLocks/>
            </p:cNvGrpSpPr>
            <p:nvPr/>
          </p:nvGrpSpPr>
          <p:grpSpPr bwMode="auto">
            <a:xfrm>
              <a:off x="336" y="1104"/>
              <a:ext cx="1322" cy="396"/>
              <a:chOff x="792" y="1794"/>
              <a:chExt cx="1087" cy="264"/>
            </a:xfrm>
          </p:grpSpPr>
          <p:sp>
            <p:nvSpPr>
              <p:cNvPr id="159780" name="Freeform 21"/>
              <p:cNvSpPr>
                <a:spLocks/>
              </p:cNvSpPr>
              <p:nvPr/>
            </p:nvSpPr>
            <p:spPr bwMode="auto">
              <a:xfrm>
                <a:off x="860" y="1898"/>
                <a:ext cx="287" cy="143"/>
              </a:xfrm>
              <a:custGeom>
                <a:avLst/>
                <a:gdLst>
                  <a:gd name="T0" fmla="*/ 36 w 322"/>
                  <a:gd name="T1" fmla="*/ 2 h 187"/>
                  <a:gd name="T2" fmla="*/ 18 w 322"/>
                  <a:gd name="T3" fmla="*/ 0 h 187"/>
                  <a:gd name="T4" fmla="*/ 1 w 322"/>
                  <a:gd name="T5" fmla="*/ 2 h 187"/>
                  <a:gd name="T6" fmla="*/ 1 w 322"/>
                  <a:gd name="T7" fmla="*/ 2 h 187"/>
                  <a:gd name="T8" fmla="*/ 18 w 322"/>
                  <a:gd name="T9" fmla="*/ 2 h 187"/>
                  <a:gd name="T10" fmla="*/ 36 w 322"/>
                  <a:gd name="T11" fmla="*/ 2 h 187"/>
                  <a:gd name="T12" fmla="*/ 0 60000 65536"/>
                  <a:gd name="T13" fmla="*/ 0 60000 65536"/>
                  <a:gd name="T14" fmla="*/ 0 60000 65536"/>
                  <a:gd name="T15" fmla="*/ 0 60000 65536"/>
                  <a:gd name="T16" fmla="*/ 0 60000 65536"/>
                  <a:gd name="T17" fmla="*/ 0 60000 65536"/>
                  <a:gd name="T18" fmla="*/ 0 w 322"/>
                  <a:gd name="T19" fmla="*/ 0 h 187"/>
                  <a:gd name="T20" fmla="*/ 322 w 322"/>
                  <a:gd name="T21" fmla="*/ 187 h 187"/>
                </a:gdLst>
                <a:ahLst/>
                <a:cxnLst>
                  <a:cxn ang="T12">
                    <a:pos x="T0" y="T1"/>
                  </a:cxn>
                  <a:cxn ang="T13">
                    <a:pos x="T2" y="T3"/>
                  </a:cxn>
                  <a:cxn ang="T14">
                    <a:pos x="T4" y="T5"/>
                  </a:cxn>
                  <a:cxn ang="T15">
                    <a:pos x="T6" y="T7"/>
                  </a:cxn>
                  <a:cxn ang="T16">
                    <a:pos x="T8" y="T9"/>
                  </a:cxn>
                  <a:cxn ang="T17">
                    <a:pos x="T10" y="T11"/>
                  </a:cxn>
                </a:cxnLst>
                <a:rect l="T18" t="T19" r="T20" b="T21"/>
                <a:pathLst>
                  <a:path w="322" h="187">
                    <a:moveTo>
                      <a:pt x="322" y="176"/>
                    </a:moveTo>
                    <a:cubicBezTo>
                      <a:pt x="322" y="78"/>
                      <a:pt x="250" y="0"/>
                      <a:pt x="161" y="0"/>
                    </a:cubicBezTo>
                    <a:cubicBezTo>
                      <a:pt x="72" y="0"/>
                      <a:pt x="1" y="78"/>
                      <a:pt x="1" y="176"/>
                    </a:cubicBezTo>
                    <a:cubicBezTo>
                      <a:pt x="0" y="179"/>
                      <a:pt x="1" y="183"/>
                      <a:pt x="1" y="187"/>
                    </a:cubicBezTo>
                    <a:lnTo>
                      <a:pt x="161" y="176"/>
                    </a:lnTo>
                    <a:lnTo>
                      <a:pt x="322" y="176"/>
                    </a:lnTo>
                    <a:close/>
                  </a:path>
                </a:pathLst>
              </a:custGeom>
              <a:solidFill>
                <a:schemeClr val="folHlink"/>
              </a:solidFill>
              <a:ln w="9525">
                <a:solidFill>
                  <a:schemeClr val="folHlink"/>
                </a:solidFill>
                <a:round/>
                <a:headEnd/>
                <a:tailEnd/>
              </a:ln>
            </p:spPr>
            <p:txBody>
              <a:bodyPr/>
              <a:lstStyle/>
              <a:p>
                <a:endParaRPr lang="tr-TR"/>
              </a:p>
            </p:txBody>
          </p:sp>
          <p:sp>
            <p:nvSpPr>
              <p:cNvPr id="159781" name="Freeform 22"/>
              <p:cNvSpPr>
                <a:spLocks/>
              </p:cNvSpPr>
              <p:nvPr/>
            </p:nvSpPr>
            <p:spPr bwMode="auto">
              <a:xfrm>
                <a:off x="1023" y="1794"/>
                <a:ext cx="470" cy="244"/>
              </a:xfrm>
              <a:custGeom>
                <a:avLst/>
                <a:gdLst>
                  <a:gd name="T0" fmla="*/ 61 w 527"/>
                  <a:gd name="T1" fmla="*/ 2 h 320"/>
                  <a:gd name="T2" fmla="*/ 30 w 527"/>
                  <a:gd name="T3" fmla="*/ 0 h 320"/>
                  <a:gd name="T4" fmla="*/ 1 w 527"/>
                  <a:gd name="T5" fmla="*/ 2 h 320"/>
                  <a:gd name="T6" fmla="*/ 2 w 527"/>
                  <a:gd name="T7" fmla="*/ 2 h 320"/>
                  <a:gd name="T8" fmla="*/ 30 w 527"/>
                  <a:gd name="T9" fmla="*/ 2 h 320"/>
                  <a:gd name="T10" fmla="*/ 61 w 527"/>
                  <a:gd name="T11" fmla="*/ 2 h 320"/>
                  <a:gd name="T12" fmla="*/ 0 60000 65536"/>
                  <a:gd name="T13" fmla="*/ 0 60000 65536"/>
                  <a:gd name="T14" fmla="*/ 0 60000 65536"/>
                  <a:gd name="T15" fmla="*/ 0 60000 65536"/>
                  <a:gd name="T16" fmla="*/ 0 60000 65536"/>
                  <a:gd name="T17" fmla="*/ 0 60000 65536"/>
                  <a:gd name="T18" fmla="*/ 0 w 527"/>
                  <a:gd name="T19" fmla="*/ 0 h 320"/>
                  <a:gd name="T20" fmla="*/ 527 w 527"/>
                  <a:gd name="T21" fmla="*/ 320 h 320"/>
                </a:gdLst>
                <a:ahLst/>
                <a:cxnLst>
                  <a:cxn ang="T12">
                    <a:pos x="T0" y="T1"/>
                  </a:cxn>
                  <a:cxn ang="T13">
                    <a:pos x="T2" y="T3"/>
                  </a:cxn>
                  <a:cxn ang="T14">
                    <a:pos x="T4" y="T5"/>
                  </a:cxn>
                  <a:cxn ang="T15">
                    <a:pos x="T6" y="T7"/>
                  </a:cxn>
                  <a:cxn ang="T16">
                    <a:pos x="T8" y="T9"/>
                  </a:cxn>
                  <a:cxn ang="T17">
                    <a:pos x="T10" y="T11"/>
                  </a:cxn>
                </a:cxnLst>
                <a:rect l="T18" t="T19" r="T20" b="T21"/>
                <a:pathLst>
                  <a:path w="527" h="320">
                    <a:moveTo>
                      <a:pt x="527" y="288"/>
                    </a:moveTo>
                    <a:cubicBezTo>
                      <a:pt x="527" y="128"/>
                      <a:pt x="409" y="0"/>
                      <a:pt x="264" y="0"/>
                    </a:cubicBezTo>
                    <a:cubicBezTo>
                      <a:pt x="118" y="0"/>
                      <a:pt x="1" y="128"/>
                      <a:pt x="1" y="288"/>
                    </a:cubicBezTo>
                    <a:cubicBezTo>
                      <a:pt x="0" y="298"/>
                      <a:pt x="1" y="309"/>
                      <a:pt x="2" y="320"/>
                    </a:cubicBezTo>
                    <a:lnTo>
                      <a:pt x="264" y="288"/>
                    </a:lnTo>
                    <a:lnTo>
                      <a:pt x="527" y="288"/>
                    </a:lnTo>
                    <a:close/>
                  </a:path>
                </a:pathLst>
              </a:custGeom>
              <a:solidFill>
                <a:schemeClr val="folHlink"/>
              </a:solidFill>
              <a:ln w="9525">
                <a:solidFill>
                  <a:schemeClr val="folHlink"/>
                </a:solidFill>
                <a:round/>
                <a:headEnd/>
                <a:tailEnd/>
              </a:ln>
            </p:spPr>
            <p:txBody>
              <a:bodyPr/>
              <a:lstStyle/>
              <a:p>
                <a:endParaRPr lang="tr-TR"/>
              </a:p>
            </p:txBody>
          </p:sp>
          <p:sp>
            <p:nvSpPr>
              <p:cNvPr id="159782" name="Freeform 23"/>
              <p:cNvSpPr>
                <a:spLocks/>
              </p:cNvSpPr>
              <p:nvPr/>
            </p:nvSpPr>
            <p:spPr bwMode="auto">
              <a:xfrm>
                <a:off x="1310" y="1850"/>
                <a:ext cx="352" cy="163"/>
              </a:xfrm>
              <a:custGeom>
                <a:avLst/>
                <a:gdLst>
                  <a:gd name="T0" fmla="*/ 46 w 394"/>
                  <a:gd name="T1" fmla="*/ 2 h 215"/>
                  <a:gd name="T2" fmla="*/ 23 w 394"/>
                  <a:gd name="T3" fmla="*/ 1 h 215"/>
                  <a:gd name="T4" fmla="*/ 0 w 394"/>
                  <a:gd name="T5" fmla="*/ 2 h 215"/>
                  <a:gd name="T6" fmla="*/ 23 w 394"/>
                  <a:gd name="T7" fmla="*/ 2 h 215"/>
                  <a:gd name="T8" fmla="*/ 46 w 394"/>
                  <a:gd name="T9" fmla="*/ 2 h 215"/>
                  <a:gd name="T10" fmla="*/ 0 60000 65536"/>
                  <a:gd name="T11" fmla="*/ 0 60000 65536"/>
                  <a:gd name="T12" fmla="*/ 0 60000 65536"/>
                  <a:gd name="T13" fmla="*/ 0 60000 65536"/>
                  <a:gd name="T14" fmla="*/ 0 60000 65536"/>
                  <a:gd name="T15" fmla="*/ 0 w 394"/>
                  <a:gd name="T16" fmla="*/ 0 h 215"/>
                  <a:gd name="T17" fmla="*/ 394 w 394"/>
                  <a:gd name="T18" fmla="*/ 215 h 215"/>
                </a:gdLst>
                <a:ahLst/>
                <a:cxnLst>
                  <a:cxn ang="T10">
                    <a:pos x="T0" y="T1"/>
                  </a:cxn>
                  <a:cxn ang="T11">
                    <a:pos x="T2" y="T3"/>
                  </a:cxn>
                  <a:cxn ang="T12">
                    <a:pos x="T4" y="T5"/>
                  </a:cxn>
                  <a:cxn ang="T13">
                    <a:pos x="T6" y="T7"/>
                  </a:cxn>
                  <a:cxn ang="T14">
                    <a:pos x="T8" y="T9"/>
                  </a:cxn>
                </a:cxnLst>
                <a:rect l="T15" t="T16" r="T17" b="T18"/>
                <a:pathLst>
                  <a:path w="394" h="215">
                    <a:moveTo>
                      <a:pt x="394" y="214"/>
                    </a:moveTo>
                    <a:cubicBezTo>
                      <a:pt x="394" y="96"/>
                      <a:pt x="306" y="1"/>
                      <a:pt x="197" y="1"/>
                    </a:cubicBezTo>
                    <a:cubicBezTo>
                      <a:pt x="89" y="0"/>
                      <a:pt x="1" y="94"/>
                      <a:pt x="0" y="212"/>
                    </a:cubicBezTo>
                    <a:lnTo>
                      <a:pt x="197" y="215"/>
                    </a:lnTo>
                    <a:lnTo>
                      <a:pt x="394" y="214"/>
                    </a:lnTo>
                    <a:close/>
                  </a:path>
                </a:pathLst>
              </a:custGeom>
              <a:solidFill>
                <a:schemeClr val="folHlink"/>
              </a:solidFill>
              <a:ln w="9525">
                <a:solidFill>
                  <a:schemeClr val="folHlink"/>
                </a:solidFill>
                <a:round/>
                <a:headEnd/>
                <a:tailEnd/>
              </a:ln>
            </p:spPr>
            <p:txBody>
              <a:bodyPr/>
              <a:lstStyle/>
              <a:p>
                <a:endParaRPr lang="tr-TR"/>
              </a:p>
            </p:txBody>
          </p:sp>
          <p:sp>
            <p:nvSpPr>
              <p:cNvPr id="159783" name="Freeform 24"/>
              <p:cNvSpPr>
                <a:spLocks/>
              </p:cNvSpPr>
              <p:nvPr/>
            </p:nvSpPr>
            <p:spPr bwMode="auto">
              <a:xfrm>
                <a:off x="1518" y="1876"/>
                <a:ext cx="288" cy="137"/>
              </a:xfrm>
              <a:custGeom>
                <a:avLst/>
                <a:gdLst>
                  <a:gd name="T0" fmla="*/ 36 w 323"/>
                  <a:gd name="T1" fmla="*/ 2 h 180"/>
                  <a:gd name="T2" fmla="*/ 19 w 323"/>
                  <a:gd name="T3" fmla="*/ 0 h 180"/>
                  <a:gd name="T4" fmla="*/ 1 w 323"/>
                  <a:gd name="T5" fmla="*/ 2 h 180"/>
                  <a:gd name="T6" fmla="*/ 1 w 323"/>
                  <a:gd name="T7" fmla="*/ 2 h 180"/>
                  <a:gd name="T8" fmla="*/ 19 w 323"/>
                  <a:gd name="T9" fmla="*/ 2 h 180"/>
                  <a:gd name="T10" fmla="*/ 36 w 323"/>
                  <a:gd name="T11" fmla="*/ 2 h 180"/>
                  <a:gd name="T12" fmla="*/ 0 60000 65536"/>
                  <a:gd name="T13" fmla="*/ 0 60000 65536"/>
                  <a:gd name="T14" fmla="*/ 0 60000 65536"/>
                  <a:gd name="T15" fmla="*/ 0 60000 65536"/>
                  <a:gd name="T16" fmla="*/ 0 60000 65536"/>
                  <a:gd name="T17" fmla="*/ 0 60000 65536"/>
                  <a:gd name="T18" fmla="*/ 0 w 323"/>
                  <a:gd name="T19" fmla="*/ 0 h 180"/>
                  <a:gd name="T20" fmla="*/ 323 w 323"/>
                  <a:gd name="T21" fmla="*/ 180 h 180"/>
                </a:gdLst>
                <a:ahLst/>
                <a:cxnLst>
                  <a:cxn ang="T12">
                    <a:pos x="T0" y="T1"/>
                  </a:cxn>
                  <a:cxn ang="T13">
                    <a:pos x="T2" y="T3"/>
                  </a:cxn>
                  <a:cxn ang="T14">
                    <a:pos x="T4" y="T5"/>
                  </a:cxn>
                  <a:cxn ang="T15">
                    <a:pos x="T6" y="T7"/>
                  </a:cxn>
                  <a:cxn ang="T16">
                    <a:pos x="T8" y="T9"/>
                  </a:cxn>
                  <a:cxn ang="T17">
                    <a:pos x="T10" y="T11"/>
                  </a:cxn>
                </a:cxnLst>
                <a:rect l="T18" t="T19" r="T20" b="T21"/>
                <a:pathLst>
                  <a:path w="323" h="180">
                    <a:moveTo>
                      <a:pt x="323" y="176"/>
                    </a:moveTo>
                    <a:cubicBezTo>
                      <a:pt x="323" y="78"/>
                      <a:pt x="250" y="0"/>
                      <a:pt x="162" y="0"/>
                    </a:cubicBezTo>
                    <a:cubicBezTo>
                      <a:pt x="73" y="0"/>
                      <a:pt x="1" y="78"/>
                      <a:pt x="1" y="176"/>
                    </a:cubicBezTo>
                    <a:cubicBezTo>
                      <a:pt x="0" y="177"/>
                      <a:pt x="1" y="179"/>
                      <a:pt x="1" y="180"/>
                    </a:cubicBezTo>
                    <a:lnTo>
                      <a:pt x="162" y="176"/>
                    </a:lnTo>
                    <a:lnTo>
                      <a:pt x="323" y="176"/>
                    </a:lnTo>
                    <a:close/>
                  </a:path>
                </a:pathLst>
              </a:custGeom>
              <a:solidFill>
                <a:schemeClr val="folHlink"/>
              </a:solidFill>
              <a:ln w="9525">
                <a:solidFill>
                  <a:schemeClr val="folHlink"/>
                </a:solidFill>
                <a:round/>
                <a:headEnd/>
                <a:tailEnd/>
              </a:ln>
            </p:spPr>
            <p:txBody>
              <a:bodyPr/>
              <a:lstStyle/>
              <a:p>
                <a:endParaRPr lang="tr-TR"/>
              </a:p>
            </p:txBody>
          </p:sp>
          <p:sp>
            <p:nvSpPr>
              <p:cNvPr id="159784" name="Freeform 25"/>
              <p:cNvSpPr>
                <a:spLocks/>
              </p:cNvSpPr>
              <p:nvPr/>
            </p:nvSpPr>
            <p:spPr bwMode="auto">
              <a:xfrm>
                <a:off x="792" y="1991"/>
                <a:ext cx="1087" cy="67"/>
              </a:xfrm>
              <a:custGeom>
                <a:avLst/>
                <a:gdLst>
                  <a:gd name="T0" fmla="*/ 0 w 2175"/>
                  <a:gd name="T1" fmla="*/ 0 h 136"/>
                  <a:gd name="T2" fmla="*/ 0 w 2175"/>
                  <a:gd name="T3" fmla="*/ 0 h 136"/>
                  <a:gd name="T4" fmla="*/ 0 w 2175"/>
                  <a:gd name="T5" fmla="*/ 0 h 136"/>
                  <a:gd name="T6" fmla="*/ 0 w 2175"/>
                  <a:gd name="T7" fmla="*/ 0 h 136"/>
                  <a:gd name="T8" fmla="*/ 0 w 2175"/>
                  <a:gd name="T9" fmla="*/ 0 h 136"/>
                  <a:gd name="T10" fmla="*/ 0 w 2175"/>
                  <a:gd name="T11" fmla="*/ 0 h 136"/>
                  <a:gd name="T12" fmla="*/ 0 w 2175"/>
                  <a:gd name="T13" fmla="*/ 0 h 136"/>
                  <a:gd name="T14" fmla="*/ 0 w 2175"/>
                  <a:gd name="T15" fmla="*/ 0 h 136"/>
                  <a:gd name="T16" fmla="*/ 0 w 2175"/>
                  <a:gd name="T17" fmla="*/ 0 h 136"/>
                  <a:gd name="T18" fmla="*/ 0 w 2175"/>
                  <a:gd name="T19" fmla="*/ 0 h 136"/>
                  <a:gd name="T20" fmla="*/ 0 w 2175"/>
                  <a:gd name="T21" fmla="*/ 0 h 136"/>
                  <a:gd name="T22" fmla="*/ 0 w 2175"/>
                  <a:gd name="T23" fmla="*/ 0 h 136"/>
                  <a:gd name="T24" fmla="*/ 0 w 2175"/>
                  <a:gd name="T25" fmla="*/ 0 h 136"/>
                  <a:gd name="T26" fmla="*/ 0 w 2175"/>
                  <a:gd name="T27" fmla="*/ 0 h 136"/>
                  <a:gd name="T28" fmla="*/ 0 w 2175"/>
                  <a:gd name="T29" fmla="*/ 0 h 136"/>
                  <a:gd name="T30" fmla="*/ 0 w 2175"/>
                  <a:gd name="T31" fmla="*/ 0 h 136"/>
                  <a:gd name="T32" fmla="*/ 0 w 2175"/>
                  <a:gd name="T33" fmla="*/ 0 h 136"/>
                  <a:gd name="T34" fmla="*/ 0 w 2175"/>
                  <a:gd name="T35" fmla="*/ 0 h 136"/>
                  <a:gd name="T36" fmla="*/ 0 w 2175"/>
                  <a:gd name="T37" fmla="*/ 0 h 136"/>
                  <a:gd name="T38" fmla="*/ 0 w 2175"/>
                  <a:gd name="T39" fmla="*/ 0 h 136"/>
                  <a:gd name="T40" fmla="*/ 0 w 2175"/>
                  <a:gd name="T41" fmla="*/ 0 h 136"/>
                  <a:gd name="T42" fmla="*/ 0 w 2175"/>
                  <a:gd name="T43" fmla="*/ 0 h 136"/>
                  <a:gd name="T44" fmla="*/ 0 w 2175"/>
                  <a:gd name="T45" fmla="*/ 0 h 136"/>
                  <a:gd name="T46" fmla="*/ 0 w 2175"/>
                  <a:gd name="T47" fmla="*/ 0 h 136"/>
                  <a:gd name="T48" fmla="*/ 0 w 2175"/>
                  <a:gd name="T49" fmla="*/ 0 h 136"/>
                  <a:gd name="T50" fmla="*/ 0 w 2175"/>
                  <a:gd name="T51" fmla="*/ 0 h 136"/>
                  <a:gd name="T52" fmla="*/ 0 w 2175"/>
                  <a:gd name="T53" fmla="*/ 0 h 1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175"/>
                  <a:gd name="T82" fmla="*/ 0 h 136"/>
                  <a:gd name="T83" fmla="*/ 2175 w 2175"/>
                  <a:gd name="T84" fmla="*/ 136 h 1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175" h="136">
                    <a:moveTo>
                      <a:pt x="151" y="0"/>
                    </a:moveTo>
                    <a:lnTo>
                      <a:pt x="135" y="17"/>
                    </a:lnTo>
                    <a:lnTo>
                      <a:pt x="116" y="27"/>
                    </a:lnTo>
                    <a:lnTo>
                      <a:pt x="92" y="34"/>
                    </a:lnTo>
                    <a:lnTo>
                      <a:pt x="67" y="40"/>
                    </a:lnTo>
                    <a:lnTo>
                      <a:pt x="42" y="44"/>
                    </a:lnTo>
                    <a:lnTo>
                      <a:pt x="19" y="52"/>
                    </a:lnTo>
                    <a:lnTo>
                      <a:pt x="3" y="78"/>
                    </a:lnTo>
                    <a:lnTo>
                      <a:pt x="0" y="94"/>
                    </a:lnTo>
                    <a:lnTo>
                      <a:pt x="0" y="105"/>
                    </a:lnTo>
                    <a:lnTo>
                      <a:pt x="5" y="119"/>
                    </a:lnTo>
                    <a:lnTo>
                      <a:pt x="28" y="126"/>
                    </a:lnTo>
                    <a:lnTo>
                      <a:pt x="62" y="128"/>
                    </a:lnTo>
                    <a:lnTo>
                      <a:pt x="346" y="136"/>
                    </a:lnTo>
                    <a:lnTo>
                      <a:pt x="747" y="136"/>
                    </a:lnTo>
                    <a:lnTo>
                      <a:pt x="1422" y="136"/>
                    </a:lnTo>
                    <a:lnTo>
                      <a:pt x="1745" y="119"/>
                    </a:lnTo>
                    <a:lnTo>
                      <a:pt x="2175" y="102"/>
                    </a:lnTo>
                    <a:lnTo>
                      <a:pt x="2168" y="81"/>
                    </a:lnTo>
                    <a:lnTo>
                      <a:pt x="2157" y="59"/>
                    </a:lnTo>
                    <a:lnTo>
                      <a:pt x="2137" y="43"/>
                    </a:lnTo>
                    <a:lnTo>
                      <a:pt x="2120" y="30"/>
                    </a:lnTo>
                    <a:lnTo>
                      <a:pt x="2104" y="26"/>
                    </a:lnTo>
                    <a:lnTo>
                      <a:pt x="2064" y="18"/>
                    </a:lnTo>
                    <a:lnTo>
                      <a:pt x="2032" y="14"/>
                    </a:lnTo>
                    <a:lnTo>
                      <a:pt x="1970" y="11"/>
                    </a:lnTo>
                    <a:lnTo>
                      <a:pt x="151" y="0"/>
                    </a:lnTo>
                    <a:close/>
                  </a:path>
                </a:pathLst>
              </a:custGeom>
              <a:solidFill>
                <a:schemeClr val="folHlink"/>
              </a:solidFill>
              <a:ln w="9525">
                <a:solidFill>
                  <a:schemeClr val="folHlink"/>
                </a:solidFill>
                <a:round/>
                <a:headEnd/>
                <a:tailEnd/>
              </a:ln>
            </p:spPr>
            <p:txBody>
              <a:bodyPr/>
              <a:lstStyle/>
              <a:p>
                <a:endParaRPr lang="tr-TR"/>
              </a:p>
            </p:txBody>
          </p:sp>
        </p:grpSp>
        <p:sp>
          <p:nvSpPr>
            <p:cNvPr id="159754" name="Oval 26"/>
            <p:cNvSpPr>
              <a:spLocks noChangeArrowheads="1"/>
            </p:cNvSpPr>
            <p:nvPr/>
          </p:nvSpPr>
          <p:spPr bwMode="auto">
            <a:xfrm>
              <a:off x="2870" y="1508"/>
              <a:ext cx="920" cy="969"/>
            </a:xfrm>
            <a:prstGeom prst="ellipse">
              <a:avLst/>
            </a:prstGeom>
            <a:solidFill>
              <a:srgbClr val="C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charset="-94"/>
                </a:defRPr>
              </a:lvl1pPr>
              <a:lvl2pPr marL="742950" indent="-285750">
                <a:spcBef>
                  <a:spcPct val="20000"/>
                </a:spcBef>
                <a:buChar char="–"/>
                <a:defRPr sz="2800">
                  <a:solidFill>
                    <a:schemeClr val="tx1"/>
                  </a:solidFill>
                  <a:latin typeface="Arial" charset="-94"/>
                </a:defRPr>
              </a:lvl2pPr>
              <a:lvl3pPr marL="1143000" indent="-228600">
                <a:spcBef>
                  <a:spcPct val="20000"/>
                </a:spcBef>
                <a:buChar char="•"/>
                <a:defRPr sz="2400">
                  <a:solidFill>
                    <a:schemeClr val="tx1"/>
                  </a:solidFill>
                  <a:latin typeface="Arial" charset="-94"/>
                </a:defRPr>
              </a:lvl3pPr>
              <a:lvl4pPr marL="1600200" indent="-228600">
                <a:spcBef>
                  <a:spcPct val="20000"/>
                </a:spcBef>
                <a:buChar char="–"/>
                <a:defRPr sz="2000">
                  <a:solidFill>
                    <a:schemeClr val="tx1"/>
                  </a:solidFill>
                  <a:latin typeface="Arial" charset="-94"/>
                </a:defRPr>
              </a:lvl4pPr>
              <a:lvl5pPr marL="2057400" indent="-228600">
                <a:spcBef>
                  <a:spcPct val="20000"/>
                </a:spcBef>
                <a:buChar char="»"/>
                <a:defRPr sz="2000">
                  <a:solidFill>
                    <a:schemeClr val="tx1"/>
                  </a:solidFill>
                  <a:latin typeface="Arial" charset="-94"/>
                </a:defRPr>
              </a:lvl5pPr>
              <a:lvl6pPr marL="2514600" indent="-228600" eaLnBrk="0" fontAlgn="base" hangingPunct="0">
                <a:spcBef>
                  <a:spcPct val="20000"/>
                </a:spcBef>
                <a:spcAft>
                  <a:spcPct val="0"/>
                </a:spcAft>
                <a:buChar char="»"/>
                <a:defRPr sz="2000">
                  <a:solidFill>
                    <a:schemeClr val="tx1"/>
                  </a:solidFill>
                  <a:latin typeface="Arial" charset="-94"/>
                </a:defRPr>
              </a:lvl6pPr>
              <a:lvl7pPr marL="2971800" indent="-228600" eaLnBrk="0" fontAlgn="base" hangingPunct="0">
                <a:spcBef>
                  <a:spcPct val="20000"/>
                </a:spcBef>
                <a:spcAft>
                  <a:spcPct val="0"/>
                </a:spcAft>
                <a:buChar char="»"/>
                <a:defRPr sz="2000">
                  <a:solidFill>
                    <a:schemeClr val="tx1"/>
                  </a:solidFill>
                  <a:latin typeface="Arial" charset="-94"/>
                </a:defRPr>
              </a:lvl7pPr>
              <a:lvl8pPr marL="3429000" indent="-228600" eaLnBrk="0" fontAlgn="base" hangingPunct="0">
                <a:spcBef>
                  <a:spcPct val="20000"/>
                </a:spcBef>
                <a:spcAft>
                  <a:spcPct val="0"/>
                </a:spcAft>
                <a:buChar char="»"/>
                <a:defRPr sz="2000">
                  <a:solidFill>
                    <a:schemeClr val="tx1"/>
                  </a:solidFill>
                  <a:latin typeface="Arial" charset="-94"/>
                </a:defRPr>
              </a:lvl8pPr>
              <a:lvl9pPr marL="3886200" indent="-228600" eaLnBrk="0" fontAlgn="base" hangingPunct="0">
                <a:spcBef>
                  <a:spcPct val="20000"/>
                </a:spcBef>
                <a:spcAft>
                  <a:spcPct val="0"/>
                </a:spcAft>
                <a:buChar char="»"/>
                <a:defRPr sz="2000">
                  <a:solidFill>
                    <a:schemeClr val="tx1"/>
                  </a:solidFill>
                  <a:latin typeface="Arial" charset="-94"/>
                </a:defRPr>
              </a:lvl9pPr>
            </a:lstStyle>
            <a:p>
              <a:pPr eaLnBrk="1" hangingPunct="1">
                <a:spcBef>
                  <a:spcPct val="0"/>
                </a:spcBef>
                <a:buFontTx/>
                <a:buNone/>
              </a:pPr>
              <a:endParaRPr lang="x-none" altLang="x-none" sz="1800"/>
            </a:p>
          </p:txBody>
        </p:sp>
        <p:sp>
          <p:nvSpPr>
            <p:cNvPr id="159755" name="Oval 27"/>
            <p:cNvSpPr>
              <a:spLocks noChangeArrowheads="1"/>
            </p:cNvSpPr>
            <p:nvPr/>
          </p:nvSpPr>
          <p:spPr bwMode="auto">
            <a:xfrm>
              <a:off x="2923" y="1567"/>
              <a:ext cx="812" cy="852"/>
            </a:xfrm>
            <a:prstGeom prst="ellipse">
              <a:avLst/>
            </a:prstGeom>
            <a:solidFill>
              <a:srgbClr val="E0E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charset="-94"/>
                </a:defRPr>
              </a:lvl1pPr>
              <a:lvl2pPr marL="742950" indent="-285750">
                <a:spcBef>
                  <a:spcPct val="20000"/>
                </a:spcBef>
                <a:buChar char="–"/>
                <a:defRPr sz="2800">
                  <a:solidFill>
                    <a:schemeClr val="tx1"/>
                  </a:solidFill>
                  <a:latin typeface="Arial" charset="-94"/>
                </a:defRPr>
              </a:lvl2pPr>
              <a:lvl3pPr marL="1143000" indent="-228600">
                <a:spcBef>
                  <a:spcPct val="20000"/>
                </a:spcBef>
                <a:buChar char="•"/>
                <a:defRPr sz="2400">
                  <a:solidFill>
                    <a:schemeClr val="tx1"/>
                  </a:solidFill>
                  <a:latin typeface="Arial" charset="-94"/>
                </a:defRPr>
              </a:lvl3pPr>
              <a:lvl4pPr marL="1600200" indent="-228600">
                <a:spcBef>
                  <a:spcPct val="20000"/>
                </a:spcBef>
                <a:buChar char="–"/>
                <a:defRPr sz="2000">
                  <a:solidFill>
                    <a:schemeClr val="tx1"/>
                  </a:solidFill>
                  <a:latin typeface="Arial" charset="-94"/>
                </a:defRPr>
              </a:lvl4pPr>
              <a:lvl5pPr marL="2057400" indent="-228600">
                <a:spcBef>
                  <a:spcPct val="20000"/>
                </a:spcBef>
                <a:buChar char="»"/>
                <a:defRPr sz="2000">
                  <a:solidFill>
                    <a:schemeClr val="tx1"/>
                  </a:solidFill>
                  <a:latin typeface="Arial" charset="-94"/>
                </a:defRPr>
              </a:lvl5pPr>
              <a:lvl6pPr marL="2514600" indent="-228600" eaLnBrk="0" fontAlgn="base" hangingPunct="0">
                <a:spcBef>
                  <a:spcPct val="20000"/>
                </a:spcBef>
                <a:spcAft>
                  <a:spcPct val="0"/>
                </a:spcAft>
                <a:buChar char="»"/>
                <a:defRPr sz="2000">
                  <a:solidFill>
                    <a:schemeClr val="tx1"/>
                  </a:solidFill>
                  <a:latin typeface="Arial" charset="-94"/>
                </a:defRPr>
              </a:lvl6pPr>
              <a:lvl7pPr marL="2971800" indent="-228600" eaLnBrk="0" fontAlgn="base" hangingPunct="0">
                <a:spcBef>
                  <a:spcPct val="20000"/>
                </a:spcBef>
                <a:spcAft>
                  <a:spcPct val="0"/>
                </a:spcAft>
                <a:buChar char="»"/>
                <a:defRPr sz="2000">
                  <a:solidFill>
                    <a:schemeClr val="tx1"/>
                  </a:solidFill>
                  <a:latin typeface="Arial" charset="-94"/>
                </a:defRPr>
              </a:lvl7pPr>
              <a:lvl8pPr marL="3429000" indent="-228600" eaLnBrk="0" fontAlgn="base" hangingPunct="0">
                <a:spcBef>
                  <a:spcPct val="20000"/>
                </a:spcBef>
                <a:spcAft>
                  <a:spcPct val="0"/>
                </a:spcAft>
                <a:buChar char="»"/>
                <a:defRPr sz="2000">
                  <a:solidFill>
                    <a:schemeClr val="tx1"/>
                  </a:solidFill>
                  <a:latin typeface="Arial" charset="-94"/>
                </a:defRPr>
              </a:lvl8pPr>
              <a:lvl9pPr marL="3886200" indent="-228600" eaLnBrk="0" fontAlgn="base" hangingPunct="0">
                <a:spcBef>
                  <a:spcPct val="20000"/>
                </a:spcBef>
                <a:spcAft>
                  <a:spcPct val="0"/>
                </a:spcAft>
                <a:buChar char="»"/>
                <a:defRPr sz="2000">
                  <a:solidFill>
                    <a:schemeClr val="tx1"/>
                  </a:solidFill>
                  <a:latin typeface="Arial" charset="-94"/>
                </a:defRPr>
              </a:lvl9pPr>
            </a:lstStyle>
            <a:p>
              <a:pPr eaLnBrk="1" hangingPunct="1">
                <a:spcBef>
                  <a:spcPct val="0"/>
                </a:spcBef>
                <a:buFontTx/>
                <a:buNone/>
              </a:pPr>
              <a:endParaRPr lang="x-none" altLang="x-none" sz="1800"/>
            </a:p>
          </p:txBody>
        </p:sp>
        <p:sp>
          <p:nvSpPr>
            <p:cNvPr id="159756" name="Oval 28"/>
            <p:cNvSpPr>
              <a:spLocks noChangeArrowheads="1"/>
            </p:cNvSpPr>
            <p:nvPr/>
          </p:nvSpPr>
          <p:spPr bwMode="auto">
            <a:xfrm>
              <a:off x="2976" y="1621"/>
              <a:ext cx="706" cy="744"/>
            </a:xfrm>
            <a:prstGeom prst="ellipse">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charset="-94"/>
                </a:defRPr>
              </a:lvl1pPr>
              <a:lvl2pPr marL="742950" indent="-285750">
                <a:spcBef>
                  <a:spcPct val="20000"/>
                </a:spcBef>
                <a:buChar char="–"/>
                <a:defRPr sz="2800">
                  <a:solidFill>
                    <a:schemeClr val="tx1"/>
                  </a:solidFill>
                  <a:latin typeface="Arial" charset="-94"/>
                </a:defRPr>
              </a:lvl2pPr>
              <a:lvl3pPr marL="1143000" indent="-228600">
                <a:spcBef>
                  <a:spcPct val="20000"/>
                </a:spcBef>
                <a:buChar char="•"/>
                <a:defRPr sz="2400">
                  <a:solidFill>
                    <a:schemeClr val="tx1"/>
                  </a:solidFill>
                  <a:latin typeface="Arial" charset="-94"/>
                </a:defRPr>
              </a:lvl3pPr>
              <a:lvl4pPr marL="1600200" indent="-228600">
                <a:spcBef>
                  <a:spcPct val="20000"/>
                </a:spcBef>
                <a:buChar char="–"/>
                <a:defRPr sz="2000">
                  <a:solidFill>
                    <a:schemeClr val="tx1"/>
                  </a:solidFill>
                  <a:latin typeface="Arial" charset="-94"/>
                </a:defRPr>
              </a:lvl4pPr>
              <a:lvl5pPr marL="2057400" indent="-228600">
                <a:spcBef>
                  <a:spcPct val="20000"/>
                </a:spcBef>
                <a:buChar char="»"/>
                <a:defRPr sz="2000">
                  <a:solidFill>
                    <a:schemeClr val="tx1"/>
                  </a:solidFill>
                  <a:latin typeface="Arial" charset="-94"/>
                </a:defRPr>
              </a:lvl5pPr>
              <a:lvl6pPr marL="2514600" indent="-228600" eaLnBrk="0" fontAlgn="base" hangingPunct="0">
                <a:spcBef>
                  <a:spcPct val="20000"/>
                </a:spcBef>
                <a:spcAft>
                  <a:spcPct val="0"/>
                </a:spcAft>
                <a:buChar char="»"/>
                <a:defRPr sz="2000">
                  <a:solidFill>
                    <a:schemeClr val="tx1"/>
                  </a:solidFill>
                  <a:latin typeface="Arial" charset="-94"/>
                </a:defRPr>
              </a:lvl6pPr>
              <a:lvl7pPr marL="2971800" indent="-228600" eaLnBrk="0" fontAlgn="base" hangingPunct="0">
                <a:spcBef>
                  <a:spcPct val="20000"/>
                </a:spcBef>
                <a:spcAft>
                  <a:spcPct val="0"/>
                </a:spcAft>
                <a:buChar char="»"/>
                <a:defRPr sz="2000">
                  <a:solidFill>
                    <a:schemeClr val="tx1"/>
                  </a:solidFill>
                  <a:latin typeface="Arial" charset="-94"/>
                </a:defRPr>
              </a:lvl7pPr>
              <a:lvl8pPr marL="3429000" indent="-228600" eaLnBrk="0" fontAlgn="base" hangingPunct="0">
                <a:spcBef>
                  <a:spcPct val="20000"/>
                </a:spcBef>
                <a:spcAft>
                  <a:spcPct val="0"/>
                </a:spcAft>
                <a:buChar char="»"/>
                <a:defRPr sz="2000">
                  <a:solidFill>
                    <a:schemeClr val="tx1"/>
                  </a:solidFill>
                  <a:latin typeface="Arial" charset="-94"/>
                </a:defRPr>
              </a:lvl8pPr>
              <a:lvl9pPr marL="3886200" indent="-228600" eaLnBrk="0" fontAlgn="base" hangingPunct="0">
                <a:spcBef>
                  <a:spcPct val="20000"/>
                </a:spcBef>
                <a:spcAft>
                  <a:spcPct val="0"/>
                </a:spcAft>
                <a:buChar char="»"/>
                <a:defRPr sz="2000">
                  <a:solidFill>
                    <a:schemeClr val="tx1"/>
                  </a:solidFill>
                  <a:latin typeface="Arial" charset="-94"/>
                </a:defRPr>
              </a:lvl9pPr>
            </a:lstStyle>
            <a:p>
              <a:pPr eaLnBrk="1" hangingPunct="1">
                <a:spcBef>
                  <a:spcPct val="0"/>
                </a:spcBef>
                <a:buFontTx/>
                <a:buNone/>
              </a:pPr>
              <a:endParaRPr lang="x-none" altLang="x-none" sz="1800"/>
            </a:p>
          </p:txBody>
        </p:sp>
        <p:sp>
          <p:nvSpPr>
            <p:cNvPr id="159757" name="Oval 29"/>
            <p:cNvSpPr>
              <a:spLocks noChangeArrowheads="1"/>
            </p:cNvSpPr>
            <p:nvPr/>
          </p:nvSpPr>
          <p:spPr bwMode="auto">
            <a:xfrm>
              <a:off x="3024" y="1679"/>
              <a:ext cx="593" cy="626"/>
            </a:xfrm>
            <a:prstGeom prst="ellipse">
              <a:avLst/>
            </a:prstGeom>
            <a:solidFill>
              <a:srgbClr val="FFFF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charset="-94"/>
                </a:defRPr>
              </a:lvl1pPr>
              <a:lvl2pPr marL="742950" indent="-285750">
                <a:spcBef>
                  <a:spcPct val="20000"/>
                </a:spcBef>
                <a:buChar char="–"/>
                <a:defRPr sz="2800">
                  <a:solidFill>
                    <a:schemeClr val="tx1"/>
                  </a:solidFill>
                  <a:latin typeface="Arial" charset="-94"/>
                </a:defRPr>
              </a:lvl2pPr>
              <a:lvl3pPr marL="1143000" indent="-228600">
                <a:spcBef>
                  <a:spcPct val="20000"/>
                </a:spcBef>
                <a:buChar char="•"/>
                <a:defRPr sz="2400">
                  <a:solidFill>
                    <a:schemeClr val="tx1"/>
                  </a:solidFill>
                  <a:latin typeface="Arial" charset="-94"/>
                </a:defRPr>
              </a:lvl3pPr>
              <a:lvl4pPr marL="1600200" indent="-228600">
                <a:spcBef>
                  <a:spcPct val="20000"/>
                </a:spcBef>
                <a:buChar char="–"/>
                <a:defRPr sz="2000">
                  <a:solidFill>
                    <a:schemeClr val="tx1"/>
                  </a:solidFill>
                  <a:latin typeface="Arial" charset="-94"/>
                </a:defRPr>
              </a:lvl4pPr>
              <a:lvl5pPr marL="2057400" indent="-228600">
                <a:spcBef>
                  <a:spcPct val="20000"/>
                </a:spcBef>
                <a:buChar char="»"/>
                <a:defRPr sz="2000">
                  <a:solidFill>
                    <a:schemeClr val="tx1"/>
                  </a:solidFill>
                  <a:latin typeface="Arial" charset="-94"/>
                </a:defRPr>
              </a:lvl5pPr>
              <a:lvl6pPr marL="2514600" indent="-228600" eaLnBrk="0" fontAlgn="base" hangingPunct="0">
                <a:spcBef>
                  <a:spcPct val="20000"/>
                </a:spcBef>
                <a:spcAft>
                  <a:spcPct val="0"/>
                </a:spcAft>
                <a:buChar char="»"/>
                <a:defRPr sz="2000">
                  <a:solidFill>
                    <a:schemeClr val="tx1"/>
                  </a:solidFill>
                  <a:latin typeface="Arial" charset="-94"/>
                </a:defRPr>
              </a:lvl6pPr>
              <a:lvl7pPr marL="2971800" indent="-228600" eaLnBrk="0" fontAlgn="base" hangingPunct="0">
                <a:spcBef>
                  <a:spcPct val="20000"/>
                </a:spcBef>
                <a:spcAft>
                  <a:spcPct val="0"/>
                </a:spcAft>
                <a:buChar char="»"/>
                <a:defRPr sz="2000">
                  <a:solidFill>
                    <a:schemeClr val="tx1"/>
                  </a:solidFill>
                  <a:latin typeface="Arial" charset="-94"/>
                </a:defRPr>
              </a:lvl7pPr>
              <a:lvl8pPr marL="3429000" indent="-228600" eaLnBrk="0" fontAlgn="base" hangingPunct="0">
                <a:spcBef>
                  <a:spcPct val="20000"/>
                </a:spcBef>
                <a:spcAft>
                  <a:spcPct val="0"/>
                </a:spcAft>
                <a:buChar char="»"/>
                <a:defRPr sz="2000">
                  <a:solidFill>
                    <a:schemeClr val="tx1"/>
                  </a:solidFill>
                  <a:latin typeface="Arial" charset="-94"/>
                </a:defRPr>
              </a:lvl8pPr>
              <a:lvl9pPr marL="3886200" indent="-228600" eaLnBrk="0" fontAlgn="base" hangingPunct="0">
                <a:spcBef>
                  <a:spcPct val="20000"/>
                </a:spcBef>
                <a:spcAft>
                  <a:spcPct val="0"/>
                </a:spcAft>
                <a:buChar char="»"/>
                <a:defRPr sz="2000">
                  <a:solidFill>
                    <a:schemeClr val="tx1"/>
                  </a:solidFill>
                  <a:latin typeface="Arial" charset="-94"/>
                </a:defRPr>
              </a:lvl9pPr>
            </a:lstStyle>
            <a:p>
              <a:pPr eaLnBrk="1" hangingPunct="1">
                <a:spcBef>
                  <a:spcPct val="0"/>
                </a:spcBef>
                <a:buFontTx/>
                <a:buNone/>
              </a:pPr>
              <a:endParaRPr lang="x-none" altLang="x-none" sz="1800"/>
            </a:p>
          </p:txBody>
        </p:sp>
        <p:grpSp>
          <p:nvGrpSpPr>
            <p:cNvPr id="159758" name="Group 30"/>
            <p:cNvGrpSpPr>
              <a:grpSpLocks/>
            </p:cNvGrpSpPr>
            <p:nvPr/>
          </p:nvGrpSpPr>
          <p:grpSpPr bwMode="auto">
            <a:xfrm>
              <a:off x="-174" y="1816"/>
              <a:ext cx="5934" cy="2495"/>
              <a:chOff x="391" y="2272"/>
              <a:chExt cx="4882" cy="1663"/>
            </a:xfrm>
          </p:grpSpPr>
          <p:sp>
            <p:nvSpPr>
              <p:cNvPr id="159775" name="Freeform 31"/>
              <p:cNvSpPr>
                <a:spLocks/>
              </p:cNvSpPr>
              <p:nvPr/>
            </p:nvSpPr>
            <p:spPr bwMode="auto">
              <a:xfrm>
                <a:off x="391" y="2272"/>
                <a:ext cx="4882" cy="1663"/>
              </a:xfrm>
              <a:custGeom>
                <a:avLst/>
                <a:gdLst>
                  <a:gd name="T0" fmla="*/ 1 w 9764"/>
                  <a:gd name="T1" fmla="*/ 1 h 3325"/>
                  <a:gd name="T2" fmla="*/ 1 w 9764"/>
                  <a:gd name="T3" fmla="*/ 1 h 3325"/>
                  <a:gd name="T4" fmla="*/ 1 w 9764"/>
                  <a:gd name="T5" fmla="*/ 1 h 3325"/>
                  <a:gd name="T6" fmla="*/ 1 w 9764"/>
                  <a:gd name="T7" fmla="*/ 1 h 3325"/>
                  <a:gd name="T8" fmla="*/ 1 w 9764"/>
                  <a:gd name="T9" fmla="*/ 1 h 3325"/>
                  <a:gd name="T10" fmla="*/ 1 w 9764"/>
                  <a:gd name="T11" fmla="*/ 1 h 3325"/>
                  <a:gd name="T12" fmla="*/ 1 w 9764"/>
                  <a:gd name="T13" fmla="*/ 1 h 3325"/>
                  <a:gd name="T14" fmla="*/ 1 w 9764"/>
                  <a:gd name="T15" fmla="*/ 1 h 3325"/>
                  <a:gd name="T16" fmla="*/ 1 w 9764"/>
                  <a:gd name="T17" fmla="*/ 1 h 3325"/>
                  <a:gd name="T18" fmla="*/ 1 w 9764"/>
                  <a:gd name="T19" fmla="*/ 1 h 3325"/>
                  <a:gd name="T20" fmla="*/ 1 w 9764"/>
                  <a:gd name="T21" fmla="*/ 1 h 3325"/>
                  <a:gd name="T22" fmla="*/ 1 w 9764"/>
                  <a:gd name="T23" fmla="*/ 1 h 3325"/>
                  <a:gd name="T24" fmla="*/ 1 w 9764"/>
                  <a:gd name="T25" fmla="*/ 1 h 3325"/>
                  <a:gd name="T26" fmla="*/ 1 w 9764"/>
                  <a:gd name="T27" fmla="*/ 1 h 3325"/>
                  <a:gd name="T28" fmla="*/ 1 w 9764"/>
                  <a:gd name="T29" fmla="*/ 1 h 3325"/>
                  <a:gd name="T30" fmla="*/ 1 w 9764"/>
                  <a:gd name="T31" fmla="*/ 1 h 3325"/>
                  <a:gd name="T32" fmla="*/ 1 w 9764"/>
                  <a:gd name="T33" fmla="*/ 1 h 3325"/>
                  <a:gd name="T34" fmla="*/ 1 w 9764"/>
                  <a:gd name="T35" fmla="*/ 1 h 3325"/>
                  <a:gd name="T36" fmla="*/ 1 w 9764"/>
                  <a:gd name="T37" fmla="*/ 1 h 3325"/>
                  <a:gd name="T38" fmla="*/ 1 w 9764"/>
                  <a:gd name="T39" fmla="*/ 1 h 3325"/>
                  <a:gd name="T40" fmla="*/ 1 w 9764"/>
                  <a:gd name="T41" fmla="*/ 1 h 3325"/>
                  <a:gd name="T42" fmla="*/ 1 w 9764"/>
                  <a:gd name="T43" fmla="*/ 1 h 3325"/>
                  <a:gd name="T44" fmla="*/ 1 w 9764"/>
                  <a:gd name="T45" fmla="*/ 1 h 3325"/>
                  <a:gd name="T46" fmla="*/ 1 w 9764"/>
                  <a:gd name="T47" fmla="*/ 1 h 3325"/>
                  <a:gd name="T48" fmla="*/ 1 w 9764"/>
                  <a:gd name="T49" fmla="*/ 1 h 3325"/>
                  <a:gd name="T50" fmla="*/ 1 w 9764"/>
                  <a:gd name="T51" fmla="*/ 1 h 3325"/>
                  <a:gd name="T52" fmla="*/ 1 w 9764"/>
                  <a:gd name="T53" fmla="*/ 1 h 3325"/>
                  <a:gd name="T54" fmla="*/ 1 w 9764"/>
                  <a:gd name="T55" fmla="*/ 1 h 3325"/>
                  <a:gd name="T56" fmla="*/ 1 w 9764"/>
                  <a:gd name="T57" fmla="*/ 1 h 3325"/>
                  <a:gd name="T58" fmla="*/ 1 w 9764"/>
                  <a:gd name="T59" fmla="*/ 0 h 3325"/>
                  <a:gd name="T60" fmla="*/ 1 w 9764"/>
                  <a:gd name="T61" fmla="*/ 1 h 3325"/>
                  <a:gd name="T62" fmla="*/ 1 w 9764"/>
                  <a:gd name="T63" fmla="*/ 1 h 3325"/>
                  <a:gd name="T64" fmla="*/ 1 w 9764"/>
                  <a:gd name="T65" fmla="*/ 1 h 3325"/>
                  <a:gd name="T66" fmla="*/ 1 w 9764"/>
                  <a:gd name="T67" fmla="*/ 1 h 3325"/>
                  <a:gd name="T68" fmla="*/ 0 w 9764"/>
                  <a:gd name="T69" fmla="*/ 1 h 332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764"/>
                  <a:gd name="T106" fmla="*/ 0 h 3325"/>
                  <a:gd name="T107" fmla="*/ 9764 w 9764"/>
                  <a:gd name="T108" fmla="*/ 3325 h 332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764" h="3325">
                    <a:moveTo>
                      <a:pt x="0" y="585"/>
                    </a:moveTo>
                    <a:lnTo>
                      <a:pt x="489" y="428"/>
                    </a:lnTo>
                    <a:lnTo>
                      <a:pt x="769" y="341"/>
                    </a:lnTo>
                    <a:lnTo>
                      <a:pt x="1069" y="256"/>
                    </a:lnTo>
                    <a:lnTo>
                      <a:pt x="1282" y="208"/>
                    </a:lnTo>
                    <a:lnTo>
                      <a:pt x="1505" y="170"/>
                    </a:lnTo>
                    <a:lnTo>
                      <a:pt x="1728" y="150"/>
                    </a:lnTo>
                    <a:lnTo>
                      <a:pt x="1962" y="128"/>
                    </a:lnTo>
                    <a:lnTo>
                      <a:pt x="2174" y="112"/>
                    </a:lnTo>
                    <a:lnTo>
                      <a:pt x="2340" y="132"/>
                    </a:lnTo>
                    <a:lnTo>
                      <a:pt x="2586" y="150"/>
                    </a:lnTo>
                    <a:lnTo>
                      <a:pt x="2809" y="132"/>
                    </a:lnTo>
                    <a:lnTo>
                      <a:pt x="2988" y="112"/>
                    </a:lnTo>
                    <a:lnTo>
                      <a:pt x="3154" y="103"/>
                    </a:lnTo>
                    <a:lnTo>
                      <a:pt x="3311" y="85"/>
                    </a:lnTo>
                    <a:lnTo>
                      <a:pt x="3500" y="47"/>
                    </a:lnTo>
                    <a:lnTo>
                      <a:pt x="3623" y="27"/>
                    </a:lnTo>
                    <a:lnTo>
                      <a:pt x="3757" y="27"/>
                    </a:lnTo>
                    <a:lnTo>
                      <a:pt x="3923" y="51"/>
                    </a:lnTo>
                    <a:lnTo>
                      <a:pt x="4067" y="65"/>
                    </a:lnTo>
                    <a:lnTo>
                      <a:pt x="4235" y="112"/>
                    </a:lnTo>
                    <a:lnTo>
                      <a:pt x="4414" y="161"/>
                    </a:lnTo>
                    <a:lnTo>
                      <a:pt x="4513" y="170"/>
                    </a:lnTo>
                    <a:lnTo>
                      <a:pt x="4660" y="170"/>
                    </a:lnTo>
                    <a:lnTo>
                      <a:pt x="4778" y="158"/>
                    </a:lnTo>
                    <a:lnTo>
                      <a:pt x="4881" y="141"/>
                    </a:lnTo>
                    <a:lnTo>
                      <a:pt x="4965" y="125"/>
                    </a:lnTo>
                    <a:lnTo>
                      <a:pt x="5029" y="115"/>
                    </a:lnTo>
                    <a:lnTo>
                      <a:pt x="5149" y="88"/>
                    </a:lnTo>
                    <a:lnTo>
                      <a:pt x="5208" y="74"/>
                    </a:lnTo>
                    <a:lnTo>
                      <a:pt x="5240" y="68"/>
                    </a:lnTo>
                    <a:lnTo>
                      <a:pt x="5274" y="65"/>
                    </a:lnTo>
                    <a:lnTo>
                      <a:pt x="5299" y="62"/>
                    </a:lnTo>
                    <a:lnTo>
                      <a:pt x="5331" y="61"/>
                    </a:lnTo>
                    <a:lnTo>
                      <a:pt x="5363" y="62"/>
                    </a:lnTo>
                    <a:lnTo>
                      <a:pt x="5395" y="65"/>
                    </a:lnTo>
                    <a:lnTo>
                      <a:pt x="5427" y="65"/>
                    </a:lnTo>
                    <a:lnTo>
                      <a:pt x="5458" y="68"/>
                    </a:lnTo>
                    <a:lnTo>
                      <a:pt x="5484" y="73"/>
                    </a:lnTo>
                    <a:lnTo>
                      <a:pt x="5502" y="77"/>
                    </a:lnTo>
                    <a:lnTo>
                      <a:pt x="5536" y="86"/>
                    </a:lnTo>
                    <a:lnTo>
                      <a:pt x="5888" y="86"/>
                    </a:lnTo>
                    <a:lnTo>
                      <a:pt x="6030" y="74"/>
                    </a:lnTo>
                    <a:lnTo>
                      <a:pt x="6098" y="73"/>
                    </a:lnTo>
                    <a:lnTo>
                      <a:pt x="6161" y="71"/>
                    </a:lnTo>
                    <a:lnTo>
                      <a:pt x="6200" y="73"/>
                    </a:lnTo>
                    <a:lnTo>
                      <a:pt x="6273" y="62"/>
                    </a:lnTo>
                    <a:lnTo>
                      <a:pt x="6339" y="59"/>
                    </a:lnTo>
                    <a:lnTo>
                      <a:pt x="6473" y="39"/>
                    </a:lnTo>
                    <a:lnTo>
                      <a:pt x="6573" y="21"/>
                    </a:lnTo>
                    <a:lnTo>
                      <a:pt x="6666" y="18"/>
                    </a:lnTo>
                    <a:lnTo>
                      <a:pt x="6741" y="21"/>
                    </a:lnTo>
                    <a:lnTo>
                      <a:pt x="6833" y="27"/>
                    </a:lnTo>
                    <a:lnTo>
                      <a:pt x="6989" y="47"/>
                    </a:lnTo>
                    <a:lnTo>
                      <a:pt x="7256" y="85"/>
                    </a:lnTo>
                    <a:lnTo>
                      <a:pt x="7490" y="89"/>
                    </a:lnTo>
                    <a:lnTo>
                      <a:pt x="7713" y="65"/>
                    </a:lnTo>
                    <a:lnTo>
                      <a:pt x="7936" y="27"/>
                    </a:lnTo>
                    <a:lnTo>
                      <a:pt x="8115" y="13"/>
                    </a:lnTo>
                    <a:lnTo>
                      <a:pt x="8338" y="0"/>
                    </a:lnTo>
                    <a:lnTo>
                      <a:pt x="8550" y="9"/>
                    </a:lnTo>
                    <a:lnTo>
                      <a:pt x="8739" y="13"/>
                    </a:lnTo>
                    <a:lnTo>
                      <a:pt x="8905" y="47"/>
                    </a:lnTo>
                    <a:lnTo>
                      <a:pt x="9084" y="85"/>
                    </a:lnTo>
                    <a:lnTo>
                      <a:pt x="9275" y="128"/>
                    </a:lnTo>
                    <a:lnTo>
                      <a:pt x="9451" y="188"/>
                    </a:lnTo>
                    <a:lnTo>
                      <a:pt x="9608" y="246"/>
                    </a:lnTo>
                    <a:lnTo>
                      <a:pt x="9764" y="318"/>
                    </a:lnTo>
                    <a:lnTo>
                      <a:pt x="9764" y="3325"/>
                    </a:lnTo>
                    <a:lnTo>
                      <a:pt x="0" y="3325"/>
                    </a:lnTo>
                    <a:lnTo>
                      <a:pt x="0" y="585"/>
                    </a:lnTo>
                    <a:close/>
                  </a:path>
                </a:pathLst>
              </a:custGeom>
              <a:solidFill>
                <a:srgbClr val="00E000"/>
              </a:solidFill>
              <a:ln w="9525">
                <a:solidFill>
                  <a:schemeClr val="folHlink"/>
                </a:solidFill>
                <a:round/>
                <a:headEnd/>
                <a:tailEnd/>
              </a:ln>
            </p:spPr>
            <p:txBody>
              <a:bodyPr/>
              <a:lstStyle/>
              <a:p>
                <a:endParaRPr lang="tr-TR"/>
              </a:p>
            </p:txBody>
          </p:sp>
          <p:grpSp>
            <p:nvGrpSpPr>
              <p:cNvPr id="159776" name="Group 32"/>
              <p:cNvGrpSpPr>
                <a:grpSpLocks/>
              </p:cNvGrpSpPr>
              <p:nvPr/>
            </p:nvGrpSpPr>
            <p:grpSpPr bwMode="auto">
              <a:xfrm>
                <a:off x="2829" y="2313"/>
                <a:ext cx="528" cy="309"/>
                <a:chOff x="2829" y="2313"/>
                <a:chExt cx="528" cy="309"/>
              </a:xfrm>
            </p:grpSpPr>
            <p:sp>
              <p:nvSpPr>
                <p:cNvPr id="159777" name="Freeform 33"/>
                <p:cNvSpPr>
                  <a:spLocks/>
                </p:cNvSpPr>
                <p:nvPr/>
              </p:nvSpPr>
              <p:spPr bwMode="auto">
                <a:xfrm>
                  <a:off x="2829" y="2313"/>
                  <a:ext cx="528" cy="304"/>
                </a:xfrm>
                <a:custGeom>
                  <a:avLst/>
                  <a:gdLst>
                    <a:gd name="T0" fmla="*/ 1 w 1056"/>
                    <a:gd name="T1" fmla="*/ 1 h 606"/>
                    <a:gd name="T2" fmla="*/ 1 w 1056"/>
                    <a:gd name="T3" fmla="*/ 1 h 606"/>
                    <a:gd name="T4" fmla="*/ 1 w 1056"/>
                    <a:gd name="T5" fmla="*/ 1 h 606"/>
                    <a:gd name="T6" fmla="*/ 1 w 1056"/>
                    <a:gd name="T7" fmla="*/ 0 h 606"/>
                    <a:gd name="T8" fmla="*/ 1 w 1056"/>
                    <a:gd name="T9" fmla="*/ 1 h 606"/>
                    <a:gd name="T10" fmla="*/ 1 w 1056"/>
                    <a:gd name="T11" fmla="*/ 1 h 606"/>
                    <a:gd name="T12" fmla="*/ 1 w 1056"/>
                    <a:gd name="T13" fmla="*/ 1 h 606"/>
                    <a:gd name="T14" fmla="*/ 1 w 1056"/>
                    <a:gd name="T15" fmla="*/ 1 h 606"/>
                    <a:gd name="T16" fmla="*/ 1 w 1056"/>
                    <a:gd name="T17" fmla="*/ 1 h 606"/>
                    <a:gd name="T18" fmla="*/ 1 w 1056"/>
                    <a:gd name="T19" fmla="*/ 1 h 606"/>
                    <a:gd name="T20" fmla="*/ 1 w 1056"/>
                    <a:gd name="T21" fmla="*/ 1 h 606"/>
                    <a:gd name="T22" fmla="*/ 1 w 1056"/>
                    <a:gd name="T23" fmla="*/ 1 h 606"/>
                    <a:gd name="T24" fmla="*/ 1 w 1056"/>
                    <a:gd name="T25" fmla="*/ 1 h 606"/>
                    <a:gd name="T26" fmla="*/ 1 w 1056"/>
                    <a:gd name="T27" fmla="*/ 1 h 606"/>
                    <a:gd name="T28" fmla="*/ 1 w 1056"/>
                    <a:gd name="T29" fmla="*/ 1 h 606"/>
                    <a:gd name="T30" fmla="*/ 1 w 1056"/>
                    <a:gd name="T31" fmla="*/ 1 h 606"/>
                    <a:gd name="T32" fmla="*/ 1 w 1056"/>
                    <a:gd name="T33" fmla="*/ 1 h 606"/>
                    <a:gd name="T34" fmla="*/ 1 w 1056"/>
                    <a:gd name="T35" fmla="*/ 1 h 606"/>
                    <a:gd name="T36" fmla="*/ 1 w 1056"/>
                    <a:gd name="T37" fmla="*/ 1 h 606"/>
                    <a:gd name="T38" fmla="*/ 1 w 1056"/>
                    <a:gd name="T39" fmla="*/ 1 h 606"/>
                    <a:gd name="T40" fmla="*/ 0 w 1056"/>
                    <a:gd name="T41" fmla="*/ 1 h 606"/>
                    <a:gd name="T42" fmla="*/ 1 w 1056"/>
                    <a:gd name="T43" fmla="*/ 1 h 606"/>
                    <a:gd name="T44" fmla="*/ 1 w 1056"/>
                    <a:gd name="T45" fmla="*/ 1 h 606"/>
                    <a:gd name="T46" fmla="*/ 1 w 1056"/>
                    <a:gd name="T47" fmla="*/ 1 h 606"/>
                    <a:gd name="T48" fmla="*/ 1 w 1056"/>
                    <a:gd name="T49" fmla="*/ 1 h 606"/>
                    <a:gd name="T50" fmla="*/ 1 w 1056"/>
                    <a:gd name="T51" fmla="*/ 1 h 606"/>
                    <a:gd name="T52" fmla="*/ 1 w 1056"/>
                    <a:gd name="T53" fmla="*/ 1 h 606"/>
                    <a:gd name="T54" fmla="*/ 1 w 1056"/>
                    <a:gd name="T55" fmla="*/ 1 h 606"/>
                    <a:gd name="T56" fmla="*/ 1 w 1056"/>
                    <a:gd name="T57" fmla="*/ 1 h 606"/>
                    <a:gd name="T58" fmla="*/ 1 w 1056"/>
                    <a:gd name="T59" fmla="*/ 1 h 606"/>
                    <a:gd name="T60" fmla="*/ 1 w 1056"/>
                    <a:gd name="T61" fmla="*/ 1 h 606"/>
                    <a:gd name="T62" fmla="*/ 1 w 1056"/>
                    <a:gd name="T63" fmla="*/ 1 h 60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056"/>
                    <a:gd name="T97" fmla="*/ 0 h 606"/>
                    <a:gd name="T98" fmla="*/ 1056 w 1056"/>
                    <a:gd name="T99" fmla="*/ 606 h 60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056" h="606">
                      <a:moveTo>
                        <a:pt x="660" y="4"/>
                      </a:moveTo>
                      <a:lnTo>
                        <a:pt x="1019" y="3"/>
                      </a:lnTo>
                      <a:lnTo>
                        <a:pt x="1038" y="1"/>
                      </a:lnTo>
                      <a:lnTo>
                        <a:pt x="1056" y="0"/>
                      </a:lnTo>
                      <a:lnTo>
                        <a:pt x="1049" y="9"/>
                      </a:lnTo>
                      <a:lnTo>
                        <a:pt x="1042" y="24"/>
                      </a:lnTo>
                      <a:lnTo>
                        <a:pt x="1031" y="50"/>
                      </a:lnTo>
                      <a:lnTo>
                        <a:pt x="1017" y="87"/>
                      </a:lnTo>
                      <a:lnTo>
                        <a:pt x="1003" y="126"/>
                      </a:lnTo>
                      <a:lnTo>
                        <a:pt x="992" y="163"/>
                      </a:lnTo>
                      <a:lnTo>
                        <a:pt x="983" y="202"/>
                      </a:lnTo>
                      <a:lnTo>
                        <a:pt x="979" y="228"/>
                      </a:lnTo>
                      <a:lnTo>
                        <a:pt x="974" y="262"/>
                      </a:lnTo>
                      <a:lnTo>
                        <a:pt x="969" y="300"/>
                      </a:lnTo>
                      <a:lnTo>
                        <a:pt x="963" y="358"/>
                      </a:lnTo>
                      <a:lnTo>
                        <a:pt x="958" y="407"/>
                      </a:lnTo>
                      <a:lnTo>
                        <a:pt x="956" y="457"/>
                      </a:lnTo>
                      <a:lnTo>
                        <a:pt x="956" y="504"/>
                      </a:lnTo>
                      <a:lnTo>
                        <a:pt x="963" y="562"/>
                      </a:lnTo>
                      <a:lnTo>
                        <a:pt x="974" y="606"/>
                      </a:lnTo>
                      <a:lnTo>
                        <a:pt x="0" y="605"/>
                      </a:lnTo>
                      <a:lnTo>
                        <a:pt x="103" y="516"/>
                      </a:lnTo>
                      <a:lnTo>
                        <a:pt x="169" y="445"/>
                      </a:lnTo>
                      <a:lnTo>
                        <a:pt x="242" y="378"/>
                      </a:lnTo>
                      <a:lnTo>
                        <a:pt x="353" y="263"/>
                      </a:lnTo>
                      <a:lnTo>
                        <a:pt x="394" y="234"/>
                      </a:lnTo>
                      <a:lnTo>
                        <a:pt x="446" y="192"/>
                      </a:lnTo>
                      <a:lnTo>
                        <a:pt x="496" y="154"/>
                      </a:lnTo>
                      <a:lnTo>
                        <a:pt x="544" y="113"/>
                      </a:lnTo>
                      <a:lnTo>
                        <a:pt x="583" y="78"/>
                      </a:lnTo>
                      <a:lnTo>
                        <a:pt x="617" y="46"/>
                      </a:lnTo>
                      <a:lnTo>
                        <a:pt x="660" y="4"/>
                      </a:lnTo>
                      <a:close/>
                    </a:path>
                  </a:pathLst>
                </a:custGeom>
                <a:solidFill>
                  <a:srgbClr val="FFC080"/>
                </a:solidFill>
                <a:ln w="9525">
                  <a:solidFill>
                    <a:schemeClr val="folHlink"/>
                  </a:solidFill>
                  <a:round/>
                  <a:headEnd/>
                  <a:tailEnd/>
                </a:ln>
              </p:spPr>
              <p:txBody>
                <a:bodyPr/>
                <a:lstStyle/>
                <a:p>
                  <a:endParaRPr lang="tr-TR"/>
                </a:p>
              </p:txBody>
            </p:sp>
            <p:sp>
              <p:nvSpPr>
                <p:cNvPr id="159778" name="Freeform 34"/>
                <p:cNvSpPr>
                  <a:spLocks/>
                </p:cNvSpPr>
                <p:nvPr/>
              </p:nvSpPr>
              <p:spPr bwMode="auto">
                <a:xfrm>
                  <a:off x="2888" y="2316"/>
                  <a:ext cx="449" cy="306"/>
                </a:xfrm>
                <a:custGeom>
                  <a:avLst/>
                  <a:gdLst>
                    <a:gd name="T0" fmla="*/ 0 w 899"/>
                    <a:gd name="T1" fmla="*/ 0 h 613"/>
                    <a:gd name="T2" fmla="*/ 0 w 899"/>
                    <a:gd name="T3" fmla="*/ 0 h 613"/>
                    <a:gd name="T4" fmla="*/ 0 w 899"/>
                    <a:gd name="T5" fmla="*/ 0 h 613"/>
                    <a:gd name="T6" fmla="*/ 0 w 899"/>
                    <a:gd name="T7" fmla="*/ 0 h 613"/>
                    <a:gd name="T8" fmla="*/ 0 w 899"/>
                    <a:gd name="T9" fmla="*/ 0 h 613"/>
                    <a:gd name="T10" fmla="*/ 0 w 899"/>
                    <a:gd name="T11" fmla="*/ 0 h 613"/>
                    <a:gd name="T12" fmla="*/ 0 w 899"/>
                    <a:gd name="T13" fmla="*/ 0 h 613"/>
                    <a:gd name="T14" fmla="*/ 0 w 899"/>
                    <a:gd name="T15" fmla="*/ 0 h 613"/>
                    <a:gd name="T16" fmla="*/ 0 w 899"/>
                    <a:gd name="T17" fmla="*/ 0 h 613"/>
                    <a:gd name="T18" fmla="*/ 0 w 899"/>
                    <a:gd name="T19" fmla="*/ 0 h 613"/>
                    <a:gd name="T20" fmla="*/ 0 w 899"/>
                    <a:gd name="T21" fmla="*/ 0 h 613"/>
                    <a:gd name="T22" fmla="*/ 0 w 899"/>
                    <a:gd name="T23" fmla="*/ 0 h 613"/>
                    <a:gd name="T24" fmla="*/ 0 w 899"/>
                    <a:gd name="T25" fmla="*/ 0 h 613"/>
                    <a:gd name="T26" fmla="*/ 0 w 899"/>
                    <a:gd name="T27" fmla="*/ 0 h 613"/>
                    <a:gd name="T28" fmla="*/ 0 w 899"/>
                    <a:gd name="T29" fmla="*/ 0 h 613"/>
                    <a:gd name="T30" fmla="*/ 0 w 899"/>
                    <a:gd name="T31" fmla="*/ 0 h 613"/>
                    <a:gd name="T32" fmla="*/ 0 w 899"/>
                    <a:gd name="T33" fmla="*/ 0 h 613"/>
                    <a:gd name="T34" fmla="*/ 0 w 899"/>
                    <a:gd name="T35" fmla="*/ 0 h 61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99"/>
                    <a:gd name="T55" fmla="*/ 0 h 613"/>
                    <a:gd name="T56" fmla="*/ 899 w 899"/>
                    <a:gd name="T57" fmla="*/ 613 h 61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99" h="613">
                      <a:moveTo>
                        <a:pt x="580" y="0"/>
                      </a:moveTo>
                      <a:lnTo>
                        <a:pt x="899" y="0"/>
                      </a:lnTo>
                      <a:lnTo>
                        <a:pt x="870" y="49"/>
                      </a:lnTo>
                      <a:lnTo>
                        <a:pt x="837" y="115"/>
                      </a:lnTo>
                      <a:lnTo>
                        <a:pt x="810" y="200"/>
                      </a:lnTo>
                      <a:lnTo>
                        <a:pt x="787" y="305"/>
                      </a:lnTo>
                      <a:lnTo>
                        <a:pt x="770" y="410"/>
                      </a:lnTo>
                      <a:lnTo>
                        <a:pt x="765" y="509"/>
                      </a:lnTo>
                      <a:lnTo>
                        <a:pt x="758" y="613"/>
                      </a:lnTo>
                      <a:lnTo>
                        <a:pt x="0" y="613"/>
                      </a:lnTo>
                      <a:lnTo>
                        <a:pt x="107" y="495"/>
                      </a:lnTo>
                      <a:lnTo>
                        <a:pt x="174" y="424"/>
                      </a:lnTo>
                      <a:lnTo>
                        <a:pt x="230" y="358"/>
                      </a:lnTo>
                      <a:lnTo>
                        <a:pt x="330" y="253"/>
                      </a:lnTo>
                      <a:lnTo>
                        <a:pt x="397" y="191"/>
                      </a:lnTo>
                      <a:lnTo>
                        <a:pt x="474" y="110"/>
                      </a:lnTo>
                      <a:lnTo>
                        <a:pt x="537" y="43"/>
                      </a:lnTo>
                      <a:lnTo>
                        <a:pt x="580" y="0"/>
                      </a:lnTo>
                      <a:close/>
                    </a:path>
                  </a:pathLst>
                </a:custGeom>
                <a:solidFill>
                  <a:srgbClr val="C0C0C0"/>
                </a:solidFill>
                <a:ln w="9525">
                  <a:solidFill>
                    <a:schemeClr val="folHlink"/>
                  </a:solidFill>
                  <a:round/>
                  <a:headEnd/>
                  <a:tailEnd/>
                </a:ln>
              </p:spPr>
              <p:txBody>
                <a:bodyPr/>
                <a:lstStyle/>
                <a:p>
                  <a:endParaRPr lang="tr-TR"/>
                </a:p>
              </p:txBody>
            </p:sp>
            <p:sp>
              <p:nvSpPr>
                <p:cNvPr id="159779" name="Freeform 35"/>
                <p:cNvSpPr>
                  <a:spLocks/>
                </p:cNvSpPr>
                <p:nvPr/>
              </p:nvSpPr>
              <p:spPr bwMode="auto">
                <a:xfrm>
                  <a:off x="3090" y="2316"/>
                  <a:ext cx="169" cy="288"/>
                </a:xfrm>
                <a:custGeom>
                  <a:avLst/>
                  <a:gdLst>
                    <a:gd name="T0" fmla="*/ 1 w 337"/>
                    <a:gd name="T1" fmla="*/ 1 h 576"/>
                    <a:gd name="T2" fmla="*/ 1 w 337"/>
                    <a:gd name="T3" fmla="*/ 1 h 576"/>
                    <a:gd name="T4" fmla="*/ 1 w 337"/>
                    <a:gd name="T5" fmla="*/ 1 h 576"/>
                    <a:gd name="T6" fmla="*/ 1 w 337"/>
                    <a:gd name="T7" fmla="*/ 1 h 576"/>
                    <a:gd name="T8" fmla="*/ 1 w 337"/>
                    <a:gd name="T9" fmla="*/ 1 h 576"/>
                    <a:gd name="T10" fmla="*/ 1 w 337"/>
                    <a:gd name="T11" fmla="*/ 1 h 576"/>
                    <a:gd name="T12" fmla="*/ 1 w 337"/>
                    <a:gd name="T13" fmla="*/ 1 h 576"/>
                    <a:gd name="T14" fmla="*/ 1 w 337"/>
                    <a:gd name="T15" fmla="*/ 1 h 576"/>
                    <a:gd name="T16" fmla="*/ 1 w 337"/>
                    <a:gd name="T17" fmla="*/ 1 h 576"/>
                    <a:gd name="T18" fmla="*/ 1 w 337"/>
                    <a:gd name="T19" fmla="*/ 1 h 576"/>
                    <a:gd name="T20" fmla="*/ 1 w 337"/>
                    <a:gd name="T21" fmla="*/ 1 h 576"/>
                    <a:gd name="T22" fmla="*/ 1 w 337"/>
                    <a:gd name="T23" fmla="*/ 1 h 576"/>
                    <a:gd name="T24" fmla="*/ 1 w 337"/>
                    <a:gd name="T25" fmla="*/ 1 h 576"/>
                    <a:gd name="T26" fmla="*/ 1 w 337"/>
                    <a:gd name="T27" fmla="*/ 1 h 576"/>
                    <a:gd name="T28" fmla="*/ 1 w 337"/>
                    <a:gd name="T29" fmla="*/ 1 h 576"/>
                    <a:gd name="T30" fmla="*/ 1 w 337"/>
                    <a:gd name="T31" fmla="*/ 1 h 576"/>
                    <a:gd name="T32" fmla="*/ 1 w 337"/>
                    <a:gd name="T33" fmla="*/ 1 h 576"/>
                    <a:gd name="T34" fmla="*/ 1 w 337"/>
                    <a:gd name="T35" fmla="*/ 1 h 576"/>
                    <a:gd name="T36" fmla="*/ 1 w 337"/>
                    <a:gd name="T37" fmla="*/ 0 h 576"/>
                    <a:gd name="T38" fmla="*/ 1 w 337"/>
                    <a:gd name="T39" fmla="*/ 0 h 576"/>
                    <a:gd name="T40" fmla="*/ 1 w 337"/>
                    <a:gd name="T41" fmla="*/ 1 h 576"/>
                    <a:gd name="T42" fmla="*/ 1 w 337"/>
                    <a:gd name="T43" fmla="*/ 1 h 576"/>
                    <a:gd name="T44" fmla="*/ 1 w 337"/>
                    <a:gd name="T45" fmla="*/ 1 h 576"/>
                    <a:gd name="T46" fmla="*/ 1 w 337"/>
                    <a:gd name="T47" fmla="*/ 1 h 576"/>
                    <a:gd name="T48" fmla="*/ 1 w 337"/>
                    <a:gd name="T49" fmla="*/ 1 h 576"/>
                    <a:gd name="T50" fmla="*/ 1 w 337"/>
                    <a:gd name="T51" fmla="*/ 1 h 576"/>
                    <a:gd name="T52" fmla="*/ 1 w 337"/>
                    <a:gd name="T53" fmla="*/ 1 h 576"/>
                    <a:gd name="T54" fmla="*/ 1 w 337"/>
                    <a:gd name="T55" fmla="*/ 1 h 576"/>
                    <a:gd name="T56" fmla="*/ 1 w 337"/>
                    <a:gd name="T57" fmla="*/ 1 h 576"/>
                    <a:gd name="T58" fmla="*/ 1 w 337"/>
                    <a:gd name="T59" fmla="*/ 1 h 576"/>
                    <a:gd name="T60" fmla="*/ 1 w 337"/>
                    <a:gd name="T61" fmla="*/ 1 h 576"/>
                    <a:gd name="T62" fmla="*/ 1 w 337"/>
                    <a:gd name="T63" fmla="*/ 1 h 576"/>
                    <a:gd name="T64" fmla="*/ 1 w 337"/>
                    <a:gd name="T65" fmla="*/ 1 h 576"/>
                    <a:gd name="T66" fmla="*/ 1 w 337"/>
                    <a:gd name="T67" fmla="*/ 1 h 576"/>
                    <a:gd name="T68" fmla="*/ 1 w 337"/>
                    <a:gd name="T69" fmla="*/ 1 h 576"/>
                    <a:gd name="T70" fmla="*/ 1 w 337"/>
                    <a:gd name="T71" fmla="*/ 1 h 576"/>
                    <a:gd name="T72" fmla="*/ 1 w 337"/>
                    <a:gd name="T73" fmla="*/ 1 h 576"/>
                    <a:gd name="T74" fmla="*/ 1 w 337"/>
                    <a:gd name="T75" fmla="*/ 1 h 576"/>
                    <a:gd name="T76" fmla="*/ 1 w 337"/>
                    <a:gd name="T77" fmla="*/ 1 h 576"/>
                    <a:gd name="T78" fmla="*/ 1 w 337"/>
                    <a:gd name="T79" fmla="*/ 1 h 576"/>
                    <a:gd name="T80" fmla="*/ 1 w 337"/>
                    <a:gd name="T81" fmla="*/ 1 h 576"/>
                    <a:gd name="T82" fmla="*/ 0 w 337"/>
                    <a:gd name="T83" fmla="*/ 1 h 576"/>
                    <a:gd name="T84" fmla="*/ 1 w 337"/>
                    <a:gd name="T85" fmla="*/ 1 h 576"/>
                    <a:gd name="T86" fmla="*/ 1 w 337"/>
                    <a:gd name="T87" fmla="*/ 1 h 576"/>
                    <a:gd name="T88" fmla="*/ 1 w 337"/>
                    <a:gd name="T89" fmla="*/ 1 h 57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37"/>
                    <a:gd name="T136" fmla="*/ 0 h 576"/>
                    <a:gd name="T137" fmla="*/ 337 w 337"/>
                    <a:gd name="T138" fmla="*/ 576 h 57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37" h="576">
                      <a:moveTo>
                        <a:pt x="50" y="460"/>
                      </a:moveTo>
                      <a:lnTo>
                        <a:pt x="71" y="415"/>
                      </a:lnTo>
                      <a:lnTo>
                        <a:pt x="92" y="372"/>
                      </a:lnTo>
                      <a:lnTo>
                        <a:pt x="112" y="334"/>
                      </a:lnTo>
                      <a:lnTo>
                        <a:pt x="132" y="297"/>
                      </a:lnTo>
                      <a:lnTo>
                        <a:pt x="151" y="265"/>
                      </a:lnTo>
                      <a:lnTo>
                        <a:pt x="171" y="230"/>
                      </a:lnTo>
                      <a:lnTo>
                        <a:pt x="189" y="200"/>
                      </a:lnTo>
                      <a:lnTo>
                        <a:pt x="201" y="180"/>
                      </a:lnTo>
                      <a:lnTo>
                        <a:pt x="212" y="165"/>
                      </a:lnTo>
                      <a:lnTo>
                        <a:pt x="221" y="151"/>
                      </a:lnTo>
                      <a:lnTo>
                        <a:pt x="233" y="131"/>
                      </a:lnTo>
                      <a:lnTo>
                        <a:pt x="248" y="107"/>
                      </a:lnTo>
                      <a:lnTo>
                        <a:pt x="260" y="90"/>
                      </a:lnTo>
                      <a:lnTo>
                        <a:pt x="271" y="74"/>
                      </a:lnTo>
                      <a:lnTo>
                        <a:pt x="285" y="54"/>
                      </a:lnTo>
                      <a:lnTo>
                        <a:pt x="298" y="34"/>
                      </a:lnTo>
                      <a:lnTo>
                        <a:pt x="310" y="14"/>
                      </a:lnTo>
                      <a:lnTo>
                        <a:pt x="321" y="0"/>
                      </a:lnTo>
                      <a:lnTo>
                        <a:pt x="337" y="0"/>
                      </a:lnTo>
                      <a:lnTo>
                        <a:pt x="326" y="16"/>
                      </a:lnTo>
                      <a:lnTo>
                        <a:pt x="312" y="40"/>
                      </a:lnTo>
                      <a:lnTo>
                        <a:pt x="299" y="61"/>
                      </a:lnTo>
                      <a:lnTo>
                        <a:pt x="283" y="86"/>
                      </a:lnTo>
                      <a:lnTo>
                        <a:pt x="271" y="106"/>
                      </a:lnTo>
                      <a:lnTo>
                        <a:pt x="260" y="122"/>
                      </a:lnTo>
                      <a:lnTo>
                        <a:pt x="246" y="147"/>
                      </a:lnTo>
                      <a:lnTo>
                        <a:pt x="233" y="168"/>
                      </a:lnTo>
                      <a:lnTo>
                        <a:pt x="217" y="197"/>
                      </a:lnTo>
                      <a:lnTo>
                        <a:pt x="203" y="223"/>
                      </a:lnTo>
                      <a:lnTo>
                        <a:pt x="189" y="250"/>
                      </a:lnTo>
                      <a:lnTo>
                        <a:pt x="173" y="282"/>
                      </a:lnTo>
                      <a:lnTo>
                        <a:pt x="153" y="317"/>
                      </a:lnTo>
                      <a:lnTo>
                        <a:pt x="137" y="351"/>
                      </a:lnTo>
                      <a:lnTo>
                        <a:pt x="121" y="384"/>
                      </a:lnTo>
                      <a:lnTo>
                        <a:pt x="103" y="422"/>
                      </a:lnTo>
                      <a:lnTo>
                        <a:pt x="85" y="462"/>
                      </a:lnTo>
                      <a:lnTo>
                        <a:pt x="69" y="499"/>
                      </a:lnTo>
                      <a:lnTo>
                        <a:pt x="57" y="532"/>
                      </a:lnTo>
                      <a:lnTo>
                        <a:pt x="44" y="558"/>
                      </a:lnTo>
                      <a:lnTo>
                        <a:pt x="39" y="576"/>
                      </a:lnTo>
                      <a:lnTo>
                        <a:pt x="0" y="576"/>
                      </a:lnTo>
                      <a:lnTo>
                        <a:pt x="16" y="538"/>
                      </a:lnTo>
                      <a:lnTo>
                        <a:pt x="34" y="499"/>
                      </a:lnTo>
                      <a:lnTo>
                        <a:pt x="50" y="460"/>
                      </a:lnTo>
                      <a:close/>
                    </a:path>
                  </a:pathLst>
                </a:custGeom>
                <a:solidFill>
                  <a:srgbClr val="FFFF00"/>
                </a:solidFill>
                <a:ln w="9525">
                  <a:solidFill>
                    <a:schemeClr val="folHlink"/>
                  </a:solidFill>
                  <a:round/>
                  <a:headEnd/>
                  <a:tailEnd/>
                </a:ln>
              </p:spPr>
              <p:txBody>
                <a:bodyPr/>
                <a:lstStyle/>
                <a:p>
                  <a:endParaRPr lang="tr-TR"/>
                </a:p>
              </p:txBody>
            </p:sp>
          </p:grpSp>
        </p:grpSp>
        <p:grpSp>
          <p:nvGrpSpPr>
            <p:cNvPr id="159759" name="Group 36"/>
            <p:cNvGrpSpPr>
              <a:grpSpLocks/>
            </p:cNvGrpSpPr>
            <p:nvPr/>
          </p:nvGrpSpPr>
          <p:grpSpPr bwMode="auto">
            <a:xfrm>
              <a:off x="-174" y="2054"/>
              <a:ext cx="5934" cy="2257"/>
              <a:chOff x="391" y="2431"/>
              <a:chExt cx="4882" cy="1504"/>
            </a:xfrm>
          </p:grpSpPr>
          <p:sp>
            <p:nvSpPr>
              <p:cNvPr id="159769" name="Freeform 37"/>
              <p:cNvSpPr>
                <a:spLocks/>
              </p:cNvSpPr>
              <p:nvPr/>
            </p:nvSpPr>
            <p:spPr bwMode="auto">
              <a:xfrm>
                <a:off x="391" y="2431"/>
                <a:ext cx="4882" cy="1504"/>
              </a:xfrm>
              <a:custGeom>
                <a:avLst/>
                <a:gdLst>
                  <a:gd name="T0" fmla="*/ 0 w 9764"/>
                  <a:gd name="T1" fmla="*/ 1 h 3007"/>
                  <a:gd name="T2" fmla="*/ 1 w 9764"/>
                  <a:gd name="T3" fmla="*/ 1 h 3007"/>
                  <a:gd name="T4" fmla="*/ 1 w 9764"/>
                  <a:gd name="T5" fmla="*/ 1 h 3007"/>
                  <a:gd name="T6" fmla="*/ 1 w 9764"/>
                  <a:gd name="T7" fmla="*/ 1 h 3007"/>
                  <a:gd name="T8" fmla="*/ 1 w 9764"/>
                  <a:gd name="T9" fmla="*/ 1 h 3007"/>
                  <a:gd name="T10" fmla="*/ 1 w 9764"/>
                  <a:gd name="T11" fmla="*/ 1 h 3007"/>
                  <a:gd name="T12" fmla="*/ 1 w 9764"/>
                  <a:gd name="T13" fmla="*/ 1 h 3007"/>
                  <a:gd name="T14" fmla="*/ 1 w 9764"/>
                  <a:gd name="T15" fmla="*/ 1 h 3007"/>
                  <a:gd name="T16" fmla="*/ 1 w 9764"/>
                  <a:gd name="T17" fmla="*/ 1 h 3007"/>
                  <a:gd name="T18" fmla="*/ 1 w 9764"/>
                  <a:gd name="T19" fmla="*/ 1 h 3007"/>
                  <a:gd name="T20" fmla="*/ 1 w 9764"/>
                  <a:gd name="T21" fmla="*/ 1 h 3007"/>
                  <a:gd name="T22" fmla="*/ 1 w 9764"/>
                  <a:gd name="T23" fmla="*/ 1 h 3007"/>
                  <a:gd name="T24" fmla="*/ 1 w 9764"/>
                  <a:gd name="T25" fmla="*/ 0 h 3007"/>
                  <a:gd name="T26" fmla="*/ 1 w 9764"/>
                  <a:gd name="T27" fmla="*/ 1 h 3007"/>
                  <a:gd name="T28" fmla="*/ 1 w 9764"/>
                  <a:gd name="T29" fmla="*/ 1 h 3007"/>
                  <a:gd name="T30" fmla="*/ 1 w 9764"/>
                  <a:gd name="T31" fmla="*/ 1 h 3007"/>
                  <a:gd name="T32" fmla="*/ 1 w 9764"/>
                  <a:gd name="T33" fmla="*/ 1 h 3007"/>
                  <a:gd name="T34" fmla="*/ 1 w 9764"/>
                  <a:gd name="T35" fmla="*/ 1 h 3007"/>
                  <a:gd name="T36" fmla="*/ 1 w 9764"/>
                  <a:gd name="T37" fmla="*/ 1 h 3007"/>
                  <a:gd name="T38" fmla="*/ 1 w 9764"/>
                  <a:gd name="T39" fmla="*/ 1 h 3007"/>
                  <a:gd name="T40" fmla="*/ 1 w 9764"/>
                  <a:gd name="T41" fmla="*/ 1 h 3007"/>
                  <a:gd name="T42" fmla="*/ 1 w 9764"/>
                  <a:gd name="T43" fmla="*/ 1 h 3007"/>
                  <a:gd name="T44" fmla="*/ 1 w 9764"/>
                  <a:gd name="T45" fmla="*/ 1 h 3007"/>
                  <a:gd name="T46" fmla="*/ 1 w 9764"/>
                  <a:gd name="T47" fmla="*/ 1 h 3007"/>
                  <a:gd name="T48" fmla="*/ 1 w 9764"/>
                  <a:gd name="T49" fmla="*/ 1 h 3007"/>
                  <a:gd name="T50" fmla="*/ 1 w 9764"/>
                  <a:gd name="T51" fmla="*/ 1 h 3007"/>
                  <a:gd name="T52" fmla="*/ 1 w 9764"/>
                  <a:gd name="T53" fmla="*/ 1 h 3007"/>
                  <a:gd name="T54" fmla="*/ 1 w 9764"/>
                  <a:gd name="T55" fmla="*/ 1 h 3007"/>
                  <a:gd name="T56" fmla="*/ 1 w 9764"/>
                  <a:gd name="T57" fmla="*/ 1 h 3007"/>
                  <a:gd name="T58" fmla="*/ 1 w 9764"/>
                  <a:gd name="T59" fmla="*/ 1 h 3007"/>
                  <a:gd name="T60" fmla="*/ 1 w 9764"/>
                  <a:gd name="T61" fmla="*/ 1 h 3007"/>
                  <a:gd name="T62" fmla="*/ 1 w 9764"/>
                  <a:gd name="T63" fmla="*/ 1 h 3007"/>
                  <a:gd name="T64" fmla="*/ 1 w 9764"/>
                  <a:gd name="T65" fmla="*/ 1 h 3007"/>
                  <a:gd name="T66" fmla="*/ 1 w 9764"/>
                  <a:gd name="T67" fmla="*/ 1 h 3007"/>
                  <a:gd name="T68" fmla="*/ 1 w 9764"/>
                  <a:gd name="T69" fmla="*/ 1 h 3007"/>
                  <a:gd name="T70" fmla="*/ 1 w 9764"/>
                  <a:gd name="T71" fmla="*/ 1 h 3007"/>
                  <a:gd name="T72" fmla="*/ 1 w 9764"/>
                  <a:gd name="T73" fmla="*/ 1 h 3007"/>
                  <a:gd name="T74" fmla="*/ 1 w 9764"/>
                  <a:gd name="T75" fmla="*/ 1 h 3007"/>
                  <a:gd name="T76" fmla="*/ 1 w 9764"/>
                  <a:gd name="T77" fmla="*/ 1 h 3007"/>
                  <a:gd name="T78" fmla="*/ 1 w 9764"/>
                  <a:gd name="T79" fmla="*/ 1 h 3007"/>
                  <a:gd name="T80" fmla="*/ 1 w 9764"/>
                  <a:gd name="T81" fmla="*/ 1 h 3007"/>
                  <a:gd name="T82" fmla="*/ 1 w 9764"/>
                  <a:gd name="T83" fmla="*/ 1 h 3007"/>
                  <a:gd name="T84" fmla="*/ 1 w 9764"/>
                  <a:gd name="T85" fmla="*/ 1 h 3007"/>
                  <a:gd name="T86" fmla="*/ 1 w 9764"/>
                  <a:gd name="T87" fmla="*/ 1 h 3007"/>
                  <a:gd name="T88" fmla="*/ 0 w 9764"/>
                  <a:gd name="T89" fmla="*/ 1 h 3007"/>
                  <a:gd name="T90" fmla="*/ 0 w 9764"/>
                  <a:gd name="T91" fmla="*/ 1 h 300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9764"/>
                  <a:gd name="T139" fmla="*/ 0 h 3007"/>
                  <a:gd name="T140" fmla="*/ 9764 w 9764"/>
                  <a:gd name="T141" fmla="*/ 3007 h 300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9764" h="3007">
                    <a:moveTo>
                      <a:pt x="0" y="457"/>
                    </a:moveTo>
                    <a:lnTo>
                      <a:pt x="177" y="457"/>
                    </a:lnTo>
                    <a:lnTo>
                      <a:pt x="364" y="445"/>
                    </a:lnTo>
                    <a:lnTo>
                      <a:pt x="571" y="419"/>
                    </a:lnTo>
                    <a:lnTo>
                      <a:pt x="743" y="375"/>
                    </a:lnTo>
                    <a:lnTo>
                      <a:pt x="891" y="317"/>
                    </a:lnTo>
                    <a:lnTo>
                      <a:pt x="1059" y="267"/>
                    </a:lnTo>
                    <a:lnTo>
                      <a:pt x="1226" y="210"/>
                    </a:lnTo>
                    <a:lnTo>
                      <a:pt x="1440" y="134"/>
                    </a:lnTo>
                    <a:lnTo>
                      <a:pt x="1660" y="76"/>
                    </a:lnTo>
                    <a:lnTo>
                      <a:pt x="1872" y="32"/>
                    </a:lnTo>
                    <a:lnTo>
                      <a:pt x="2040" y="11"/>
                    </a:lnTo>
                    <a:lnTo>
                      <a:pt x="2240" y="0"/>
                    </a:lnTo>
                    <a:lnTo>
                      <a:pt x="2408" y="11"/>
                    </a:lnTo>
                    <a:lnTo>
                      <a:pt x="2586" y="38"/>
                    </a:lnTo>
                    <a:lnTo>
                      <a:pt x="2765" y="29"/>
                    </a:lnTo>
                    <a:lnTo>
                      <a:pt x="2943" y="20"/>
                    </a:lnTo>
                    <a:lnTo>
                      <a:pt x="3122" y="29"/>
                    </a:lnTo>
                    <a:lnTo>
                      <a:pt x="3287" y="58"/>
                    </a:lnTo>
                    <a:lnTo>
                      <a:pt x="3366" y="76"/>
                    </a:lnTo>
                    <a:lnTo>
                      <a:pt x="3477" y="108"/>
                    </a:lnTo>
                    <a:lnTo>
                      <a:pt x="3552" y="134"/>
                    </a:lnTo>
                    <a:lnTo>
                      <a:pt x="3668" y="172"/>
                    </a:lnTo>
                    <a:lnTo>
                      <a:pt x="3751" y="204"/>
                    </a:lnTo>
                    <a:lnTo>
                      <a:pt x="3867" y="248"/>
                    </a:lnTo>
                    <a:lnTo>
                      <a:pt x="3946" y="279"/>
                    </a:lnTo>
                    <a:lnTo>
                      <a:pt x="4046" y="305"/>
                    </a:lnTo>
                    <a:lnTo>
                      <a:pt x="4139" y="324"/>
                    </a:lnTo>
                    <a:lnTo>
                      <a:pt x="4242" y="337"/>
                    </a:lnTo>
                    <a:lnTo>
                      <a:pt x="4481" y="343"/>
                    </a:lnTo>
                    <a:lnTo>
                      <a:pt x="5529" y="343"/>
                    </a:lnTo>
                    <a:lnTo>
                      <a:pt x="5797" y="334"/>
                    </a:lnTo>
                    <a:lnTo>
                      <a:pt x="6052" y="314"/>
                    </a:lnTo>
                    <a:lnTo>
                      <a:pt x="6198" y="311"/>
                    </a:lnTo>
                    <a:lnTo>
                      <a:pt x="6364" y="314"/>
                    </a:lnTo>
                    <a:lnTo>
                      <a:pt x="6509" y="324"/>
                    </a:lnTo>
                    <a:lnTo>
                      <a:pt x="6642" y="343"/>
                    </a:lnTo>
                    <a:lnTo>
                      <a:pt x="6899" y="362"/>
                    </a:lnTo>
                    <a:lnTo>
                      <a:pt x="7233" y="390"/>
                    </a:lnTo>
                    <a:lnTo>
                      <a:pt x="7446" y="419"/>
                    </a:lnTo>
                    <a:lnTo>
                      <a:pt x="8293" y="571"/>
                    </a:lnTo>
                    <a:lnTo>
                      <a:pt x="9275" y="533"/>
                    </a:lnTo>
                    <a:lnTo>
                      <a:pt x="9764" y="419"/>
                    </a:lnTo>
                    <a:lnTo>
                      <a:pt x="9764" y="3007"/>
                    </a:lnTo>
                    <a:lnTo>
                      <a:pt x="0" y="3007"/>
                    </a:lnTo>
                    <a:lnTo>
                      <a:pt x="0" y="457"/>
                    </a:lnTo>
                    <a:close/>
                  </a:path>
                </a:pathLst>
              </a:custGeom>
              <a:solidFill>
                <a:srgbClr val="00C000"/>
              </a:solidFill>
              <a:ln w="9525">
                <a:solidFill>
                  <a:schemeClr val="folHlink"/>
                </a:solidFill>
                <a:round/>
                <a:headEnd/>
                <a:tailEnd/>
              </a:ln>
            </p:spPr>
            <p:txBody>
              <a:bodyPr/>
              <a:lstStyle/>
              <a:p>
                <a:endParaRPr lang="tr-TR"/>
              </a:p>
            </p:txBody>
          </p:sp>
          <p:grpSp>
            <p:nvGrpSpPr>
              <p:cNvPr id="159770" name="Group 38"/>
              <p:cNvGrpSpPr>
                <a:grpSpLocks/>
              </p:cNvGrpSpPr>
              <p:nvPr/>
            </p:nvGrpSpPr>
            <p:grpSpPr bwMode="auto">
              <a:xfrm>
                <a:off x="2224" y="2601"/>
                <a:ext cx="972" cy="367"/>
                <a:chOff x="2224" y="2601"/>
                <a:chExt cx="972" cy="367"/>
              </a:xfrm>
            </p:grpSpPr>
            <p:sp>
              <p:nvSpPr>
                <p:cNvPr id="159772" name="Freeform 39"/>
                <p:cNvSpPr>
                  <a:spLocks/>
                </p:cNvSpPr>
                <p:nvPr/>
              </p:nvSpPr>
              <p:spPr bwMode="auto">
                <a:xfrm>
                  <a:off x="2224" y="2601"/>
                  <a:ext cx="972" cy="367"/>
                </a:xfrm>
                <a:custGeom>
                  <a:avLst/>
                  <a:gdLst>
                    <a:gd name="T0" fmla="*/ 1 w 1943"/>
                    <a:gd name="T1" fmla="*/ 1 h 732"/>
                    <a:gd name="T2" fmla="*/ 1 w 1943"/>
                    <a:gd name="T3" fmla="*/ 1 h 732"/>
                    <a:gd name="T4" fmla="*/ 1 w 1943"/>
                    <a:gd name="T5" fmla="*/ 1 h 732"/>
                    <a:gd name="T6" fmla="*/ 1 w 1943"/>
                    <a:gd name="T7" fmla="*/ 1 h 732"/>
                    <a:gd name="T8" fmla="*/ 1 w 1943"/>
                    <a:gd name="T9" fmla="*/ 1 h 732"/>
                    <a:gd name="T10" fmla="*/ 1 w 1943"/>
                    <a:gd name="T11" fmla="*/ 1 h 732"/>
                    <a:gd name="T12" fmla="*/ 1 w 1943"/>
                    <a:gd name="T13" fmla="*/ 1 h 732"/>
                    <a:gd name="T14" fmla="*/ 1 w 1943"/>
                    <a:gd name="T15" fmla="*/ 1 h 732"/>
                    <a:gd name="T16" fmla="*/ 1 w 1943"/>
                    <a:gd name="T17" fmla="*/ 1 h 732"/>
                    <a:gd name="T18" fmla="*/ 1 w 1943"/>
                    <a:gd name="T19" fmla="*/ 1 h 732"/>
                    <a:gd name="T20" fmla="*/ 1 w 1943"/>
                    <a:gd name="T21" fmla="*/ 1 h 732"/>
                    <a:gd name="T22" fmla="*/ 1 w 1943"/>
                    <a:gd name="T23" fmla="*/ 1 h 732"/>
                    <a:gd name="T24" fmla="*/ 1 w 1943"/>
                    <a:gd name="T25" fmla="*/ 1 h 732"/>
                    <a:gd name="T26" fmla="*/ 1 w 1943"/>
                    <a:gd name="T27" fmla="*/ 1 h 732"/>
                    <a:gd name="T28" fmla="*/ 1 w 1943"/>
                    <a:gd name="T29" fmla="*/ 1 h 732"/>
                    <a:gd name="T30" fmla="*/ 1 w 1943"/>
                    <a:gd name="T31" fmla="*/ 1 h 732"/>
                    <a:gd name="T32" fmla="*/ 1 w 1943"/>
                    <a:gd name="T33" fmla="*/ 1 h 732"/>
                    <a:gd name="T34" fmla="*/ 1 w 1943"/>
                    <a:gd name="T35" fmla="*/ 0 h 732"/>
                    <a:gd name="T36" fmla="*/ 1 w 1943"/>
                    <a:gd name="T37" fmla="*/ 0 h 732"/>
                    <a:gd name="T38" fmla="*/ 1 w 1943"/>
                    <a:gd name="T39" fmla="*/ 1 h 732"/>
                    <a:gd name="T40" fmla="*/ 1 w 1943"/>
                    <a:gd name="T41" fmla="*/ 1 h 732"/>
                    <a:gd name="T42" fmla="*/ 1 w 1943"/>
                    <a:gd name="T43" fmla="*/ 1 h 732"/>
                    <a:gd name="T44" fmla="*/ 1 w 1943"/>
                    <a:gd name="T45" fmla="*/ 1 h 732"/>
                    <a:gd name="T46" fmla="*/ 1 w 1943"/>
                    <a:gd name="T47" fmla="*/ 1 h 732"/>
                    <a:gd name="T48" fmla="*/ 1 w 1943"/>
                    <a:gd name="T49" fmla="*/ 1 h 732"/>
                    <a:gd name="T50" fmla="*/ 1 w 1943"/>
                    <a:gd name="T51" fmla="*/ 1 h 732"/>
                    <a:gd name="T52" fmla="*/ 1 w 1943"/>
                    <a:gd name="T53" fmla="*/ 1 h 732"/>
                    <a:gd name="T54" fmla="*/ 1 w 1943"/>
                    <a:gd name="T55" fmla="*/ 1 h 732"/>
                    <a:gd name="T56" fmla="*/ 1 w 1943"/>
                    <a:gd name="T57" fmla="*/ 1 h 732"/>
                    <a:gd name="T58" fmla="*/ 1 w 1943"/>
                    <a:gd name="T59" fmla="*/ 1 h 732"/>
                    <a:gd name="T60" fmla="*/ 1 w 1943"/>
                    <a:gd name="T61" fmla="*/ 1 h 732"/>
                    <a:gd name="T62" fmla="*/ 1 w 1943"/>
                    <a:gd name="T63" fmla="*/ 1 h 732"/>
                    <a:gd name="T64" fmla="*/ 1 w 1943"/>
                    <a:gd name="T65" fmla="*/ 1 h 732"/>
                    <a:gd name="T66" fmla="*/ 1 w 1943"/>
                    <a:gd name="T67" fmla="*/ 1 h 732"/>
                    <a:gd name="T68" fmla="*/ 1 w 1943"/>
                    <a:gd name="T69" fmla="*/ 1 h 732"/>
                    <a:gd name="T70" fmla="*/ 1 w 1943"/>
                    <a:gd name="T71" fmla="*/ 1 h 732"/>
                    <a:gd name="T72" fmla="*/ 1 w 1943"/>
                    <a:gd name="T73" fmla="*/ 1 h 732"/>
                    <a:gd name="T74" fmla="*/ 1 w 1943"/>
                    <a:gd name="T75" fmla="*/ 1 h 732"/>
                    <a:gd name="T76" fmla="*/ 1 w 1943"/>
                    <a:gd name="T77" fmla="*/ 1 h 732"/>
                    <a:gd name="T78" fmla="*/ 1 w 1943"/>
                    <a:gd name="T79" fmla="*/ 1 h 732"/>
                    <a:gd name="T80" fmla="*/ 1 w 1943"/>
                    <a:gd name="T81" fmla="*/ 1 h 732"/>
                    <a:gd name="T82" fmla="*/ 1 w 1943"/>
                    <a:gd name="T83" fmla="*/ 1 h 732"/>
                    <a:gd name="T84" fmla="*/ 1 w 1943"/>
                    <a:gd name="T85" fmla="*/ 1 h 732"/>
                    <a:gd name="T86" fmla="*/ 1 w 1943"/>
                    <a:gd name="T87" fmla="*/ 1 h 732"/>
                    <a:gd name="T88" fmla="*/ 0 w 1943"/>
                    <a:gd name="T89" fmla="*/ 1 h 732"/>
                    <a:gd name="T90" fmla="*/ 1 w 1943"/>
                    <a:gd name="T91" fmla="*/ 1 h 73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943"/>
                    <a:gd name="T139" fmla="*/ 0 h 732"/>
                    <a:gd name="T140" fmla="*/ 1943 w 1943"/>
                    <a:gd name="T141" fmla="*/ 732 h 73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943" h="732">
                      <a:moveTo>
                        <a:pt x="105" y="551"/>
                      </a:moveTo>
                      <a:lnTo>
                        <a:pt x="234" y="414"/>
                      </a:lnTo>
                      <a:lnTo>
                        <a:pt x="278" y="367"/>
                      </a:lnTo>
                      <a:lnTo>
                        <a:pt x="323" y="329"/>
                      </a:lnTo>
                      <a:lnTo>
                        <a:pt x="389" y="272"/>
                      </a:lnTo>
                      <a:lnTo>
                        <a:pt x="442" y="234"/>
                      </a:lnTo>
                      <a:lnTo>
                        <a:pt x="501" y="195"/>
                      </a:lnTo>
                      <a:lnTo>
                        <a:pt x="549" y="166"/>
                      </a:lnTo>
                      <a:lnTo>
                        <a:pt x="592" y="141"/>
                      </a:lnTo>
                      <a:lnTo>
                        <a:pt x="619" y="126"/>
                      </a:lnTo>
                      <a:lnTo>
                        <a:pt x="671" y="96"/>
                      </a:lnTo>
                      <a:lnTo>
                        <a:pt x="721" y="67"/>
                      </a:lnTo>
                      <a:lnTo>
                        <a:pt x="762" y="45"/>
                      </a:lnTo>
                      <a:lnTo>
                        <a:pt x="806" y="24"/>
                      </a:lnTo>
                      <a:lnTo>
                        <a:pt x="851" y="3"/>
                      </a:lnTo>
                      <a:lnTo>
                        <a:pt x="1847" y="3"/>
                      </a:lnTo>
                      <a:lnTo>
                        <a:pt x="1865" y="3"/>
                      </a:lnTo>
                      <a:lnTo>
                        <a:pt x="1897" y="0"/>
                      </a:lnTo>
                      <a:lnTo>
                        <a:pt x="1943" y="0"/>
                      </a:lnTo>
                      <a:lnTo>
                        <a:pt x="1922" y="13"/>
                      </a:lnTo>
                      <a:lnTo>
                        <a:pt x="1902" y="30"/>
                      </a:lnTo>
                      <a:lnTo>
                        <a:pt x="1872" y="51"/>
                      </a:lnTo>
                      <a:lnTo>
                        <a:pt x="1838" y="83"/>
                      </a:lnTo>
                      <a:lnTo>
                        <a:pt x="1799" y="115"/>
                      </a:lnTo>
                      <a:lnTo>
                        <a:pt x="1774" y="140"/>
                      </a:lnTo>
                      <a:lnTo>
                        <a:pt x="1742" y="173"/>
                      </a:lnTo>
                      <a:lnTo>
                        <a:pt x="1718" y="195"/>
                      </a:lnTo>
                      <a:lnTo>
                        <a:pt x="1693" y="224"/>
                      </a:lnTo>
                      <a:lnTo>
                        <a:pt x="1668" y="254"/>
                      </a:lnTo>
                      <a:lnTo>
                        <a:pt x="1649" y="278"/>
                      </a:lnTo>
                      <a:lnTo>
                        <a:pt x="1634" y="294"/>
                      </a:lnTo>
                      <a:lnTo>
                        <a:pt x="1622" y="310"/>
                      </a:lnTo>
                      <a:lnTo>
                        <a:pt x="1611" y="327"/>
                      </a:lnTo>
                      <a:lnTo>
                        <a:pt x="1604" y="342"/>
                      </a:lnTo>
                      <a:lnTo>
                        <a:pt x="1595" y="362"/>
                      </a:lnTo>
                      <a:lnTo>
                        <a:pt x="1588" y="388"/>
                      </a:lnTo>
                      <a:lnTo>
                        <a:pt x="1583" y="419"/>
                      </a:lnTo>
                      <a:lnTo>
                        <a:pt x="1576" y="457"/>
                      </a:lnTo>
                      <a:lnTo>
                        <a:pt x="1576" y="481"/>
                      </a:lnTo>
                      <a:lnTo>
                        <a:pt x="1576" y="519"/>
                      </a:lnTo>
                      <a:lnTo>
                        <a:pt x="1510" y="559"/>
                      </a:lnTo>
                      <a:lnTo>
                        <a:pt x="1501" y="598"/>
                      </a:lnTo>
                      <a:lnTo>
                        <a:pt x="1494" y="659"/>
                      </a:lnTo>
                      <a:lnTo>
                        <a:pt x="1479" y="732"/>
                      </a:lnTo>
                      <a:lnTo>
                        <a:pt x="0" y="732"/>
                      </a:lnTo>
                      <a:lnTo>
                        <a:pt x="105" y="551"/>
                      </a:lnTo>
                      <a:close/>
                    </a:path>
                  </a:pathLst>
                </a:custGeom>
                <a:solidFill>
                  <a:srgbClr val="FFA040"/>
                </a:solidFill>
                <a:ln w="9525">
                  <a:solidFill>
                    <a:schemeClr val="folHlink"/>
                  </a:solidFill>
                  <a:round/>
                  <a:headEnd/>
                  <a:tailEnd/>
                </a:ln>
              </p:spPr>
              <p:txBody>
                <a:bodyPr/>
                <a:lstStyle/>
                <a:p>
                  <a:endParaRPr lang="tr-TR"/>
                </a:p>
              </p:txBody>
            </p:sp>
            <p:sp>
              <p:nvSpPr>
                <p:cNvPr id="159773" name="Freeform 40"/>
                <p:cNvSpPr>
                  <a:spLocks/>
                </p:cNvSpPr>
                <p:nvPr/>
              </p:nvSpPr>
              <p:spPr bwMode="auto">
                <a:xfrm>
                  <a:off x="2330" y="2603"/>
                  <a:ext cx="825" cy="304"/>
                </a:xfrm>
                <a:custGeom>
                  <a:avLst/>
                  <a:gdLst>
                    <a:gd name="T0" fmla="*/ 0 w 1651"/>
                    <a:gd name="T1" fmla="*/ 0 h 609"/>
                    <a:gd name="T2" fmla="*/ 0 w 1651"/>
                    <a:gd name="T3" fmla="*/ 0 h 609"/>
                    <a:gd name="T4" fmla="*/ 0 w 1651"/>
                    <a:gd name="T5" fmla="*/ 0 h 609"/>
                    <a:gd name="T6" fmla="*/ 0 w 1651"/>
                    <a:gd name="T7" fmla="*/ 0 h 609"/>
                    <a:gd name="T8" fmla="*/ 0 w 1651"/>
                    <a:gd name="T9" fmla="*/ 0 h 609"/>
                    <a:gd name="T10" fmla="*/ 0 w 1651"/>
                    <a:gd name="T11" fmla="*/ 0 h 609"/>
                    <a:gd name="T12" fmla="*/ 0 w 1651"/>
                    <a:gd name="T13" fmla="*/ 0 h 609"/>
                    <a:gd name="T14" fmla="*/ 0 w 1651"/>
                    <a:gd name="T15" fmla="*/ 0 h 609"/>
                    <a:gd name="T16" fmla="*/ 0 w 1651"/>
                    <a:gd name="T17" fmla="*/ 0 h 609"/>
                    <a:gd name="T18" fmla="*/ 0 w 1651"/>
                    <a:gd name="T19" fmla="*/ 0 h 609"/>
                    <a:gd name="T20" fmla="*/ 0 w 1651"/>
                    <a:gd name="T21" fmla="*/ 0 h 609"/>
                    <a:gd name="T22" fmla="*/ 0 w 1651"/>
                    <a:gd name="T23" fmla="*/ 0 h 609"/>
                    <a:gd name="T24" fmla="*/ 0 w 1651"/>
                    <a:gd name="T25" fmla="*/ 0 h 609"/>
                    <a:gd name="T26" fmla="*/ 0 w 1651"/>
                    <a:gd name="T27" fmla="*/ 0 h 609"/>
                    <a:gd name="T28" fmla="*/ 0 w 1651"/>
                    <a:gd name="T29" fmla="*/ 0 h 609"/>
                    <a:gd name="T30" fmla="*/ 0 w 1651"/>
                    <a:gd name="T31" fmla="*/ 0 h 609"/>
                    <a:gd name="T32" fmla="*/ 0 w 1651"/>
                    <a:gd name="T33" fmla="*/ 0 h 609"/>
                    <a:gd name="T34" fmla="*/ 0 w 1651"/>
                    <a:gd name="T35" fmla="*/ 0 h 609"/>
                    <a:gd name="T36" fmla="*/ 0 w 1651"/>
                    <a:gd name="T37" fmla="*/ 0 h 609"/>
                    <a:gd name="T38" fmla="*/ 0 w 1651"/>
                    <a:gd name="T39" fmla="*/ 0 h 609"/>
                    <a:gd name="T40" fmla="*/ 0 w 1651"/>
                    <a:gd name="T41" fmla="*/ 0 h 609"/>
                    <a:gd name="T42" fmla="*/ 0 w 1651"/>
                    <a:gd name="T43" fmla="*/ 0 h 609"/>
                    <a:gd name="T44" fmla="*/ 0 w 1651"/>
                    <a:gd name="T45" fmla="*/ 0 h 609"/>
                    <a:gd name="T46" fmla="*/ 0 w 1651"/>
                    <a:gd name="T47" fmla="*/ 0 h 609"/>
                    <a:gd name="T48" fmla="*/ 0 w 1651"/>
                    <a:gd name="T49" fmla="*/ 0 h 609"/>
                    <a:gd name="T50" fmla="*/ 0 w 1651"/>
                    <a:gd name="T51" fmla="*/ 0 h 609"/>
                    <a:gd name="T52" fmla="*/ 0 w 1651"/>
                    <a:gd name="T53" fmla="*/ 0 h 609"/>
                    <a:gd name="T54" fmla="*/ 0 w 1651"/>
                    <a:gd name="T55" fmla="*/ 0 h 609"/>
                    <a:gd name="T56" fmla="*/ 0 w 1651"/>
                    <a:gd name="T57" fmla="*/ 0 h 609"/>
                    <a:gd name="T58" fmla="*/ 0 w 1651"/>
                    <a:gd name="T59" fmla="*/ 0 h 609"/>
                    <a:gd name="T60" fmla="*/ 0 w 1651"/>
                    <a:gd name="T61" fmla="*/ 0 h 609"/>
                    <a:gd name="T62" fmla="*/ 0 w 1651"/>
                    <a:gd name="T63" fmla="*/ 0 h 609"/>
                    <a:gd name="T64" fmla="*/ 0 w 1651"/>
                    <a:gd name="T65" fmla="*/ 0 h 609"/>
                    <a:gd name="T66" fmla="*/ 0 w 1651"/>
                    <a:gd name="T67" fmla="*/ 0 h 609"/>
                    <a:gd name="T68" fmla="*/ 0 w 1651"/>
                    <a:gd name="T69" fmla="*/ 0 h 609"/>
                    <a:gd name="T70" fmla="*/ 0 w 1651"/>
                    <a:gd name="T71" fmla="*/ 0 h 609"/>
                    <a:gd name="T72" fmla="*/ 0 w 1651"/>
                    <a:gd name="T73" fmla="*/ 0 h 609"/>
                    <a:gd name="T74" fmla="*/ 0 w 1651"/>
                    <a:gd name="T75" fmla="*/ 0 h 60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651"/>
                    <a:gd name="T115" fmla="*/ 0 h 609"/>
                    <a:gd name="T116" fmla="*/ 1651 w 1651"/>
                    <a:gd name="T117" fmla="*/ 609 h 60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651" h="609">
                      <a:moveTo>
                        <a:pt x="89" y="457"/>
                      </a:moveTo>
                      <a:lnTo>
                        <a:pt x="189" y="342"/>
                      </a:lnTo>
                      <a:lnTo>
                        <a:pt x="227" y="303"/>
                      </a:lnTo>
                      <a:lnTo>
                        <a:pt x="268" y="266"/>
                      </a:lnTo>
                      <a:lnTo>
                        <a:pt x="321" y="224"/>
                      </a:lnTo>
                      <a:lnTo>
                        <a:pt x="371" y="192"/>
                      </a:lnTo>
                      <a:lnTo>
                        <a:pt x="423" y="158"/>
                      </a:lnTo>
                      <a:lnTo>
                        <a:pt x="461" y="135"/>
                      </a:lnTo>
                      <a:lnTo>
                        <a:pt x="498" y="114"/>
                      </a:lnTo>
                      <a:lnTo>
                        <a:pt x="519" y="102"/>
                      </a:lnTo>
                      <a:lnTo>
                        <a:pt x="564" y="76"/>
                      </a:lnTo>
                      <a:lnTo>
                        <a:pt x="605" y="50"/>
                      </a:lnTo>
                      <a:lnTo>
                        <a:pt x="639" y="33"/>
                      </a:lnTo>
                      <a:lnTo>
                        <a:pt x="678" y="15"/>
                      </a:lnTo>
                      <a:lnTo>
                        <a:pt x="714" y="0"/>
                      </a:lnTo>
                      <a:lnTo>
                        <a:pt x="1651" y="0"/>
                      </a:lnTo>
                      <a:lnTo>
                        <a:pt x="1617" y="18"/>
                      </a:lnTo>
                      <a:lnTo>
                        <a:pt x="1580" y="44"/>
                      </a:lnTo>
                      <a:lnTo>
                        <a:pt x="1547" y="70"/>
                      </a:lnTo>
                      <a:lnTo>
                        <a:pt x="1521" y="96"/>
                      </a:lnTo>
                      <a:lnTo>
                        <a:pt x="1494" y="117"/>
                      </a:lnTo>
                      <a:lnTo>
                        <a:pt x="1462" y="146"/>
                      </a:lnTo>
                      <a:lnTo>
                        <a:pt x="1424" y="181"/>
                      </a:lnTo>
                      <a:lnTo>
                        <a:pt x="1399" y="207"/>
                      </a:lnTo>
                      <a:lnTo>
                        <a:pt x="1383" y="228"/>
                      </a:lnTo>
                      <a:lnTo>
                        <a:pt x="1360" y="256"/>
                      </a:lnTo>
                      <a:lnTo>
                        <a:pt x="1335" y="292"/>
                      </a:lnTo>
                      <a:lnTo>
                        <a:pt x="1321" y="315"/>
                      </a:lnTo>
                      <a:lnTo>
                        <a:pt x="1308" y="336"/>
                      </a:lnTo>
                      <a:lnTo>
                        <a:pt x="1298" y="362"/>
                      </a:lnTo>
                      <a:lnTo>
                        <a:pt x="1283" y="396"/>
                      </a:lnTo>
                      <a:lnTo>
                        <a:pt x="1274" y="428"/>
                      </a:lnTo>
                      <a:lnTo>
                        <a:pt x="1265" y="463"/>
                      </a:lnTo>
                      <a:lnTo>
                        <a:pt x="1258" y="496"/>
                      </a:lnTo>
                      <a:lnTo>
                        <a:pt x="1249" y="543"/>
                      </a:lnTo>
                      <a:lnTo>
                        <a:pt x="1242" y="609"/>
                      </a:lnTo>
                      <a:lnTo>
                        <a:pt x="0" y="609"/>
                      </a:lnTo>
                      <a:lnTo>
                        <a:pt x="89" y="457"/>
                      </a:lnTo>
                      <a:close/>
                    </a:path>
                  </a:pathLst>
                </a:custGeom>
                <a:solidFill>
                  <a:srgbClr val="A0A0A0"/>
                </a:solidFill>
                <a:ln w="9525">
                  <a:solidFill>
                    <a:schemeClr val="folHlink"/>
                  </a:solidFill>
                  <a:round/>
                  <a:headEnd/>
                  <a:tailEnd/>
                </a:ln>
              </p:spPr>
              <p:txBody>
                <a:bodyPr/>
                <a:lstStyle/>
                <a:p>
                  <a:endParaRPr lang="tr-TR"/>
                </a:p>
              </p:txBody>
            </p:sp>
            <p:sp>
              <p:nvSpPr>
                <p:cNvPr id="159774" name="Freeform 41"/>
                <p:cNvSpPr>
                  <a:spLocks/>
                </p:cNvSpPr>
                <p:nvPr/>
              </p:nvSpPr>
              <p:spPr bwMode="auto">
                <a:xfrm>
                  <a:off x="2616" y="2602"/>
                  <a:ext cx="297" cy="283"/>
                </a:xfrm>
                <a:custGeom>
                  <a:avLst/>
                  <a:gdLst>
                    <a:gd name="T0" fmla="*/ 0 w 595"/>
                    <a:gd name="T1" fmla="*/ 0 h 567"/>
                    <a:gd name="T2" fmla="*/ 0 w 595"/>
                    <a:gd name="T3" fmla="*/ 0 h 567"/>
                    <a:gd name="T4" fmla="*/ 0 w 595"/>
                    <a:gd name="T5" fmla="*/ 0 h 567"/>
                    <a:gd name="T6" fmla="*/ 0 w 595"/>
                    <a:gd name="T7" fmla="*/ 0 h 567"/>
                    <a:gd name="T8" fmla="*/ 0 w 595"/>
                    <a:gd name="T9" fmla="*/ 0 h 567"/>
                    <a:gd name="T10" fmla="*/ 0 w 595"/>
                    <a:gd name="T11" fmla="*/ 0 h 567"/>
                    <a:gd name="T12" fmla="*/ 0 w 595"/>
                    <a:gd name="T13" fmla="*/ 0 h 567"/>
                    <a:gd name="T14" fmla="*/ 0 w 595"/>
                    <a:gd name="T15" fmla="*/ 0 h 567"/>
                    <a:gd name="T16" fmla="*/ 0 w 595"/>
                    <a:gd name="T17" fmla="*/ 0 h 567"/>
                    <a:gd name="T18" fmla="*/ 0 w 595"/>
                    <a:gd name="T19" fmla="*/ 0 h 567"/>
                    <a:gd name="T20" fmla="*/ 0 w 595"/>
                    <a:gd name="T21" fmla="*/ 0 h 567"/>
                    <a:gd name="T22" fmla="*/ 0 w 595"/>
                    <a:gd name="T23" fmla="*/ 0 h 567"/>
                    <a:gd name="T24" fmla="*/ 0 w 595"/>
                    <a:gd name="T25" fmla="*/ 0 h 567"/>
                    <a:gd name="T26" fmla="*/ 0 w 595"/>
                    <a:gd name="T27" fmla="*/ 0 h 567"/>
                    <a:gd name="T28" fmla="*/ 0 w 595"/>
                    <a:gd name="T29" fmla="*/ 0 h 567"/>
                    <a:gd name="T30" fmla="*/ 0 w 595"/>
                    <a:gd name="T31" fmla="*/ 0 h 567"/>
                    <a:gd name="T32" fmla="*/ 0 w 595"/>
                    <a:gd name="T33" fmla="*/ 0 h 567"/>
                    <a:gd name="T34" fmla="*/ 0 w 595"/>
                    <a:gd name="T35" fmla="*/ 0 h 567"/>
                    <a:gd name="T36" fmla="*/ 0 w 595"/>
                    <a:gd name="T37" fmla="*/ 0 h 567"/>
                    <a:gd name="T38" fmla="*/ 0 w 595"/>
                    <a:gd name="T39" fmla="*/ 0 h 567"/>
                    <a:gd name="T40" fmla="*/ 0 w 595"/>
                    <a:gd name="T41" fmla="*/ 0 h 567"/>
                    <a:gd name="T42" fmla="*/ 0 w 595"/>
                    <a:gd name="T43" fmla="*/ 0 h 567"/>
                    <a:gd name="T44" fmla="*/ 0 w 595"/>
                    <a:gd name="T45" fmla="*/ 0 h 567"/>
                    <a:gd name="T46" fmla="*/ 0 w 595"/>
                    <a:gd name="T47" fmla="*/ 0 h 567"/>
                    <a:gd name="T48" fmla="*/ 0 w 595"/>
                    <a:gd name="T49" fmla="*/ 0 h 567"/>
                    <a:gd name="T50" fmla="*/ 0 w 595"/>
                    <a:gd name="T51" fmla="*/ 0 h 567"/>
                    <a:gd name="T52" fmla="*/ 0 w 595"/>
                    <a:gd name="T53" fmla="*/ 0 h 567"/>
                    <a:gd name="T54" fmla="*/ 0 w 595"/>
                    <a:gd name="T55" fmla="*/ 0 h 567"/>
                    <a:gd name="T56" fmla="*/ 0 w 595"/>
                    <a:gd name="T57" fmla="*/ 0 h 567"/>
                    <a:gd name="T58" fmla="*/ 0 w 595"/>
                    <a:gd name="T59" fmla="*/ 0 h 567"/>
                    <a:gd name="T60" fmla="*/ 0 w 595"/>
                    <a:gd name="T61" fmla="*/ 0 h 567"/>
                    <a:gd name="T62" fmla="*/ 0 w 595"/>
                    <a:gd name="T63" fmla="*/ 0 h 567"/>
                    <a:gd name="T64" fmla="*/ 0 w 595"/>
                    <a:gd name="T65" fmla="*/ 0 h 567"/>
                    <a:gd name="T66" fmla="*/ 0 w 595"/>
                    <a:gd name="T67" fmla="*/ 0 h 567"/>
                    <a:gd name="T68" fmla="*/ 0 w 595"/>
                    <a:gd name="T69" fmla="*/ 0 h 567"/>
                    <a:gd name="T70" fmla="*/ 0 w 595"/>
                    <a:gd name="T71" fmla="*/ 0 h 567"/>
                    <a:gd name="T72" fmla="*/ 0 w 595"/>
                    <a:gd name="T73" fmla="*/ 0 h 567"/>
                    <a:gd name="T74" fmla="*/ 0 w 595"/>
                    <a:gd name="T75" fmla="*/ 0 h 567"/>
                    <a:gd name="T76" fmla="*/ 0 w 595"/>
                    <a:gd name="T77" fmla="*/ 0 h 567"/>
                    <a:gd name="T78" fmla="*/ 0 w 595"/>
                    <a:gd name="T79" fmla="*/ 0 h 56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95"/>
                    <a:gd name="T121" fmla="*/ 0 h 567"/>
                    <a:gd name="T122" fmla="*/ 595 w 595"/>
                    <a:gd name="T123" fmla="*/ 567 h 56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95" h="567">
                      <a:moveTo>
                        <a:pt x="68" y="456"/>
                      </a:moveTo>
                      <a:lnTo>
                        <a:pt x="104" y="411"/>
                      </a:lnTo>
                      <a:lnTo>
                        <a:pt x="139" y="370"/>
                      </a:lnTo>
                      <a:lnTo>
                        <a:pt x="175" y="332"/>
                      </a:lnTo>
                      <a:lnTo>
                        <a:pt x="211" y="297"/>
                      </a:lnTo>
                      <a:lnTo>
                        <a:pt x="243" y="265"/>
                      </a:lnTo>
                      <a:lnTo>
                        <a:pt x="279" y="230"/>
                      </a:lnTo>
                      <a:lnTo>
                        <a:pt x="311" y="201"/>
                      </a:lnTo>
                      <a:lnTo>
                        <a:pt x="350" y="166"/>
                      </a:lnTo>
                      <a:lnTo>
                        <a:pt x="387" y="134"/>
                      </a:lnTo>
                      <a:lnTo>
                        <a:pt x="423" y="104"/>
                      </a:lnTo>
                      <a:lnTo>
                        <a:pt x="454" y="78"/>
                      </a:lnTo>
                      <a:lnTo>
                        <a:pt x="482" y="53"/>
                      </a:lnTo>
                      <a:lnTo>
                        <a:pt x="505" y="37"/>
                      </a:lnTo>
                      <a:lnTo>
                        <a:pt x="527" y="18"/>
                      </a:lnTo>
                      <a:lnTo>
                        <a:pt x="555" y="0"/>
                      </a:lnTo>
                      <a:lnTo>
                        <a:pt x="595" y="0"/>
                      </a:lnTo>
                      <a:lnTo>
                        <a:pt x="570" y="21"/>
                      </a:lnTo>
                      <a:lnTo>
                        <a:pt x="539" y="47"/>
                      </a:lnTo>
                      <a:lnTo>
                        <a:pt x="518" y="67"/>
                      </a:lnTo>
                      <a:lnTo>
                        <a:pt x="491" y="90"/>
                      </a:lnTo>
                      <a:lnTo>
                        <a:pt x="466" y="114"/>
                      </a:lnTo>
                      <a:lnTo>
                        <a:pt x="450" y="128"/>
                      </a:lnTo>
                      <a:lnTo>
                        <a:pt x="423" y="152"/>
                      </a:lnTo>
                      <a:lnTo>
                        <a:pt x="400" y="175"/>
                      </a:lnTo>
                      <a:lnTo>
                        <a:pt x="371" y="200"/>
                      </a:lnTo>
                      <a:lnTo>
                        <a:pt x="346" y="226"/>
                      </a:lnTo>
                      <a:lnTo>
                        <a:pt x="316" y="255"/>
                      </a:lnTo>
                      <a:lnTo>
                        <a:pt x="288" y="283"/>
                      </a:lnTo>
                      <a:lnTo>
                        <a:pt x="252" y="319"/>
                      </a:lnTo>
                      <a:lnTo>
                        <a:pt x="220" y="355"/>
                      </a:lnTo>
                      <a:lnTo>
                        <a:pt x="195" y="382"/>
                      </a:lnTo>
                      <a:lnTo>
                        <a:pt x="164" y="421"/>
                      </a:lnTo>
                      <a:lnTo>
                        <a:pt x="138" y="456"/>
                      </a:lnTo>
                      <a:lnTo>
                        <a:pt x="113" y="494"/>
                      </a:lnTo>
                      <a:lnTo>
                        <a:pt x="93" y="527"/>
                      </a:lnTo>
                      <a:lnTo>
                        <a:pt x="68" y="567"/>
                      </a:lnTo>
                      <a:lnTo>
                        <a:pt x="0" y="567"/>
                      </a:lnTo>
                      <a:lnTo>
                        <a:pt x="32" y="509"/>
                      </a:lnTo>
                      <a:lnTo>
                        <a:pt x="68" y="456"/>
                      </a:lnTo>
                      <a:close/>
                    </a:path>
                  </a:pathLst>
                </a:custGeom>
                <a:solidFill>
                  <a:srgbClr val="FFFF00"/>
                </a:solidFill>
                <a:ln w="9525">
                  <a:solidFill>
                    <a:schemeClr val="folHlink"/>
                  </a:solidFill>
                  <a:round/>
                  <a:headEnd/>
                  <a:tailEnd/>
                </a:ln>
              </p:spPr>
              <p:txBody>
                <a:bodyPr/>
                <a:lstStyle/>
                <a:p>
                  <a:endParaRPr lang="tr-TR"/>
                </a:p>
              </p:txBody>
            </p:sp>
          </p:grpSp>
          <p:sp>
            <p:nvSpPr>
              <p:cNvPr id="159771" name="Freeform 42"/>
              <p:cNvSpPr>
                <a:spLocks/>
              </p:cNvSpPr>
              <p:nvPr/>
            </p:nvSpPr>
            <p:spPr bwMode="auto">
              <a:xfrm>
                <a:off x="3512" y="2508"/>
                <a:ext cx="1761" cy="518"/>
              </a:xfrm>
              <a:custGeom>
                <a:avLst/>
                <a:gdLst>
                  <a:gd name="T0" fmla="*/ 1 w 3521"/>
                  <a:gd name="T1" fmla="*/ 0 h 1038"/>
                  <a:gd name="T2" fmla="*/ 1 w 3521"/>
                  <a:gd name="T3" fmla="*/ 0 h 1038"/>
                  <a:gd name="T4" fmla="*/ 1 w 3521"/>
                  <a:gd name="T5" fmla="*/ 0 h 1038"/>
                  <a:gd name="T6" fmla="*/ 1 w 3521"/>
                  <a:gd name="T7" fmla="*/ 0 h 1038"/>
                  <a:gd name="T8" fmla="*/ 1 w 3521"/>
                  <a:gd name="T9" fmla="*/ 0 h 1038"/>
                  <a:gd name="T10" fmla="*/ 1 w 3521"/>
                  <a:gd name="T11" fmla="*/ 0 h 1038"/>
                  <a:gd name="T12" fmla="*/ 1 w 3521"/>
                  <a:gd name="T13" fmla="*/ 0 h 1038"/>
                  <a:gd name="T14" fmla="*/ 1 w 3521"/>
                  <a:gd name="T15" fmla="*/ 0 h 1038"/>
                  <a:gd name="T16" fmla="*/ 1 w 3521"/>
                  <a:gd name="T17" fmla="*/ 0 h 1038"/>
                  <a:gd name="T18" fmla="*/ 1 w 3521"/>
                  <a:gd name="T19" fmla="*/ 0 h 1038"/>
                  <a:gd name="T20" fmla="*/ 1 w 3521"/>
                  <a:gd name="T21" fmla="*/ 0 h 1038"/>
                  <a:gd name="T22" fmla="*/ 1 w 3521"/>
                  <a:gd name="T23" fmla="*/ 0 h 1038"/>
                  <a:gd name="T24" fmla="*/ 1 w 3521"/>
                  <a:gd name="T25" fmla="*/ 0 h 1038"/>
                  <a:gd name="T26" fmla="*/ 1 w 3521"/>
                  <a:gd name="T27" fmla="*/ 0 h 1038"/>
                  <a:gd name="T28" fmla="*/ 1 w 3521"/>
                  <a:gd name="T29" fmla="*/ 0 h 1038"/>
                  <a:gd name="T30" fmla="*/ 1 w 3521"/>
                  <a:gd name="T31" fmla="*/ 0 h 1038"/>
                  <a:gd name="T32" fmla="*/ 1 w 3521"/>
                  <a:gd name="T33" fmla="*/ 0 h 1038"/>
                  <a:gd name="T34" fmla="*/ 1 w 3521"/>
                  <a:gd name="T35" fmla="*/ 0 h 1038"/>
                  <a:gd name="T36" fmla="*/ 1 w 3521"/>
                  <a:gd name="T37" fmla="*/ 0 h 1038"/>
                  <a:gd name="T38" fmla="*/ 1 w 3521"/>
                  <a:gd name="T39" fmla="*/ 0 h 1038"/>
                  <a:gd name="T40" fmla="*/ 1 w 3521"/>
                  <a:gd name="T41" fmla="*/ 0 h 1038"/>
                  <a:gd name="T42" fmla="*/ 1 w 3521"/>
                  <a:gd name="T43" fmla="*/ 0 h 1038"/>
                  <a:gd name="T44" fmla="*/ 1 w 3521"/>
                  <a:gd name="T45" fmla="*/ 0 h 1038"/>
                  <a:gd name="T46" fmla="*/ 0 w 3521"/>
                  <a:gd name="T47" fmla="*/ 0 h 1038"/>
                  <a:gd name="T48" fmla="*/ 1 w 3521"/>
                  <a:gd name="T49" fmla="*/ 0 h 1038"/>
                  <a:gd name="T50" fmla="*/ 1 w 3521"/>
                  <a:gd name="T51" fmla="*/ 0 h 103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521"/>
                  <a:gd name="T79" fmla="*/ 0 h 1038"/>
                  <a:gd name="T80" fmla="*/ 3521 w 3521"/>
                  <a:gd name="T81" fmla="*/ 1038 h 103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521" h="1038">
                    <a:moveTo>
                      <a:pt x="3521" y="0"/>
                    </a:moveTo>
                    <a:lnTo>
                      <a:pt x="3410" y="11"/>
                    </a:lnTo>
                    <a:lnTo>
                      <a:pt x="3291" y="43"/>
                    </a:lnTo>
                    <a:lnTo>
                      <a:pt x="3187" y="81"/>
                    </a:lnTo>
                    <a:lnTo>
                      <a:pt x="3067" y="119"/>
                    </a:lnTo>
                    <a:lnTo>
                      <a:pt x="2943" y="151"/>
                    </a:lnTo>
                    <a:lnTo>
                      <a:pt x="2809" y="177"/>
                    </a:lnTo>
                    <a:lnTo>
                      <a:pt x="2614" y="195"/>
                    </a:lnTo>
                    <a:lnTo>
                      <a:pt x="2384" y="215"/>
                    </a:lnTo>
                    <a:lnTo>
                      <a:pt x="2095" y="253"/>
                    </a:lnTo>
                    <a:lnTo>
                      <a:pt x="1879" y="291"/>
                    </a:lnTo>
                    <a:lnTo>
                      <a:pt x="1738" y="316"/>
                    </a:lnTo>
                    <a:lnTo>
                      <a:pt x="1611" y="335"/>
                    </a:lnTo>
                    <a:lnTo>
                      <a:pt x="1477" y="360"/>
                    </a:lnTo>
                    <a:lnTo>
                      <a:pt x="1336" y="392"/>
                    </a:lnTo>
                    <a:lnTo>
                      <a:pt x="1217" y="424"/>
                    </a:lnTo>
                    <a:lnTo>
                      <a:pt x="1069" y="468"/>
                    </a:lnTo>
                    <a:lnTo>
                      <a:pt x="958" y="500"/>
                    </a:lnTo>
                    <a:lnTo>
                      <a:pt x="808" y="550"/>
                    </a:lnTo>
                    <a:lnTo>
                      <a:pt x="646" y="620"/>
                    </a:lnTo>
                    <a:lnTo>
                      <a:pt x="526" y="684"/>
                    </a:lnTo>
                    <a:lnTo>
                      <a:pt x="423" y="734"/>
                    </a:lnTo>
                    <a:lnTo>
                      <a:pt x="319" y="805"/>
                    </a:lnTo>
                    <a:lnTo>
                      <a:pt x="0" y="1038"/>
                    </a:lnTo>
                    <a:lnTo>
                      <a:pt x="3521" y="1028"/>
                    </a:lnTo>
                    <a:lnTo>
                      <a:pt x="3521" y="0"/>
                    </a:lnTo>
                    <a:close/>
                  </a:path>
                </a:pathLst>
              </a:custGeom>
              <a:solidFill>
                <a:srgbClr val="00A000"/>
              </a:solidFill>
              <a:ln w="9525">
                <a:solidFill>
                  <a:schemeClr val="folHlink"/>
                </a:solidFill>
                <a:round/>
                <a:headEnd/>
                <a:tailEnd/>
              </a:ln>
            </p:spPr>
            <p:txBody>
              <a:bodyPr/>
              <a:lstStyle/>
              <a:p>
                <a:endParaRPr lang="tr-TR"/>
              </a:p>
            </p:txBody>
          </p:sp>
        </p:grpSp>
        <p:grpSp>
          <p:nvGrpSpPr>
            <p:cNvPr id="159760" name="Group 43"/>
            <p:cNvGrpSpPr>
              <a:grpSpLocks/>
            </p:cNvGrpSpPr>
            <p:nvPr/>
          </p:nvGrpSpPr>
          <p:grpSpPr bwMode="auto">
            <a:xfrm>
              <a:off x="-174" y="2464"/>
              <a:ext cx="5959" cy="1856"/>
              <a:chOff x="391" y="2704"/>
              <a:chExt cx="4902" cy="1237"/>
            </a:xfrm>
          </p:grpSpPr>
          <p:sp>
            <p:nvSpPr>
              <p:cNvPr id="159765" name="Freeform 44"/>
              <p:cNvSpPr>
                <a:spLocks/>
              </p:cNvSpPr>
              <p:nvPr/>
            </p:nvSpPr>
            <p:spPr bwMode="auto">
              <a:xfrm>
                <a:off x="404" y="2704"/>
                <a:ext cx="4889" cy="1237"/>
              </a:xfrm>
              <a:custGeom>
                <a:avLst/>
                <a:gdLst>
                  <a:gd name="T0" fmla="*/ 0 w 9764"/>
                  <a:gd name="T1" fmla="*/ 1 h 2474"/>
                  <a:gd name="T2" fmla="*/ 1 w 9764"/>
                  <a:gd name="T3" fmla="*/ 1 h 2474"/>
                  <a:gd name="T4" fmla="*/ 1 w 9764"/>
                  <a:gd name="T5" fmla="*/ 0 h 2474"/>
                  <a:gd name="T6" fmla="*/ 1 w 9764"/>
                  <a:gd name="T7" fmla="*/ 1 h 2474"/>
                  <a:gd name="T8" fmla="*/ 1 w 9764"/>
                  <a:gd name="T9" fmla="*/ 1 h 2474"/>
                  <a:gd name="T10" fmla="*/ 1 w 9764"/>
                  <a:gd name="T11" fmla="*/ 1 h 2474"/>
                  <a:gd name="T12" fmla="*/ 1 w 9764"/>
                  <a:gd name="T13" fmla="*/ 1 h 2474"/>
                  <a:gd name="T14" fmla="*/ 1 w 9764"/>
                  <a:gd name="T15" fmla="*/ 1 h 2474"/>
                  <a:gd name="T16" fmla="*/ 1 w 9764"/>
                  <a:gd name="T17" fmla="*/ 1 h 2474"/>
                  <a:gd name="T18" fmla="*/ 1 w 9764"/>
                  <a:gd name="T19" fmla="*/ 1 h 2474"/>
                  <a:gd name="T20" fmla="*/ 1 w 9764"/>
                  <a:gd name="T21" fmla="*/ 1 h 2474"/>
                  <a:gd name="T22" fmla="*/ 1 w 9764"/>
                  <a:gd name="T23" fmla="*/ 1 h 2474"/>
                  <a:gd name="T24" fmla="*/ 1 w 9764"/>
                  <a:gd name="T25" fmla="*/ 1 h 2474"/>
                  <a:gd name="T26" fmla="*/ 1 w 9764"/>
                  <a:gd name="T27" fmla="*/ 1 h 2474"/>
                  <a:gd name="T28" fmla="*/ 0 w 9764"/>
                  <a:gd name="T29" fmla="*/ 1 h 2474"/>
                  <a:gd name="T30" fmla="*/ 0 w 9764"/>
                  <a:gd name="T31" fmla="*/ 1 h 247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9764"/>
                  <a:gd name="T49" fmla="*/ 0 h 2474"/>
                  <a:gd name="T50" fmla="*/ 9764 w 9764"/>
                  <a:gd name="T51" fmla="*/ 2474 h 247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9764" h="2474">
                    <a:moveTo>
                      <a:pt x="0" y="76"/>
                    </a:moveTo>
                    <a:lnTo>
                      <a:pt x="846" y="38"/>
                    </a:lnTo>
                    <a:lnTo>
                      <a:pt x="2185" y="0"/>
                    </a:lnTo>
                    <a:lnTo>
                      <a:pt x="3254" y="114"/>
                    </a:lnTo>
                    <a:lnTo>
                      <a:pt x="3566" y="187"/>
                    </a:lnTo>
                    <a:lnTo>
                      <a:pt x="3835" y="227"/>
                    </a:lnTo>
                    <a:lnTo>
                      <a:pt x="4414" y="294"/>
                    </a:lnTo>
                    <a:lnTo>
                      <a:pt x="4904" y="341"/>
                    </a:lnTo>
                    <a:lnTo>
                      <a:pt x="6154" y="229"/>
                    </a:lnTo>
                    <a:lnTo>
                      <a:pt x="7267" y="152"/>
                    </a:lnTo>
                    <a:lnTo>
                      <a:pt x="8159" y="152"/>
                    </a:lnTo>
                    <a:lnTo>
                      <a:pt x="9007" y="305"/>
                    </a:lnTo>
                    <a:lnTo>
                      <a:pt x="9764" y="457"/>
                    </a:lnTo>
                    <a:lnTo>
                      <a:pt x="9764" y="2474"/>
                    </a:lnTo>
                    <a:lnTo>
                      <a:pt x="0" y="2474"/>
                    </a:lnTo>
                    <a:lnTo>
                      <a:pt x="0" y="76"/>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dirty="0"/>
              </a:p>
              <a:p>
                <a:endParaRPr lang="tr-TR" dirty="0"/>
              </a:p>
            </p:txBody>
          </p:sp>
          <p:sp>
            <p:nvSpPr>
              <p:cNvPr id="159766" name="Freeform 45"/>
              <p:cNvSpPr>
                <a:spLocks/>
              </p:cNvSpPr>
              <p:nvPr/>
            </p:nvSpPr>
            <p:spPr bwMode="auto">
              <a:xfrm>
                <a:off x="391" y="2779"/>
                <a:ext cx="3511" cy="1155"/>
              </a:xfrm>
              <a:custGeom>
                <a:avLst/>
                <a:gdLst>
                  <a:gd name="T0" fmla="*/ 0 w 7023"/>
                  <a:gd name="T1" fmla="*/ 1 h 2310"/>
                  <a:gd name="T2" fmla="*/ 0 w 7023"/>
                  <a:gd name="T3" fmla="*/ 1 h 2310"/>
                  <a:gd name="T4" fmla="*/ 0 w 7023"/>
                  <a:gd name="T5" fmla="*/ 1 h 2310"/>
                  <a:gd name="T6" fmla="*/ 0 w 7023"/>
                  <a:gd name="T7" fmla="*/ 1 h 2310"/>
                  <a:gd name="T8" fmla="*/ 0 w 7023"/>
                  <a:gd name="T9" fmla="*/ 1 h 2310"/>
                  <a:gd name="T10" fmla="*/ 0 w 7023"/>
                  <a:gd name="T11" fmla="*/ 1 h 2310"/>
                  <a:gd name="T12" fmla="*/ 0 w 7023"/>
                  <a:gd name="T13" fmla="*/ 1 h 2310"/>
                  <a:gd name="T14" fmla="*/ 0 w 7023"/>
                  <a:gd name="T15" fmla="*/ 1 h 2310"/>
                  <a:gd name="T16" fmla="*/ 0 w 7023"/>
                  <a:gd name="T17" fmla="*/ 1 h 2310"/>
                  <a:gd name="T18" fmla="*/ 0 w 7023"/>
                  <a:gd name="T19" fmla="*/ 1 h 2310"/>
                  <a:gd name="T20" fmla="*/ 0 w 7023"/>
                  <a:gd name="T21" fmla="*/ 1 h 2310"/>
                  <a:gd name="T22" fmla="*/ 0 w 7023"/>
                  <a:gd name="T23" fmla="*/ 1 h 2310"/>
                  <a:gd name="T24" fmla="*/ 0 w 7023"/>
                  <a:gd name="T25" fmla="*/ 1 h 2310"/>
                  <a:gd name="T26" fmla="*/ 0 w 7023"/>
                  <a:gd name="T27" fmla="*/ 1 h 2310"/>
                  <a:gd name="T28" fmla="*/ 0 w 7023"/>
                  <a:gd name="T29" fmla="*/ 0 h 2310"/>
                  <a:gd name="T30" fmla="*/ 0 w 7023"/>
                  <a:gd name="T31" fmla="*/ 1 h 2310"/>
                  <a:gd name="T32" fmla="*/ 0 w 7023"/>
                  <a:gd name="T33" fmla="*/ 1 h 2310"/>
                  <a:gd name="T34" fmla="*/ 0 w 7023"/>
                  <a:gd name="T35" fmla="*/ 1 h 2310"/>
                  <a:gd name="T36" fmla="*/ 0 w 7023"/>
                  <a:gd name="T37" fmla="*/ 1 h 2310"/>
                  <a:gd name="T38" fmla="*/ 0 w 7023"/>
                  <a:gd name="T39" fmla="*/ 1 h 2310"/>
                  <a:gd name="T40" fmla="*/ 0 w 7023"/>
                  <a:gd name="T41" fmla="*/ 1 h 2310"/>
                  <a:gd name="T42" fmla="*/ 0 w 7023"/>
                  <a:gd name="T43" fmla="*/ 1 h 2310"/>
                  <a:gd name="T44" fmla="*/ 0 w 7023"/>
                  <a:gd name="T45" fmla="*/ 1 h 2310"/>
                  <a:gd name="T46" fmla="*/ 0 w 7023"/>
                  <a:gd name="T47" fmla="*/ 1 h 2310"/>
                  <a:gd name="T48" fmla="*/ 0 w 7023"/>
                  <a:gd name="T49" fmla="*/ 1 h 2310"/>
                  <a:gd name="T50" fmla="*/ 0 w 7023"/>
                  <a:gd name="T51" fmla="*/ 1 h 2310"/>
                  <a:gd name="T52" fmla="*/ 0 w 7023"/>
                  <a:gd name="T53" fmla="*/ 1 h 2310"/>
                  <a:gd name="T54" fmla="*/ 0 w 7023"/>
                  <a:gd name="T55" fmla="*/ 1 h 2310"/>
                  <a:gd name="T56" fmla="*/ 0 w 7023"/>
                  <a:gd name="T57" fmla="*/ 1 h 2310"/>
                  <a:gd name="T58" fmla="*/ 0 w 7023"/>
                  <a:gd name="T59" fmla="*/ 1 h 2310"/>
                  <a:gd name="T60" fmla="*/ 0 w 7023"/>
                  <a:gd name="T61" fmla="*/ 1 h 2310"/>
                  <a:gd name="T62" fmla="*/ 0 w 7023"/>
                  <a:gd name="T63" fmla="*/ 1 h 2310"/>
                  <a:gd name="T64" fmla="*/ 0 w 7023"/>
                  <a:gd name="T65" fmla="*/ 1 h 2310"/>
                  <a:gd name="T66" fmla="*/ 0 w 7023"/>
                  <a:gd name="T67" fmla="*/ 1 h 2310"/>
                  <a:gd name="T68" fmla="*/ 0 w 7023"/>
                  <a:gd name="T69" fmla="*/ 1 h 2310"/>
                  <a:gd name="T70" fmla="*/ 0 w 7023"/>
                  <a:gd name="T71" fmla="*/ 1 h 2310"/>
                  <a:gd name="T72" fmla="*/ 0 w 7023"/>
                  <a:gd name="T73" fmla="*/ 1 h 231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023"/>
                  <a:gd name="T112" fmla="*/ 0 h 2310"/>
                  <a:gd name="T113" fmla="*/ 7023 w 7023"/>
                  <a:gd name="T114" fmla="*/ 2310 h 231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023" h="2310">
                    <a:moveTo>
                      <a:pt x="0" y="1437"/>
                    </a:moveTo>
                    <a:lnTo>
                      <a:pt x="225" y="1351"/>
                    </a:lnTo>
                    <a:lnTo>
                      <a:pt x="377" y="1285"/>
                    </a:lnTo>
                    <a:lnTo>
                      <a:pt x="548" y="1214"/>
                    </a:lnTo>
                    <a:lnTo>
                      <a:pt x="721" y="1140"/>
                    </a:lnTo>
                    <a:lnTo>
                      <a:pt x="860" y="1084"/>
                    </a:lnTo>
                    <a:lnTo>
                      <a:pt x="1050" y="999"/>
                    </a:lnTo>
                    <a:lnTo>
                      <a:pt x="1221" y="920"/>
                    </a:lnTo>
                    <a:lnTo>
                      <a:pt x="1392" y="840"/>
                    </a:lnTo>
                    <a:lnTo>
                      <a:pt x="1553" y="763"/>
                    </a:lnTo>
                    <a:lnTo>
                      <a:pt x="1667" y="712"/>
                    </a:lnTo>
                    <a:lnTo>
                      <a:pt x="1810" y="642"/>
                    </a:lnTo>
                    <a:lnTo>
                      <a:pt x="1928" y="584"/>
                    </a:lnTo>
                    <a:lnTo>
                      <a:pt x="2047" y="522"/>
                    </a:lnTo>
                    <a:lnTo>
                      <a:pt x="2158" y="457"/>
                    </a:lnTo>
                    <a:lnTo>
                      <a:pt x="2276" y="393"/>
                    </a:lnTo>
                    <a:lnTo>
                      <a:pt x="2418" y="312"/>
                    </a:lnTo>
                    <a:lnTo>
                      <a:pt x="2529" y="262"/>
                    </a:lnTo>
                    <a:lnTo>
                      <a:pt x="2656" y="205"/>
                    </a:lnTo>
                    <a:lnTo>
                      <a:pt x="2775" y="161"/>
                    </a:lnTo>
                    <a:lnTo>
                      <a:pt x="2879" y="129"/>
                    </a:lnTo>
                    <a:lnTo>
                      <a:pt x="2966" y="100"/>
                    </a:lnTo>
                    <a:lnTo>
                      <a:pt x="3050" y="77"/>
                    </a:lnTo>
                    <a:lnTo>
                      <a:pt x="3154" y="53"/>
                    </a:lnTo>
                    <a:lnTo>
                      <a:pt x="3205" y="39"/>
                    </a:lnTo>
                    <a:lnTo>
                      <a:pt x="3259" y="27"/>
                    </a:lnTo>
                    <a:lnTo>
                      <a:pt x="3305" y="16"/>
                    </a:lnTo>
                    <a:lnTo>
                      <a:pt x="3355" y="7"/>
                    </a:lnTo>
                    <a:lnTo>
                      <a:pt x="3418" y="1"/>
                    </a:lnTo>
                    <a:lnTo>
                      <a:pt x="3437" y="0"/>
                    </a:lnTo>
                    <a:lnTo>
                      <a:pt x="3459" y="1"/>
                    </a:lnTo>
                    <a:lnTo>
                      <a:pt x="3475" y="3"/>
                    </a:lnTo>
                    <a:lnTo>
                      <a:pt x="3546" y="19"/>
                    </a:lnTo>
                    <a:lnTo>
                      <a:pt x="3726" y="51"/>
                    </a:lnTo>
                    <a:lnTo>
                      <a:pt x="3851" y="67"/>
                    </a:lnTo>
                    <a:lnTo>
                      <a:pt x="4144" y="100"/>
                    </a:lnTo>
                    <a:lnTo>
                      <a:pt x="4474" y="144"/>
                    </a:lnTo>
                    <a:lnTo>
                      <a:pt x="4619" y="153"/>
                    </a:lnTo>
                    <a:lnTo>
                      <a:pt x="4899" y="178"/>
                    </a:lnTo>
                    <a:lnTo>
                      <a:pt x="4935" y="173"/>
                    </a:lnTo>
                    <a:lnTo>
                      <a:pt x="4972" y="170"/>
                    </a:lnTo>
                    <a:lnTo>
                      <a:pt x="5015" y="166"/>
                    </a:lnTo>
                    <a:lnTo>
                      <a:pt x="5040" y="166"/>
                    </a:lnTo>
                    <a:lnTo>
                      <a:pt x="5031" y="179"/>
                    </a:lnTo>
                    <a:lnTo>
                      <a:pt x="5022" y="199"/>
                    </a:lnTo>
                    <a:lnTo>
                      <a:pt x="5015" y="217"/>
                    </a:lnTo>
                    <a:lnTo>
                      <a:pt x="5008" y="236"/>
                    </a:lnTo>
                    <a:lnTo>
                      <a:pt x="4997" y="272"/>
                    </a:lnTo>
                    <a:lnTo>
                      <a:pt x="4992" y="295"/>
                    </a:lnTo>
                    <a:lnTo>
                      <a:pt x="4977" y="354"/>
                    </a:lnTo>
                    <a:lnTo>
                      <a:pt x="4967" y="408"/>
                    </a:lnTo>
                    <a:lnTo>
                      <a:pt x="4960" y="458"/>
                    </a:lnTo>
                    <a:lnTo>
                      <a:pt x="4952" y="522"/>
                    </a:lnTo>
                    <a:lnTo>
                      <a:pt x="4960" y="578"/>
                    </a:lnTo>
                    <a:lnTo>
                      <a:pt x="4983" y="636"/>
                    </a:lnTo>
                    <a:lnTo>
                      <a:pt x="5019" y="712"/>
                    </a:lnTo>
                    <a:lnTo>
                      <a:pt x="5042" y="769"/>
                    </a:lnTo>
                    <a:lnTo>
                      <a:pt x="5086" y="845"/>
                    </a:lnTo>
                    <a:lnTo>
                      <a:pt x="5145" y="915"/>
                    </a:lnTo>
                    <a:lnTo>
                      <a:pt x="5213" y="1009"/>
                    </a:lnTo>
                    <a:lnTo>
                      <a:pt x="5302" y="1124"/>
                    </a:lnTo>
                    <a:lnTo>
                      <a:pt x="5391" y="1232"/>
                    </a:lnTo>
                    <a:lnTo>
                      <a:pt x="5495" y="1326"/>
                    </a:lnTo>
                    <a:lnTo>
                      <a:pt x="5591" y="1402"/>
                    </a:lnTo>
                    <a:lnTo>
                      <a:pt x="5695" y="1486"/>
                    </a:lnTo>
                    <a:lnTo>
                      <a:pt x="5814" y="1575"/>
                    </a:lnTo>
                    <a:lnTo>
                      <a:pt x="5971" y="1707"/>
                    </a:lnTo>
                    <a:lnTo>
                      <a:pt x="6112" y="1809"/>
                    </a:lnTo>
                    <a:lnTo>
                      <a:pt x="6312" y="1936"/>
                    </a:lnTo>
                    <a:lnTo>
                      <a:pt x="6532" y="2073"/>
                    </a:lnTo>
                    <a:lnTo>
                      <a:pt x="6780" y="2202"/>
                    </a:lnTo>
                    <a:lnTo>
                      <a:pt x="7023" y="2310"/>
                    </a:lnTo>
                    <a:lnTo>
                      <a:pt x="0" y="2310"/>
                    </a:lnTo>
                    <a:lnTo>
                      <a:pt x="0" y="1437"/>
                    </a:lnTo>
                    <a:close/>
                  </a:path>
                </a:pathLst>
              </a:custGeom>
              <a:solidFill>
                <a:srgbClr val="FFA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59767" name="Freeform 46"/>
              <p:cNvSpPr>
                <a:spLocks/>
              </p:cNvSpPr>
              <p:nvPr/>
            </p:nvSpPr>
            <p:spPr bwMode="auto">
              <a:xfrm>
                <a:off x="391" y="2790"/>
                <a:ext cx="3191" cy="1145"/>
              </a:xfrm>
              <a:custGeom>
                <a:avLst/>
                <a:gdLst>
                  <a:gd name="T0" fmla="*/ 1 w 6382"/>
                  <a:gd name="T1" fmla="*/ 1 h 2290"/>
                  <a:gd name="T2" fmla="*/ 1 w 6382"/>
                  <a:gd name="T3" fmla="*/ 1 h 2290"/>
                  <a:gd name="T4" fmla="*/ 1 w 6382"/>
                  <a:gd name="T5" fmla="*/ 1 h 2290"/>
                  <a:gd name="T6" fmla="*/ 1 w 6382"/>
                  <a:gd name="T7" fmla="*/ 1 h 2290"/>
                  <a:gd name="T8" fmla="*/ 1 w 6382"/>
                  <a:gd name="T9" fmla="*/ 1 h 2290"/>
                  <a:gd name="T10" fmla="*/ 1 w 6382"/>
                  <a:gd name="T11" fmla="*/ 1 h 2290"/>
                  <a:gd name="T12" fmla="*/ 1 w 6382"/>
                  <a:gd name="T13" fmla="*/ 1 h 2290"/>
                  <a:gd name="T14" fmla="*/ 1 w 6382"/>
                  <a:gd name="T15" fmla="*/ 1 h 2290"/>
                  <a:gd name="T16" fmla="*/ 1 w 6382"/>
                  <a:gd name="T17" fmla="*/ 1 h 2290"/>
                  <a:gd name="T18" fmla="*/ 1 w 6382"/>
                  <a:gd name="T19" fmla="*/ 1 h 2290"/>
                  <a:gd name="T20" fmla="*/ 1 w 6382"/>
                  <a:gd name="T21" fmla="*/ 1 h 2290"/>
                  <a:gd name="T22" fmla="*/ 1 w 6382"/>
                  <a:gd name="T23" fmla="*/ 1 h 2290"/>
                  <a:gd name="T24" fmla="*/ 1 w 6382"/>
                  <a:gd name="T25" fmla="*/ 1 h 2290"/>
                  <a:gd name="T26" fmla="*/ 1 w 6382"/>
                  <a:gd name="T27" fmla="*/ 1 h 2290"/>
                  <a:gd name="T28" fmla="*/ 1 w 6382"/>
                  <a:gd name="T29" fmla="*/ 1 h 2290"/>
                  <a:gd name="T30" fmla="*/ 1 w 6382"/>
                  <a:gd name="T31" fmla="*/ 1 h 2290"/>
                  <a:gd name="T32" fmla="*/ 1 w 6382"/>
                  <a:gd name="T33" fmla="*/ 1 h 2290"/>
                  <a:gd name="T34" fmla="*/ 1 w 6382"/>
                  <a:gd name="T35" fmla="*/ 1 h 2290"/>
                  <a:gd name="T36" fmla="*/ 1 w 6382"/>
                  <a:gd name="T37" fmla="*/ 1 h 2290"/>
                  <a:gd name="T38" fmla="*/ 1 w 6382"/>
                  <a:gd name="T39" fmla="*/ 1 h 2290"/>
                  <a:gd name="T40" fmla="*/ 1 w 6382"/>
                  <a:gd name="T41" fmla="*/ 1 h 2290"/>
                  <a:gd name="T42" fmla="*/ 1 w 6382"/>
                  <a:gd name="T43" fmla="*/ 1 h 2290"/>
                  <a:gd name="T44" fmla="*/ 1 w 6382"/>
                  <a:gd name="T45" fmla="*/ 1 h 2290"/>
                  <a:gd name="T46" fmla="*/ 1 w 6382"/>
                  <a:gd name="T47" fmla="*/ 1 h 2290"/>
                  <a:gd name="T48" fmla="*/ 1 w 6382"/>
                  <a:gd name="T49" fmla="*/ 1 h 2290"/>
                  <a:gd name="T50" fmla="*/ 1 w 6382"/>
                  <a:gd name="T51" fmla="*/ 1 h 2290"/>
                  <a:gd name="T52" fmla="*/ 1 w 6382"/>
                  <a:gd name="T53" fmla="*/ 1 h 2290"/>
                  <a:gd name="T54" fmla="*/ 1 w 6382"/>
                  <a:gd name="T55" fmla="*/ 1 h 2290"/>
                  <a:gd name="T56" fmla="*/ 1 w 6382"/>
                  <a:gd name="T57" fmla="*/ 1 h 2290"/>
                  <a:gd name="T58" fmla="*/ 1 w 6382"/>
                  <a:gd name="T59" fmla="*/ 1 h 2290"/>
                  <a:gd name="T60" fmla="*/ 1 w 6382"/>
                  <a:gd name="T61" fmla="*/ 1 h 2290"/>
                  <a:gd name="T62" fmla="*/ 1 w 6382"/>
                  <a:gd name="T63" fmla="*/ 1 h 2290"/>
                  <a:gd name="T64" fmla="*/ 1 w 6382"/>
                  <a:gd name="T65" fmla="*/ 1 h 2290"/>
                  <a:gd name="T66" fmla="*/ 1 w 6382"/>
                  <a:gd name="T67" fmla="*/ 1 h 2290"/>
                  <a:gd name="T68" fmla="*/ 1 w 6382"/>
                  <a:gd name="T69" fmla="*/ 1 h 2290"/>
                  <a:gd name="T70" fmla="*/ 1 w 6382"/>
                  <a:gd name="T71" fmla="*/ 1 h 2290"/>
                  <a:gd name="T72" fmla="*/ 1 w 6382"/>
                  <a:gd name="T73" fmla="*/ 1 h 2290"/>
                  <a:gd name="T74" fmla="*/ 0 w 6382"/>
                  <a:gd name="T75" fmla="*/ 1 h 229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382"/>
                  <a:gd name="T115" fmla="*/ 0 h 2290"/>
                  <a:gd name="T116" fmla="*/ 6382 w 6382"/>
                  <a:gd name="T117" fmla="*/ 2290 h 229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382" h="2290">
                    <a:moveTo>
                      <a:pt x="0" y="1662"/>
                    </a:moveTo>
                    <a:lnTo>
                      <a:pt x="132" y="1607"/>
                    </a:lnTo>
                    <a:lnTo>
                      <a:pt x="304" y="1531"/>
                    </a:lnTo>
                    <a:lnTo>
                      <a:pt x="437" y="1473"/>
                    </a:lnTo>
                    <a:lnTo>
                      <a:pt x="564" y="1417"/>
                    </a:lnTo>
                    <a:lnTo>
                      <a:pt x="661" y="1379"/>
                    </a:lnTo>
                    <a:lnTo>
                      <a:pt x="780" y="1321"/>
                    </a:lnTo>
                    <a:lnTo>
                      <a:pt x="953" y="1237"/>
                    </a:lnTo>
                    <a:lnTo>
                      <a:pt x="1084" y="1176"/>
                    </a:lnTo>
                    <a:lnTo>
                      <a:pt x="1203" y="1118"/>
                    </a:lnTo>
                    <a:lnTo>
                      <a:pt x="1337" y="1056"/>
                    </a:lnTo>
                    <a:lnTo>
                      <a:pt x="1474" y="990"/>
                    </a:lnTo>
                    <a:lnTo>
                      <a:pt x="1581" y="940"/>
                    </a:lnTo>
                    <a:lnTo>
                      <a:pt x="1731" y="866"/>
                    </a:lnTo>
                    <a:lnTo>
                      <a:pt x="1865" y="796"/>
                    </a:lnTo>
                    <a:lnTo>
                      <a:pt x="1999" y="724"/>
                    </a:lnTo>
                    <a:lnTo>
                      <a:pt x="2124" y="649"/>
                    </a:lnTo>
                    <a:lnTo>
                      <a:pt x="2229" y="588"/>
                    </a:lnTo>
                    <a:lnTo>
                      <a:pt x="2335" y="521"/>
                    </a:lnTo>
                    <a:lnTo>
                      <a:pt x="2420" y="467"/>
                    </a:lnTo>
                    <a:lnTo>
                      <a:pt x="2504" y="413"/>
                    </a:lnTo>
                    <a:lnTo>
                      <a:pt x="2593" y="363"/>
                    </a:lnTo>
                    <a:lnTo>
                      <a:pt x="2690" y="313"/>
                    </a:lnTo>
                    <a:lnTo>
                      <a:pt x="2800" y="252"/>
                    </a:lnTo>
                    <a:lnTo>
                      <a:pt x="2898" y="201"/>
                    </a:lnTo>
                    <a:lnTo>
                      <a:pt x="2988" y="163"/>
                    </a:lnTo>
                    <a:lnTo>
                      <a:pt x="3084" y="125"/>
                    </a:lnTo>
                    <a:lnTo>
                      <a:pt x="3164" y="99"/>
                    </a:lnTo>
                    <a:lnTo>
                      <a:pt x="3232" y="78"/>
                    </a:lnTo>
                    <a:lnTo>
                      <a:pt x="3307" y="57"/>
                    </a:lnTo>
                    <a:lnTo>
                      <a:pt x="3387" y="34"/>
                    </a:lnTo>
                    <a:lnTo>
                      <a:pt x="3427" y="25"/>
                    </a:lnTo>
                    <a:lnTo>
                      <a:pt x="3486" y="11"/>
                    </a:lnTo>
                    <a:lnTo>
                      <a:pt x="3525" y="3"/>
                    </a:lnTo>
                    <a:lnTo>
                      <a:pt x="3569" y="0"/>
                    </a:lnTo>
                    <a:lnTo>
                      <a:pt x="3644" y="13"/>
                    </a:lnTo>
                    <a:lnTo>
                      <a:pt x="3718" y="25"/>
                    </a:lnTo>
                    <a:lnTo>
                      <a:pt x="3819" y="38"/>
                    </a:lnTo>
                    <a:lnTo>
                      <a:pt x="3882" y="48"/>
                    </a:lnTo>
                    <a:lnTo>
                      <a:pt x="4414" y="110"/>
                    </a:lnTo>
                    <a:lnTo>
                      <a:pt x="4785" y="144"/>
                    </a:lnTo>
                    <a:lnTo>
                      <a:pt x="4903" y="156"/>
                    </a:lnTo>
                    <a:lnTo>
                      <a:pt x="4894" y="171"/>
                    </a:lnTo>
                    <a:lnTo>
                      <a:pt x="4881" y="191"/>
                    </a:lnTo>
                    <a:lnTo>
                      <a:pt x="4874" y="208"/>
                    </a:lnTo>
                    <a:lnTo>
                      <a:pt x="4865" y="226"/>
                    </a:lnTo>
                    <a:lnTo>
                      <a:pt x="4853" y="255"/>
                    </a:lnTo>
                    <a:lnTo>
                      <a:pt x="4845" y="275"/>
                    </a:lnTo>
                    <a:lnTo>
                      <a:pt x="4838" y="297"/>
                    </a:lnTo>
                    <a:lnTo>
                      <a:pt x="4833" y="319"/>
                    </a:lnTo>
                    <a:lnTo>
                      <a:pt x="4826" y="345"/>
                    </a:lnTo>
                    <a:lnTo>
                      <a:pt x="4819" y="387"/>
                    </a:lnTo>
                    <a:lnTo>
                      <a:pt x="4813" y="430"/>
                    </a:lnTo>
                    <a:lnTo>
                      <a:pt x="4808" y="511"/>
                    </a:lnTo>
                    <a:lnTo>
                      <a:pt x="4813" y="582"/>
                    </a:lnTo>
                    <a:lnTo>
                      <a:pt x="4824" y="645"/>
                    </a:lnTo>
                    <a:lnTo>
                      <a:pt x="4847" y="716"/>
                    </a:lnTo>
                    <a:lnTo>
                      <a:pt x="4869" y="777"/>
                    </a:lnTo>
                    <a:lnTo>
                      <a:pt x="4903" y="844"/>
                    </a:lnTo>
                    <a:lnTo>
                      <a:pt x="4956" y="934"/>
                    </a:lnTo>
                    <a:lnTo>
                      <a:pt x="5008" y="1010"/>
                    </a:lnTo>
                    <a:lnTo>
                      <a:pt x="5060" y="1080"/>
                    </a:lnTo>
                    <a:lnTo>
                      <a:pt x="5131" y="1173"/>
                    </a:lnTo>
                    <a:lnTo>
                      <a:pt x="5193" y="1245"/>
                    </a:lnTo>
                    <a:lnTo>
                      <a:pt x="5254" y="1315"/>
                    </a:lnTo>
                    <a:lnTo>
                      <a:pt x="5358" y="1429"/>
                    </a:lnTo>
                    <a:lnTo>
                      <a:pt x="5468" y="1536"/>
                    </a:lnTo>
                    <a:lnTo>
                      <a:pt x="5588" y="1644"/>
                    </a:lnTo>
                    <a:lnTo>
                      <a:pt x="5722" y="1764"/>
                    </a:lnTo>
                    <a:lnTo>
                      <a:pt x="5852" y="1875"/>
                    </a:lnTo>
                    <a:lnTo>
                      <a:pt x="5975" y="1985"/>
                    </a:lnTo>
                    <a:lnTo>
                      <a:pt x="6120" y="2104"/>
                    </a:lnTo>
                    <a:lnTo>
                      <a:pt x="6253" y="2200"/>
                    </a:lnTo>
                    <a:lnTo>
                      <a:pt x="6382" y="2290"/>
                    </a:lnTo>
                    <a:lnTo>
                      <a:pt x="0" y="2290"/>
                    </a:lnTo>
                    <a:lnTo>
                      <a:pt x="0" y="1662"/>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59768" name="Freeform 47"/>
              <p:cNvSpPr>
                <a:spLocks/>
              </p:cNvSpPr>
              <p:nvPr/>
            </p:nvSpPr>
            <p:spPr bwMode="auto">
              <a:xfrm>
                <a:off x="1493" y="2827"/>
                <a:ext cx="1008" cy="1108"/>
              </a:xfrm>
              <a:custGeom>
                <a:avLst/>
                <a:gdLst>
                  <a:gd name="T0" fmla="*/ 1 w 2015"/>
                  <a:gd name="T1" fmla="*/ 1 h 2216"/>
                  <a:gd name="T2" fmla="*/ 1 w 2015"/>
                  <a:gd name="T3" fmla="*/ 1 h 2216"/>
                  <a:gd name="T4" fmla="*/ 1 w 2015"/>
                  <a:gd name="T5" fmla="*/ 1 h 2216"/>
                  <a:gd name="T6" fmla="*/ 1 w 2015"/>
                  <a:gd name="T7" fmla="*/ 1 h 2216"/>
                  <a:gd name="T8" fmla="*/ 1 w 2015"/>
                  <a:gd name="T9" fmla="*/ 1 h 2216"/>
                  <a:gd name="T10" fmla="*/ 1 w 2015"/>
                  <a:gd name="T11" fmla="*/ 1 h 2216"/>
                  <a:gd name="T12" fmla="*/ 1 w 2015"/>
                  <a:gd name="T13" fmla="*/ 1 h 2216"/>
                  <a:gd name="T14" fmla="*/ 1 w 2015"/>
                  <a:gd name="T15" fmla="*/ 1 h 2216"/>
                  <a:gd name="T16" fmla="*/ 1 w 2015"/>
                  <a:gd name="T17" fmla="*/ 1 h 2216"/>
                  <a:gd name="T18" fmla="*/ 1 w 2015"/>
                  <a:gd name="T19" fmla="*/ 1 h 2216"/>
                  <a:gd name="T20" fmla="*/ 1 w 2015"/>
                  <a:gd name="T21" fmla="*/ 1 h 2216"/>
                  <a:gd name="T22" fmla="*/ 1 w 2015"/>
                  <a:gd name="T23" fmla="*/ 1 h 2216"/>
                  <a:gd name="T24" fmla="*/ 1 w 2015"/>
                  <a:gd name="T25" fmla="*/ 1 h 2216"/>
                  <a:gd name="T26" fmla="*/ 1 w 2015"/>
                  <a:gd name="T27" fmla="*/ 1 h 2216"/>
                  <a:gd name="T28" fmla="*/ 1 w 2015"/>
                  <a:gd name="T29" fmla="*/ 1 h 2216"/>
                  <a:gd name="T30" fmla="*/ 1 w 2015"/>
                  <a:gd name="T31" fmla="*/ 1 h 2216"/>
                  <a:gd name="T32" fmla="*/ 0 w 2015"/>
                  <a:gd name="T33" fmla="*/ 1 h 2216"/>
                  <a:gd name="T34" fmla="*/ 1 w 2015"/>
                  <a:gd name="T35" fmla="*/ 1 h 2216"/>
                  <a:gd name="T36" fmla="*/ 1 w 2015"/>
                  <a:gd name="T37" fmla="*/ 1 h 2216"/>
                  <a:gd name="T38" fmla="*/ 1 w 2015"/>
                  <a:gd name="T39" fmla="*/ 1 h 2216"/>
                  <a:gd name="T40" fmla="*/ 1 w 2015"/>
                  <a:gd name="T41" fmla="*/ 1 h 2216"/>
                  <a:gd name="T42" fmla="*/ 1 w 2015"/>
                  <a:gd name="T43" fmla="*/ 1 h 2216"/>
                  <a:gd name="T44" fmla="*/ 1 w 2015"/>
                  <a:gd name="T45" fmla="*/ 1 h 2216"/>
                  <a:gd name="T46" fmla="*/ 1 w 2015"/>
                  <a:gd name="T47" fmla="*/ 1 h 2216"/>
                  <a:gd name="T48" fmla="*/ 1 w 2015"/>
                  <a:gd name="T49" fmla="*/ 1 h 2216"/>
                  <a:gd name="T50" fmla="*/ 1 w 2015"/>
                  <a:gd name="T51" fmla="*/ 1 h 2216"/>
                  <a:gd name="T52" fmla="*/ 1 w 2015"/>
                  <a:gd name="T53" fmla="*/ 1 h 2216"/>
                  <a:gd name="T54" fmla="*/ 1 w 2015"/>
                  <a:gd name="T55" fmla="*/ 1 h 2216"/>
                  <a:gd name="T56" fmla="*/ 1 w 2015"/>
                  <a:gd name="T57" fmla="*/ 1 h 2216"/>
                  <a:gd name="T58" fmla="*/ 1 w 2015"/>
                  <a:gd name="T59" fmla="*/ 1 h 2216"/>
                  <a:gd name="T60" fmla="*/ 1 w 2015"/>
                  <a:gd name="T61" fmla="*/ 1 h 2216"/>
                  <a:gd name="T62" fmla="*/ 1 w 2015"/>
                  <a:gd name="T63" fmla="*/ 1 h 2216"/>
                  <a:gd name="T64" fmla="*/ 1 w 2015"/>
                  <a:gd name="T65" fmla="*/ 1 h 2216"/>
                  <a:gd name="T66" fmla="*/ 1 w 2015"/>
                  <a:gd name="T67" fmla="*/ 1 h 221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015"/>
                  <a:gd name="T103" fmla="*/ 0 h 2216"/>
                  <a:gd name="T104" fmla="*/ 2015 w 2015"/>
                  <a:gd name="T105" fmla="*/ 2216 h 221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015" h="2216">
                    <a:moveTo>
                      <a:pt x="1912" y="0"/>
                    </a:moveTo>
                    <a:lnTo>
                      <a:pt x="1883" y="19"/>
                    </a:lnTo>
                    <a:lnTo>
                      <a:pt x="1842" y="45"/>
                    </a:lnTo>
                    <a:lnTo>
                      <a:pt x="1794" y="80"/>
                    </a:lnTo>
                    <a:lnTo>
                      <a:pt x="1751" y="114"/>
                    </a:lnTo>
                    <a:lnTo>
                      <a:pt x="1701" y="152"/>
                    </a:lnTo>
                    <a:lnTo>
                      <a:pt x="1649" y="194"/>
                    </a:lnTo>
                    <a:lnTo>
                      <a:pt x="1585" y="245"/>
                    </a:lnTo>
                    <a:lnTo>
                      <a:pt x="1531" y="289"/>
                    </a:lnTo>
                    <a:lnTo>
                      <a:pt x="1489" y="325"/>
                    </a:lnTo>
                    <a:lnTo>
                      <a:pt x="1448" y="359"/>
                    </a:lnTo>
                    <a:lnTo>
                      <a:pt x="1392" y="409"/>
                    </a:lnTo>
                    <a:lnTo>
                      <a:pt x="1337" y="460"/>
                    </a:lnTo>
                    <a:lnTo>
                      <a:pt x="1262" y="530"/>
                    </a:lnTo>
                    <a:lnTo>
                      <a:pt x="1205" y="587"/>
                    </a:lnTo>
                    <a:lnTo>
                      <a:pt x="1139" y="659"/>
                    </a:lnTo>
                    <a:lnTo>
                      <a:pt x="1089" y="717"/>
                    </a:lnTo>
                    <a:lnTo>
                      <a:pt x="1041" y="773"/>
                    </a:lnTo>
                    <a:lnTo>
                      <a:pt x="989" y="836"/>
                    </a:lnTo>
                    <a:lnTo>
                      <a:pt x="950" y="878"/>
                    </a:lnTo>
                    <a:lnTo>
                      <a:pt x="905" y="935"/>
                    </a:lnTo>
                    <a:lnTo>
                      <a:pt x="839" y="1022"/>
                    </a:lnTo>
                    <a:lnTo>
                      <a:pt x="773" y="1107"/>
                    </a:lnTo>
                    <a:lnTo>
                      <a:pt x="709" y="1194"/>
                    </a:lnTo>
                    <a:lnTo>
                      <a:pt x="653" y="1273"/>
                    </a:lnTo>
                    <a:lnTo>
                      <a:pt x="586" y="1375"/>
                    </a:lnTo>
                    <a:lnTo>
                      <a:pt x="500" y="1504"/>
                    </a:lnTo>
                    <a:lnTo>
                      <a:pt x="412" y="1617"/>
                    </a:lnTo>
                    <a:lnTo>
                      <a:pt x="345" y="1724"/>
                    </a:lnTo>
                    <a:lnTo>
                      <a:pt x="270" y="1829"/>
                    </a:lnTo>
                    <a:lnTo>
                      <a:pt x="205" y="1929"/>
                    </a:lnTo>
                    <a:lnTo>
                      <a:pt x="136" y="2035"/>
                    </a:lnTo>
                    <a:lnTo>
                      <a:pt x="61" y="2135"/>
                    </a:lnTo>
                    <a:lnTo>
                      <a:pt x="0" y="2216"/>
                    </a:lnTo>
                    <a:lnTo>
                      <a:pt x="418" y="2216"/>
                    </a:lnTo>
                    <a:lnTo>
                      <a:pt x="462" y="2135"/>
                    </a:lnTo>
                    <a:lnTo>
                      <a:pt x="511" y="2033"/>
                    </a:lnTo>
                    <a:lnTo>
                      <a:pt x="553" y="1943"/>
                    </a:lnTo>
                    <a:lnTo>
                      <a:pt x="602" y="1847"/>
                    </a:lnTo>
                    <a:lnTo>
                      <a:pt x="669" y="1718"/>
                    </a:lnTo>
                    <a:lnTo>
                      <a:pt x="725" y="1613"/>
                    </a:lnTo>
                    <a:lnTo>
                      <a:pt x="762" y="1539"/>
                    </a:lnTo>
                    <a:lnTo>
                      <a:pt x="814" y="1447"/>
                    </a:lnTo>
                    <a:lnTo>
                      <a:pt x="859" y="1370"/>
                    </a:lnTo>
                    <a:lnTo>
                      <a:pt x="928" y="1262"/>
                    </a:lnTo>
                    <a:lnTo>
                      <a:pt x="985" y="1159"/>
                    </a:lnTo>
                    <a:lnTo>
                      <a:pt x="1037" y="1075"/>
                    </a:lnTo>
                    <a:lnTo>
                      <a:pt x="1082" y="1003"/>
                    </a:lnTo>
                    <a:lnTo>
                      <a:pt x="1121" y="941"/>
                    </a:lnTo>
                    <a:lnTo>
                      <a:pt x="1155" y="891"/>
                    </a:lnTo>
                    <a:lnTo>
                      <a:pt x="1203" y="822"/>
                    </a:lnTo>
                    <a:lnTo>
                      <a:pt x="1251" y="755"/>
                    </a:lnTo>
                    <a:lnTo>
                      <a:pt x="1301" y="693"/>
                    </a:lnTo>
                    <a:lnTo>
                      <a:pt x="1362" y="621"/>
                    </a:lnTo>
                    <a:lnTo>
                      <a:pt x="1426" y="555"/>
                    </a:lnTo>
                    <a:lnTo>
                      <a:pt x="1485" y="498"/>
                    </a:lnTo>
                    <a:lnTo>
                      <a:pt x="1556" y="428"/>
                    </a:lnTo>
                    <a:lnTo>
                      <a:pt x="1617" y="367"/>
                    </a:lnTo>
                    <a:lnTo>
                      <a:pt x="1663" y="325"/>
                    </a:lnTo>
                    <a:lnTo>
                      <a:pt x="1712" y="280"/>
                    </a:lnTo>
                    <a:lnTo>
                      <a:pt x="1765" y="231"/>
                    </a:lnTo>
                    <a:lnTo>
                      <a:pt x="1813" y="185"/>
                    </a:lnTo>
                    <a:lnTo>
                      <a:pt x="1862" y="144"/>
                    </a:lnTo>
                    <a:lnTo>
                      <a:pt x="1899" y="112"/>
                    </a:lnTo>
                    <a:lnTo>
                      <a:pt x="1928" y="88"/>
                    </a:lnTo>
                    <a:lnTo>
                      <a:pt x="1965" y="56"/>
                    </a:lnTo>
                    <a:lnTo>
                      <a:pt x="1994" y="30"/>
                    </a:lnTo>
                    <a:lnTo>
                      <a:pt x="2015" y="12"/>
                    </a:lnTo>
                    <a:lnTo>
                      <a:pt x="1912" y="0"/>
                    </a:lnTo>
                    <a:close/>
                  </a:path>
                </a:pathLst>
              </a:custGeom>
              <a:solidFill>
                <a:srgbClr val="E0E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159761" name="Rectangle 48"/>
            <p:cNvSpPr>
              <a:spLocks noChangeArrowheads="1"/>
            </p:cNvSpPr>
            <p:nvPr/>
          </p:nvSpPr>
          <p:spPr bwMode="auto">
            <a:xfrm>
              <a:off x="-171" y="5"/>
              <a:ext cx="5928" cy="4301"/>
            </a:xfrm>
            <a:prstGeom prst="rect">
              <a:avLst/>
            </a:prstGeom>
            <a:noFill/>
            <a:ln w="11113">
              <a:solidFill>
                <a:schemeClr val="folHlink"/>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charset="-94"/>
                </a:defRPr>
              </a:lvl1pPr>
              <a:lvl2pPr marL="742950" indent="-285750">
                <a:spcBef>
                  <a:spcPct val="20000"/>
                </a:spcBef>
                <a:buChar char="–"/>
                <a:defRPr sz="2800">
                  <a:solidFill>
                    <a:schemeClr val="tx1"/>
                  </a:solidFill>
                  <a:latin typeface="Arial" charset="-94"/>
                </a:defRPr>
              </a:lvl2pPr>
              <a:lvl3pPr marL="1143000" indent="-228600">
                <a:spcBef>
                  <a:spcPct val="20000"/>
                </a:spcBef>
                <a:buChar char="•"/>
                <a:defRPr sz="2400">
                  <a:solidFill>
                    <a:schemeClr val="tx1"/>
                  </a:solidFill>
                  <a:latin typeface="Arial" charset="-94"/>
                </a:defRPr>
              </a:lvl3pPr>
              <a:lvl4pPr marL="1600200" indent="-228600">
                <a:spcBef>
                  <a:spcPct val="20000"/>
                </a:spcBef>
                <a:buChar char="–"/>
                <a:defRPr sz="2000">
                  <a:solidFill>
                    <a:schemeClr val="tx1"/>
                  </a:solidFill>
                  <a:latin typeface="Arial" charset="-94"/>
                </a:defRPr>
              </a:lvl4pPr>
              <a:lvl5pPr marL="2057400" indent="-228600">
                <a:spcBef>
                  <a:spcPct val="20000"/>
                </a:spcBef>
                <a:buChar char="»"/>
                <a:defRPr sz="2000">
                  <a:solidFill>
                    <a:schemeClr val="tx1"/>
                  </a:solidFill>
                  <a:latin typeface="Arial" charset="-94"/>
                </a:defRPr>
              </a:lvl5pPr>
              <a:lvl6pPr marL="2514600" indent="-228600" eaLnBrk="0" fontAlgn="base" hangingPunct="0">
                <a:spcBef>
                  <a:spcPct val="20000"/>
                </a:spcBef>
                <a:spcAft>
                  <a:spcPct val="0"/>
                </a:spcAft>
                <a:buChar char="»"/>
                <a:defRPr sz="2000">
                  <a:solidFill>
                    <a:schemeClr val="tx1"/>
                  </a:solidFill>
                  <a:latin typeface="Arial" charset="-94"/>
                </a:defRPr>
              </a:lvl6pPr>
              <a:lvl7pPr marL="2971800" indent="-228600" eaLnBrk="0" fontAlgn="base" hangingPunct="0">
                <a:spcBef>
                  <a:spcPct val="20000"/>
                </a:spcBef>
                <a:spcAft>
                  <a:spcPct val="0"/>
                </a:spcAft>
                <a:buChar char="»"/>
                <a:defRPr sz="2000">
                  <a:solidFill>
                    <a:schemeClr val="tx1"/>
                  </a:solidFill>
                  <a:latin typeface="Arial" charset="-94"/>
                </a:defRPr>
              </a:lvl7pPr>
              <a:lvl8pPr marL="3429000" indent="-228600" eaLnBrk="0" fontAlgn="base" hangingPunct="0">
                <a:spcBef>
                  <a:spcPct val="20000"/>
                </a:spcBef>
                <a:spcAft>
                  <a:spcPct val="0"/>
                </a:spcAft>
                <a:buChar char="»"/>
                <a:defRPr sz="2000">
                  <a:solidFill>
                    <a:schemeClr val="tx1"/>
                  </a:solidFill>
                  <a:latin typeface="Arial" charset="-94"/>
                </a:defRPr>
              </a:lvl8pPr>
              <a:lvl9pPr marL="3886200" indent="-228600" eaLnBrk="0" fontAlgn="base" hangingPunct="0">
                <a:spcBef>
                  <a:spcPct val="20000"/>
                </a:spcBef>
                <a:spcAft>
                  <a:spcPct val="0"/>
                </a:spcAft>
                <a:buChar char="»"/>
                <a:defRPr sz="2000">
                  <a:solidFill>
                    <a:schemeClr val="tx1"/>
                  </a:solidFill>
                  <a:latin typeface="Arial" charset="-94"/>
                </a:defRPr>
              </a:lvl9pPr>
            </a:lstStyle>
            <a:p>
              <a:pPr eaLnBrk="1" hangingPunct="1">
                <a:spcBef>
                  <a:spcPct val="0"/>
                </a:spcBef>
                <a:buFontTx/>
                <a:buNone/>
              </a:pPr>
              <a:endParaRPr lang="x-none" altLang="x-none" sz="1800"/>
            </a:p>
          </p:txBody>
        </p:sp>
      </p:grpSp>
      <p:sp>
        <p:nvSpPr>
          <p:cNvPr id="159746" name="AutoShape 52"/>
          <p:cNvSpPr>
            <a:spLocks noChangeArrowheads="1"/>
          </p:cNvSpPr>
          <p:nvPr/>
        </p:nvSpPr>
        <p:spPr bwMode="auto">
          <a:xfrm>
            <a:off x="7467600" y="4648200"/>
            <a:ext cx="7924800" cy="1143000"/>
          </a:xfrm>
          <a:prstGeom prst="roundRect">
            <a:avLst>
              <a:gd name="adj" fmla="val 21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a:spcBef>
                <a:spcPct val="20000"/>
              </a:spcBef>
              <a:buChar char="•"/>
              <a:defRPr sz="3200">
                <a:solidFill>
                  <a:schemeClr val="tx1"/>
                </a:solidFill>
                <a:latin typeface="Arial" charset="-94"/>
              </a:defRPr>
            </a:lvl1pPr>
            <a:lvl2pPr marL="742950" indent="-285750">
              <a:spcBef>
                <a:spcPct val="20000"/>
              </a:spcBef>
              <a:buChar char="–"/>
              <a:defRPr sz="2800">
                <a:solidFill>
                  <a:schemeClr val="tx1"/>
                </a:solidFill>
                <a:latin typeface="Arial" charset="-94"/>
              </a:defRPr>
            </a:lvl2pPr>
            <a:lvl3pPr marL="1143000" indent="-228600">
              <a:spcBef>
                <a:spcPct val="20000"/>
              </a:spcBef>
              <a:buChar char="•"/>
              <a:defRPr sz="2400">
                <a:solidFill>
                  <a:schemeClr val="tx1"/>
                </a:solidFill>
                <a:latin typeface="Arial" charset="-94"/>
              </a:defRPr>
            </a:lvl3pPr>
            <a:lvl4pPr marL="1600200" indent="-228600">
              <a:spcBef>
                <a:spcPct val="20000"/>
              </a:spcBef>
              <a:buChar char="–"/>
              <a:defRPr sz="2000">
                <a:solidFill>
                  <a:schemeClr val="tx1"/>
                </a:solidFill>
                <a:latin typeface="Arial" charset="-94"/>
              </a:defRPr>
            </a:lvl4pPr>
            <a:lvl5pPr marL="2057400" indent="-228600">
              <a:spcBef>
                <a:spcPct val="20000"/>
              </a:spcBef>
              <a:buChar char="»"/>
              <a:defRPr sz="2000">
                <a:solidFill>
                  <a:schemeClr val="tx1"/>
                </a:solidFill>
                <a:latin typeface="Arial" charset="-94"/>
              </a:defRPr>
            </a:lvl5pPr>
            <a:lvl6pPr marL="2514600" indent="-228600" eaLnBrk="0" fontAlgn="base" hangingPunct="0">
              <a:spcBef>
                <a:spcPct val="20000"/>
              </a:spcBef>
              <a:spcAft>
                <a:spcPct val="0"/>
              </a:spcAft>
              <a:buChar char="»"/>
              <a:defRPr sz="2000">
                <a:solidFill>
                  <a:schemeClr val="tx1"/>
                </a:solidFill>
                <a:latin typeface="Arial" charset="-94"/>
              </a:defRPr>
            </a:lvl6pPr>
            <a:lvl7pPr marL="2971800" indent="-228600" eaLnBrk="0" fontAlgn="base" hangingPunct="0">
              <a:spcBef>
                <a:spcPct val="20000"/>
              </a:spcBef>
              <a:spcAft>
                <a:spcPct val="0"/>
              </a:spcAft>
              <a:buChar char="»"/>
              <a:defRPr sz="2000">
                <a:solidFill>
                  <a:schemeClr val="tx1"/>
                </a:solidFill>
                <a:latin typeface="Arial" charset="-94"/>
              </a:defRPr>
            </a:lvl7pPr>
            <a:lvl8pPr marL="3429000" indent="-228600" eaLnBrk="0" fontAlgn="base" hangingPunct="0">
              <a:spcBef>
                <a:spcPct val="20000"/>
              </a:spcBef>
              <a:spcAft>
                <a:spcPct val="0"/>
              </a:spcAft>
              <a:buChar char="»"/>
              <a:defRPr sz="2000">
                <a:solidFill>
                  <a:schemeClr val="tx1"/>
                </a:solidFill>
                <a:latin typeface="Arial" charset="-94"/>
              </a:defRPr>
            </a:lvl8pPr>
            <a:lvl9pPr marL="3886200" indent="-228600" eaLnBrk="0" fontAlgn="base" hangingPunct="0">
              <a:spcBef>
                <a:spcPct val="20000"/>
              </a:spcBef>
              <a:spcAft>
                <a:spcPct val="0"/>
              </a:spcAft>
              <a:buChar char="»"/>
              <a:defRPr sz="2000">
                <a:solidFill>
                  <a:schemeClr val="tx1"/>
                </a:solidFill>
                <a:latin typeface="Arial" charset="-94"/>
              </a:defRPr>
            </a:lvl9pPr>
          </a:lstStyle>
          <a:p>
            <a:pPr eaLnBrk="1" hangingPunct="1">
              <a:spcBef>
                <a:spcPct val="0"/>
              </a:spcBef>
              <a:buFontTx/>
              <a:buNone/>
            </a:pPr>
            <a:endParaRPr lang="en-IN" altLang="x-none" sz="4400" dirty="0">
              <a:solidFill>
                <a:schemeClr val="folHlink"/>
              </a:solidFill>
            </a:endParaRPr>
          </a:p>
        </p:txBody>
      </p:sp>
      <p:sp>
        <p:nvSpPr>
          <p:cNvPr id="2" name="Dikdörtgen 1"/>
          <p:cNvSpPr/>
          <p:nvPr/>
        </p:nvSpPr>
        <p:spPr>
          <a:xfrm>
            <a:off x="7011025" y="3650637"/>
            <a:ext cx="5123016" cy="2308324"/>
          </a:xfrm>
          <a:prstGeom prst="rect">
            <a:avLst/>
          </a:prstGeom>
        </p:spPr>
        <p:txBody>
          <a:bodyPr wrap="square">
            <a:spAutoFit/>
          </a:bodyPr>
          <a:lstStyle/>
          <a:p>
            <a:pPr algn="ctr"/>
            <a:r>
              <a:rPr lang="tr-TR" sz="2400" b="1" dirty="0" smtClean="0">
                <a:solidFill>
                  <a:srgbClr val="FFFF00"/>
                </a:solidFill>
                <a:latin typeface="Tahoma" charset="0"/>
                <a:ea typeface="Tahoma" charset="0"/>
                <a:cs typeface="Tahoma" charset="0"/>
              </a:rPr>
              <a:t>Soru???</a:t>
            </a:r>
          </a:p>
          <a:p>
            <a:pPr algn="ctr"/>
            <a:r>
              <a:rPr lang="tr-TR" sz="2400" b="1" dirty="0" smtClean="0">
                <a:solidFill>
                  <a:srgbClr val="FFFF00"/>
                </a:solidFill>
                <a:latin typeface="Tahoma" charset="0"/>
                <a:ea typeface="Tahoma" charset="0"/>
                <a:cs typeface="Tahoma" charset="0"/>
              </a:rPr>
              <a:t>Katkı…</a:t>
            </a:r>
            <a:endParaRPr lang="tr-TR" sz="2400" b="1" dirty="0" smtClean="0">
              <a:solidFill>
                <a:srgbClr val="FFFF00"/>
              </a:solidFill>
              <a:latin typeface="Tahoma" charset="0"/>
              <a:ea typeface="Tahoma" charset="0"/>
              <a:cs typeface="Tahoma" charset="0"/>
            </a:endParaRPr>
          </a:p>
          <a:p>
            <a:pPr algn="ctr"/>
            <a:r>
              <a:rPr lang="tr-TR" sz="2400" b="1" dirty="0" smtClean="0">
                <a:solidFill>
                  <a:srgbClr val="FFFF00"/>
                </a:solidFill>
                <a:latin typeface="Tahoma" charset="0"/>
                <a:ea typeface="Tahoma" charset="0"/>
                <a:cs typeface="Tahoma" charset="0"/>
              </a:rPr>
              <a:t>İletişim:</a:t>
            </a:r>
          </a:p>
          <a:p>
            <a:pPr algn="ctr"/>
            <a:r>
              <a:rPr lang="tr-TR" sz="2400" b="1" dirty="0" smtClean="0">
                <a:solidFill>
                  <a:srgbClr val="FFFF00"/>
                </a:solidFill>
                <a:latin typeface="Tahoma" charset="0"/>
                <a:ea typeface="Tahoma" charset="0"/>
                <a:cs typeface="Tahoma" charset="0"/>
              </a:rPr>
              <a:t>Dr. Muhittin DEMİRKASIMOĞLU</a:t>
            </a:r>
            <a:endParaRPr lang="tr-TR" sz="2400" b="1" dirty="0" smtClean="0">
              <a:solidFill>
                <a:srgbClr val="FFFF00"/>
              </a:solidFill>
              <a:latin typeface="Tahoma" charset="0"/>
              <a:ea typeface="Tahoma" charset="0"/>
              <a:cs typeface="Tahoma" charset="0"/>
            </a:endParaRPr>
          </a:p>
          <a:p>
            <a:pPr algn="ctr"/>
            <a:r>
              <a:rPr lang="tr-TR" sz="2400" b="1" dirty="0" err="1" smtClean="0">
                <a:solidFill>
                  <a:srgbClr val="FFFF00"/>
                </a:solidFill>
                <a:latin typeface="Tahoma" charset="0"/>
                <a:ea typeface="Tahoma" charset="0"/>
                <a:cs typeface="Tahoma" charset="0"/>
              </a:rPr>
              <a:t>mdemirkasimoglu@yahoo.com</a:t>
            </a:r>
            <a:endParaRPr lang="tr-TR" sz="2400" b="1" dirty="0" smtClean="0">
              <a:solidFill>
                <a:srgbClr val="FFFF00"/>
              </a:solidFill>
              <a:latin typeface="Tahoma" charset="0"/>
              <a:ea typeface="Tahoma" charset="0"/>
              <a:cs typeface="Tahoma" charset="0"/>
            </a:endParaRPr>
          </a:p>
          <a:p>
            <a:pPr algn="ctr"/>
            <a:r>
              <a:rPr lang="tr-TR" sz="2400" b="1" dirty="0" smtClean="0">
                <a:solidFill>
                  <a:srgbClr val="FFFF00"/>
                </a:solidFill>
                <a:latin typeface="Tahoma" charset="0"/>
                <a:ea typeface="Tahoma" charset="0"/>
                <a:cs typeface="Tahoma" charset="0"/>
              </a:rPr>
              <a:t>05322774816</a:t>
            </a:r>
            <a:endParaRPr lang="tr-TR" sz="2400" b="1" dirty="0">
              <a:solidFill>
                <a:srgbClr val="FFFF00"/>
              </a:solidFill>
              <a:latin typeface="Tahoma" charset="0"/>
              <a:ea typeface="Tahoma" charset="0"/>
              <a:cs typeface="Tahoma" charset="0"/>
            </a:endParaRPr>
          </a:p>
        </p:txBody>
      </p:sp>
      <p:pic>
        <p:nvPicPr>
          <p:cNvPr id="90" name="Resim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05654" y="7937"/>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ikdörtgen 2"/>
          <p:cNvSpPr/>
          <p:nvPr/>
        </p:nvSpPr>
        <p:spPr>
          <a:xfrm>
            <a:off x="695122" y="1932992"/>
            <a:ext cx="4577368" cy="707886"/>
          </a:xfrm>
          <a:prstGeom prst="rect">
            <a:avLst/>
          </a:prstGeom>
        </p:spPr>
        <p:txBody>
          <a:bodyPr wrap="square">
            <a:spAutoFit/>
          </a:bodyPr>
          <a:lstStyle/>
          <a:p>
            <a:pPr algn="ctr"/>
            <a:r>
              <a:rPr lang="tr-TR" sz="4000" b="1">
                <a:solidFill>
                  <a:srgbClr val="FFFF00"/>
                </a:solidFill>
                <a:latin typeface="Tahoma" charset="0"/>
                <a:ea typeface="Tahoma" charset="0"/>
                <a:cs typeface="Tahoma" charset="0"/>
              </a:rPr>
              <a:t>TEŞEKKÜRLER</a:t>
            </a:r>
            <a:endParaRPr lang="tr-TR" sz="4000" b="1" dirty="0">
              <a:solidFill>
                <a:srgbClr val="FFFF00"/>
              </a:solidFill>
              <a:latin typeface="Tahoma" charset="0"/>
              <a:ea typeface="Tahoma" charset="0"/>
              <a:cs typeface="Tahoma" charset="0"/>
            </a:endParaRPr>
          </a:p>
        </p:txBody>
      </p:sp>
    </p:spTree>
    <p:extLst>
      <p:ext uri="{BB962C8B-B14F-4D97-AF65-F5344CB8AC3E}">
        <p14:creationId xmlns:p14="http://schemas.microsoft.com/office/powerpoint/2010/main" val="9729484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49184" y="294274"/>
            <a:ext cx="9792105" cy="1216476"/>
          </a:xfrm>
        </p:spPr>
        <p:txBody>
          <a:bodyPr/>
          <a:lstStyle/>
          <a:p>
            <a:r>
              <a:rPr lang="tr-TR" b="1" dirty="0" smtClean="0">
                <a:solidFill>
                  <a:srgbClr val="1924FA"/>
                </a:solidFill>
                <a:latin typeface="Tahoma" charset="0"/>
                <a:ea typeface="Tahoma" charset="0"/>
                <a:cs typeface="Tahoma" charset="0"/>
              </a:rPr>
              <a:t>Hangi Durumdayız/Hazır mıyız?</a:t>
            </a:r>
            <a:endParaRPr lang="tr-TR" b="1" dirty="0">
              <a:solidFill>
                <a:srgbClr val="1924FA"/>
              </a:solidFill>
              <a:latin typeface="Tahoma" charset="0"/>
              <a:ea typeface="Tahoma" charset="0"/>
              <a:cs typeface="Tahoma" charset="0"/>
            </a:endParaRPr>
          </a:p>
        </p:txBody>
      </p:sp>
      <p:sp>
        <p:nvSpPr>
          <p:cNvPr id="3" name="İçerik Yer Tutucusu 2"/>
          <p:cNvSpPr>
            <a:spLocks noGrp="1"/>
          </p:cNvSpPr>
          <p:nvPr>
            <p:ph idx="1"/>
          </p:nvPr>
        </p:nvSpPr>
        <p:spPr>
          <a:xfrm>
            <a:off x="292608" y="1510748"/>
            <a:ext cx="11558016" cy="5036355"/>
          </a:xfrm>
        </p:spPr>
        <p:txBody>
          <a:bodyPr>
            <a:normAutofit fontScale="92500" lnSpcReduction="20000"/>
          </a:bodyPr>
          <a:lstStyle/>
          <a:p>
            <a:r>
              <a:rPr lang="tr-TR" dirty="0" smtClean="0">
                <a:latin typeface="Tahoma" charset="0"/>
                <a:ea typeface="Tahoma" charset="0"/>
                <a:cs typeface="Tahoma" charset="0"/>
              </a:rPr>
              <a:t>Uzaktan Algılama-erken Tespit sistemlerimiz yok</a:t>
            </a:r>
          </a:p>
          <a:p>
            <a:r>
              <a:rPr lang="tr-TR" dirty="0" smtClean="0">
                <a:latin typeface="Tahoma" charset="0"/>
                <a:ea typeface="Tahoma" charset="0"/>
                <a:cs typeface="Tahoma" charset="0"/>
              </a:rPr>
              <a:t>Konu Erken Tespit mi? Erken uyarı mı?</a:t>
            </a:r>
          </a:p>
          <a:p>
            <a:r>
              <a:rPr lang="tr-TR" dirty="0" smtClean="0">
                <a:latin typeface="Tahoma" charset="0"/>
                <a:ea typeface="Tahoma" charset="0"/>
                <a:cs typeface="Tahoma" charset="0"/>
              </a:rPr>
              <a:t>Erken tespit uzaktan </a:t>
            </a:r>
            <a:r>
              <a:rPr lang="tr-TR" dirty="0" smtClean="0">
                <a:latin typeface="Tahoma" charset="0"/>
                <a:ea typeface="Tahoma" charset="0"/>
                <a:cs typeface="Tahoma" charset="0"/>
              </a:rPr>
              <a:t>algıladın, </a:t>
            </a:r>
            <a:r>
              <a:rPr lang="tr-TR" dirty="0" smtClean="0">
                <a:latin typeface="Tahoma" charset="0"/>
                <a:ea typeface="Tahoma" charset="0"/>
                <a:cs typeface="Tahoma" charset="0"/>
              </a:rPr>
              <a:t>KBRN saldırısı var, sonrası</a:t>
            </a:r>
            <a:r>
              <a:rPr lang="tr-TR" dirty="0" smtClean="0">
                <a:latin typeface="Tahoma" charset="0"/>
                <a:ea typeface="Tahoma" charset="0"/>
                <a:cs typeface="Tahoma" charset="0"/>
              </a:rPr>
              <a:t>???</a:t>
            </a:r>
            <a:endParaRPr lang="tr-TR" dirty="0" smtClean="0">
              <a:latin typeface="Tahoma" charset="0"/>
              <a:ea typeface="Tahoma" charset="0"/>
              <a:cs typeface="Tahoma" charset="0"/>
            </a:endParaRPr>
          </a:p>
          <a:p>
            <a:r>
              <a:rPr lang="tr-TR" dirty="0" smtClean="0">
                <a:latin typeface="Tahoma" charset="0"/>
                <a:ea typeface="Tahoma" charset="0"/>
                <a:cs typeface="Tahoma" charset="0"/>
              </a:rPr>
              <a:t>Niteliği, özellikleri, karakteri belli mi, atılan miktar? Etki alanı, tespit, teşhis, </a:t>
            </a:r>
            <a:r>
              <a:rPr lang="tr-TR" dirty="0" err="1" smtClean="0">
                <a:latin typeface="Tahoma" charset="0"/>
                <a:ea typeface="Tahoma" charset="0"/>
                <a:cs typeface="Tahoma" charset="0"/>
              </a:rPr>
              <a:t>dekontaminasyon</a:t>
            </a:r>
            <a:r>
              <a:rPr lang="tr-TR" dirty="0" smtClean="0">
                <a:latin typeface="Tahoma" charset="0"/>
                <a:ea typeface="Tahoma" charset="0"/>
                <a:cs typeface="Tahoma" charset="0"/>
              </a:rPr>
              <a:t>, taşıma, acil sistemi, yetişmiş personel, tedavi, laboratuvar </a:t>
            </a:r>
            <a:r>
              <a:rPr lang="tr-TR" dirty="0" err="1" smtClean="0">
                <a:latin typeface="Tahoma" charset="0"/>
                <a:ea typeface="Tahoma" charset="0"/>
                <a:cs typeface="Tahoma" charset="0"/>
              </a:rPr>
              <a:t>varmı</a:t>
            </a:r>
            <a:r>
              <a:rPr lang="tr-TR" dirty="0" smtClean="0">
                <a:latin typeface="Tahoma" charset="0"/>
                <a:ea typeface="Tahoma" charset="0"/>
                <a:cs typeface="Tahoma" charset="0"/>
              </a:rPr>
              <a:t>, sistem yaygın mı?</a:t>
            </a:r>
          </a:p>
          <a:p>
            <a:r>
              <a:rPr lang="tr-TR" dirty="0" smtClean="0">
                <a:latin typeface="Tahoma" charset="0"/>
                <a:ea typeface="Tahoma" charset="0"/>
                <a:cs typeface="Tahoma" charset="0"/>
              </a:rPr>
              <a:t>Etrafımızdaki ülkelerde ne tür birikim var KBRN açısından,</a:t>
            </a:r>
          </a:p>
          <a:p>
            <a:r>
              <a:rPr lang="tr-TR" dirty="0" err="1" smtClean="0">
                <a:latin typeface="Tahoma" charset="0"/>
                <a:ea typeface="Tahoma" charset="0"/>
                <a:cs typeface="Tahoma" charset="0"/>
              </a:rPr>
              <a:t>Afrin’de</a:t>
            </a:r>
            <a:r>
              <a:rPr lang="tr-TR" dirty="0" smtClean="0">
                <a:latin typeface="Tahoma" charset="0"/>
                <a:ea typeface="Tahoma" charset="0"/>
                <a:cs typeface="Tahoma" charset="0"/>
              </a:rPr>
              <a:t>, </a:t>
            </a:r>
            <a:r>
              <a:rPr lang="tr-TR" dirty="0" err="1" smtClean="0">
                <a:latin typeface="Tahoma" charset="0"/>
                <a:ea typeface="Tahoma" charset="0"/>
                <a:cs typeface="Tahoma" charset="0"/>
              </a:rPr>
              <a:t>Ayn</a:t>
            </a:r>
            <a:r>
              <a:rPr lang="tr-TR" dirty="0" smtClean="0">
                <a:latin typeface="Tahoma" charset="0"/>
                <a:ea typeface="Tahoma" charset="0"/>
                <a:cs typeface="Tahoma" charset="0"/>
              </a:rPr>
              <a:t> el Arap’ta, vb. yerlerde mesela sarin saldırısı, mesela tabun saldırısı, mesela klor bombası patlaması olursa ne olacak?</a:t>
            </a:r>
          </a:p>
          <a:p>
            <a:r>
              <a:rPr lang="tr-TR" dirty="0" smtClean="0">
                <a:latin typeface="Tahoma" charset="0"/>
                <a:ea typeface="Tahoma" charset="0"/>
                <a:cs typeface="Tahoma" charset="0"/>
              </a:rPr>
              <a:t>Senaryo Modellemesi, Simülasyon Yapabiliyor muyuz?</a:t>
            </a:r>
          </a:p>
          <a:p>
            <a:r>
              <a:rPr lang="tr-TR" dirty="0" smtClean="0">
                <a:latin typeface="Tahoma" charset="0"/>
                <a:ea typeface="Tahoma" charset="0"/>
                <a:cs typeface="Tahoma" charset="0"/>
              </a:rPr>
              <a:t>KBRN Risk Azaltma planımız var mı?</a:t>
            </a:r>
          </a:p>
          <a:p>
            <a:r>
              <a:rPr lang="tr-TR" dirty="0" smtClean="0">
                <a:latin typeface="Tahoma" charset="0"/>
                <a:ea typeface="Tahoma" charset="0"/>
                <a:cs typeface="Tahoma" charset="0"/>
              </a:rPr>
              <a:t>AR-GE? Ama nasıl? Bilgisi olmayan üniversite hocaları ve kurum yetkilileri ile mi? Yoksa bilen yetkin ekip kontrolünde üniversite kurumsal işbirliği mi?</a:t>
            </a:r>
          </a:p>
          <a:p>
            <a:endParaRPr lang="tr-TR" dirty="0" smtClean="0">
              <a:latin typeface="Tahoma" charset="0"/>
              <a:ea typeface="Tahoma" charset="0"/>
              <a:cs typeface="Tahoma" charset="0"/>
            </a:endParaRPr>
          </a:p>
          <a:p>
            <a:endParaRPr lang="tr-TR" dirty="0">
              <a:latin typeface="Tahoma" charset="0"/>
              <a:ea typeface="Tahoma" charset="0"/>
              <a:cs typeface="Tahoma" charset="0"/>
            </a:endParaRPr>
          </a:p>
        </p:txBody>
      </p:sp>
      <p:pic>
        <p:nvPicPr>
          <p:cNvPr id="4" name="Resim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54949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749597" y="249342"/>
            <a:ext cx="5553123" cy="1107996"/>
          </a:xfrm>
          <a:prstGeom prst="rect">
            <a:avLst/>
          </a:prstGeom>
        </p:spPr>
        <p:txBody>
          <a:bodyPr wrap="none">
            <a:spAutoFit/>
          </a:bodyPr>
          <a:lstStyle/>
          <a:p>
            <a:pPr algn="ctr">
              <a:spcBef>
                <a:spcPct val="0"/>
              </a:spcBef>
            </a:pPr>
            <a:r>
              <a:rPr lang="en-US" altLang="x-none" sz="6600" b="1">
                <a:solidFill>
                  <a:srgbClr val="1924FA"/>
                </a:solidFill>
              </a:rPr>
              <a:t>KBRN AFETLERİ</a:t>
            </a:r>
            <a:endParaRPr lang="en-IN" altLang="x-none" sz="6600" b="1" dirty="0">
              <a:solidFill>
                <a:srgbClr val="1924FA"/>
              </a:solidFill>
            </a:endParaRPr>
          </a:p>
        </p:txBody>
      </p:sp>
      <p:sp>
        <p:nvSpPr>
          <p:cNvPr id="3" name="Dikdörtgen 2"/>
          <p:cNvSpPr/>
          <p:nvPr/>
        </p:nvSpPr>
        <p:spPr>
          <a:xfrm>
            <a:off x="136478" y="1255594"/>
            <a:ext cx="11382231" cy="4093428"/>
          </a:xfrm>
          <a:prstGeom prst="rect">
            <a:avLst/>
          </a:prstGeom>
        </p:spPr>
        <p:txBody>
          <a:bodyPr wrap="square">
            <a:spAutoFit/>
          </a:bodyPr>
          <a:lstStyle/>
          <a:p>
            <a:r>
              <a:rPr lang="tr-TR" sz="2000" dirty="0">
                <a:latin typeface="Tahoma" charset="0"/>
                <a:ea typeface="Tahoma" charset="0"/>
                <a:cs typeface="Tahoma" charset="0"/>
              </a:rPr>
              <a:t>Sağlık Sistemi Hazırlanıyor mu</a:t>
            </a:r>
            <a:r>
              <a:rPr lang="tr-TR" sz="2000" dirty="0" smtClean="0">
                <a:latin typeface="Tahoma" charset="0"/>
                <a:ea typeface="Tahoma" charset="0"/>
                <a:cs typeface="Tahoma" charset="0"/>
              </a:rPr>
              <a:t>?</a:t>
            </a:r>
          </a:p>
          <a:p>
            <a:r>
              <a:rPr lang="tr-TR" sz="2000" dirty="0" smtClean="0">
                <a:latin typeface="Tahoma" charset="0"/>
                <a:ea typeface="Tahoma" charset="0"/>
                <a:cs typeface="Tahoma" charset="0"/>
              </a:rPr>
              <a:t>Her </a:t>
            </a:r>
            <a:r>
              <a:rPr lang="tr-TR" sz="2000" dirty="0">
                <a:latin typeface="Tahoma" charset="0"/>
                <a:ea typeface="Tahoma" charset="0"/>
                <a:cs typeface="Tahoma" charset="0"/>
              </a:rPr>
              <a:t>hastane, </a:t>
            </a:r>
            <a:r>
              <a:rPr lang="tr-TR" sz="2000" dirty="0" smtClean="0">
                <a:latin typeface="Tahoma" charset="0"/>
                <a:ea typeface="Tahoma" charset="0"/>
                <a:cs typeface="Tahoma" charset="0"/>
              </a:rPr>
              <a:t>112 acil sağlık, polis/jandarma, itfaiye, </a:t>
            </a:r>
            <a:r>
              <a:rPr lang="tr-TR" sz="2000" dirty="0">
                <a:latin typeface="Tahoma" charset="0"/>
                <a:ea typeface="Tahoma" charset="0"/>
                <a:cs typeface="Tahoma" charset="0"/>
              </a:rPr>
              <a:t>İ</a:t>
            </a:r>
            <a:r>
              <a:rPr lang="tr-TR" sz="2000" dirty="0" smtClean="0">
                <a:latin typeface="Tahoma" charset="0"/>
                <a:ea typeface="Tahoma" charset="0"/>
                <a:cs typeface="Tahoma" charset="0"/>
              </a:rPr>
              <a:t>l AFAD</a:t>
            </a:r>
          </a:p>
          <a:p>
            <a:r>
              <a:rPr lang="tr-TR" sz="2000" dirty="0" smtClean="0">
                <a:latin typeface="Tahoma" charset="0"/>
                <a:ea typeface="Tahoma" charset="0"/>
                <a:cs typeface="Tahoma" charset="0"/>
              </a:rPr>
              <a:t> </a:t>
            </a:r>
            <a:r>
              <a:rPr lang="tr-TR" sz="2000" dirty="0">
                <a:latin typeface="Tahoma" charset="0"/>
                <a:ea typeface="Tahoma" charset="0"/>
                <a:cs typeface="Tahoma" charset="0"/>
              </a:rPr>
              <a:t>Acil Hizmetler ve Topluluk </a:t>
            </a:r>
            <a:r>
              <a:rPr lang="tr-TR" sz="2000" dirty="0" smtClean="0">
                <a:latin typeface="Tahoma" charset="0"/>
                <a:ea typeface="Tahoma" charset="0"/>
                <a:cs typeface="Tahoma" charset="0"/>
              </a:rPr>
              <a:t>.</a:t>
            </a:r>
          </a:p>
          <a:p>
            <a:r>
              <a:rPr lang="tr-TR" sz="2000" dirty="0" smtClean="0">
                <a:latin typeface="Tahoma" charset="0"/>
                <a:ea typeface="Tahoma" charset="0"/>
                <a:cs typeface="Tahoma" charset="0"/>
              </a:rPr>
              <a:t>.. </a:t>
            </a:r>
            <a:r>
              <a:rPr lang="tr-TR" sz="2000" dirty="0">
                <a:latin typeface="Tahoma" charset="0"/>
                <a:ea typeface="Tahoma" charset="0"/>
                <a:cs typeface="Tahoma" charset="0"/>
              </a:rPr>
              <a:t>gibi görünüyor </a:t>
            </a:r>
            <a:r>
              <a:rPr lang="tr-TR" sz="2000" dirty="0" smtClean="0">
                <a:latin typeface="Tahoma" charset="0"/>
                <a:ea typeface="Tahoma" charset="0"/>
                <a:cs typeface="Tahoma" charset="0"/>
              </a:rPr>
              <a:t>.</a:t>
            </a:r>
          </a:p>
          <a:p>
            <a:r>
              <a:rPr lang="tr-TR" sz="2000" dirty="0" smtClean="0">
                <a:latin typeface="Tahoma" charset="0"/>
                <a:ea typeface="Tahoma" charset="0"/>
                <a:cs typeface="Tahoma" charset="0"/>
              </a:rPr>
              <a:t>..... </a:t>
            </a:r>
            <a:r>
              <a:rPr lang="tr-TR" sz="2000" dirty="0">
                <a:latin typeface="Tahoma" charset="0"/>
                <a:ea typeface="Tahoma" charset="0"/>
                <a:cs typeface="Tahoma" charset="0"/>
              </a:rPr>
              <a:t>bir felâket </a:t>
            </a:r>
            <a:r>
              <a:rPr lang="tr-TR" sz="2000" dirty="0" smtClean="0">
                <a:latin typeface="Tahoma" charset="0"/>
                <a:ea typeface="Tahoma" charset="0"/>
                <a:cs typeface="Tahoma" charset="0"/>
              </a:rPr>
              <a:t>planı</a:t>
            </a:r>
          </a:p>
          <a:p>
            <a:r>
              <a:rPr lang="tr-TR" sz="2000" dirty="0" smtClean="0">
                <a:latin typeface="Tahoma" charset="0"/>
                <a:ea typeface="Tahoma" charset="0"/>
                <a:cs typeface="Tahoma" charset="0"/>
              </a:rPr>
              <a:t>... </a:t>
            </a:r>
            <a:r>
              <a:rPr lang="tr-TR" sz="2000" dirty="0">
                <a:latin typeface="Tahoma" charset="0"/>
                <a:ea typeface="Tahoma" charset="0"/>
                <a:cs typeface="Tahoma" charset="0"/>
              </a:rPr>
              <a:t>düzgün belgelenmiş sahte </a:t>
            </a:r>
            <a:r>
              <a:rPr lang="tr-TR" sz="2000" dirty="0" smtClean="0">
                <a:latin typeface="Tahoma" charset="0"/>
                <a:ea typeface="Tahoma" charset="0"/>
                <a:cs typeface="Tahoma" charset="0"/>
              </a:rPr>
              <a:t>alıştırmalar/araştırmalar</a:t>
            </a:r>
          </a:p>
          <a:p>
            <a:r>
              <a:rPr lang="tr-TR" sz="2000" dirty="0" smtClean="0">
                <a:latin typeface="Tahoma" charset="0"/>
                <a:ea typeface="Tahoma" charset="0"/>
                <a:cs typeface="Tahoma" charset="0"/>
              </a:rPr>
              <a:t>... </a:t>
            </a:r>
            <a:r>
              <a:rPr lang="tr-TR" sz="2000" dirty="0">
                <a:latin typeface="Tahoma" charset="0"/>
                <a:ea typeface="Tahoma" charset="0"/>
                <a:cs typeface="Tahoma" charset="0"/>
              </a:rPr>
              <a:t>belgeli yıllık </a:t>
            </a:r>
            <a:r>
              <a:rPr lang="tr-TR" sz="2000" dirty="0" smtClean="0">
                <a:latin typeface="Tahoma" charset="0"/>
                <a:ea typeface="Tahoma" charset="0"/>
                <a:cs typeface="Tahoma" charset="0"/>
              </a:rPr>
              <a:t>eğitim sayısı</a:t>
            </a:r>
          </a:p>
          <a:p>
            <a:r>
              <a:rPr lang="tr-TR" sz="2000" dirty="0" smtClean="0">
                <a:latin typeface="Tahoma" charset="0"/>
                <a:ea typeface="Tahoma" charset="0"/>
                <a:cs typeface="Tahoma" charset="0"/>
              </a:rPr>
              <a:t>Fakat...</a:t>
            </a:r>
          </a:p>
          <a:p>
            <a:r>
              <a:rPr lang="tr-TR" sz="2000" dirty="0">
                <a:latin typeface="Tahoma" charset="0"/>
                <a:ea typeface="Tahoma" charset="0"/>
                <a:cs typeface="Tahoma" charset="0"/>
              </a:rPr>
              <a:t>Kurumlar arası iletişim hataları</a:t>
            </a:r>
            <a:r>
              <a:rPr lang="tr-TR" sz="2000" dirty="0" smtClean="0">
                <a:latin typeface="Tahoma" charset="0"/>
                <a:ea typeface="Tahoma" charset="0"/>
                <a:cs typeface="Tahoma" charset="0"/>
              </a:rPr>
              <a:t>!</a:t>
            </a:r>
          </a:p>
          <a:p>
            <a:r>
              <a:rPr lang="tr-TR" sz="2000" dirty="0" smtClean="0">
                <a:latin typeface="Tahoma" charset="0"/>
                <a:ea typeface="Tahoma" charset="0"/>
                <a:cs typeface="Tahoma" charset="0"/>
              </a:rPr>
              <a:t>Neden </a:t>
            </a:r>
            <a:r>
              <a:rPr lang="tr-TR" sz="2000" dirty="0">
                <a:latin typeface="Tahoma" charset="0"/>
                <a:ea typeface="Tahoma" charset="0"/>
                <a:cs typeface="Tahoma" charset="0"/>
              </a:rPr>
              <a:t>hepsi bir kardiyak </a:t>
            </a:r>
            <a:r>
              <a:rPr lang="tr-TR" sz="2000" dirty="0" err="1">
                <a:latin typeface="Tahoma" charset="0"/>
                <a:ea typeface="Tahoma" charset="0"/>
                <a:cs typeface="Tahoma" charset="0"/>
              </a:rPr>
              <a:t>arreste</a:t>
            </a:r>
            <a:r>
              <a:rPr lang="tr-TR" sz="2000" dirty="0">
                <a:latin typeface="Tahoma" charset="0"/>
                <a:ea typeface="Tahoma" charset="0"/>
                <a:cs typeface="Tahoma" charset="0"/>
              </a:rPr>
              <a:t> aynı şekilde davranıyoruz?... çünkü kabul edilmiş bir yaklaşım var</a:t>
            </a:r>
            <a:r>
              <a:rPr lang="tr-TR" sz="2000" dirty="0" smtClean="0">
                <a:latin typeface="Tahoma" charset="0"/>
                <a:ea typeface="Tahoma" charset="0"/>
                <a:cs typeface="Tahoma" charset="0"/>
              </a:rPr>
              <a:t>.</a:t>
            </a:r>
          </a:p>
          <a:p>
            <a:r>
              <a:rPr lang="tr-TR" sz="2000" dirty="0" smtClean="0">
                <a:latin typeface="Tahoma" charset="0"/>
                <a:ea typeface="Tahoma" charset="0"/>
                <a:cs typeface="Tahoma" charset="0"/>
              </a:rPr>
              <a:t>KBRN Hazırlığımıza eleştirel bakmıyoruz…</a:t>
            </a:r>
          </a:p>
          <a:p>
            <a:r>
              <a:rPr lang="tr-TR" sz="2000" dirty="0">
                <a:latin typeface="Tahoma" charset="0"/>
                <a:ea typeface="Tahoma" charset="0"/>
                <a:cs typeface="Tahoma" charset="0"/>
              </a:rPr>
              <a:t>	</a:t>
            </a:r>
            <a:r>
              <a:rPr lang="tr-TR" sz="2000" dirty="0" smtClean="0">
                <a:latin typeface="Tahoma" charset="0"/>
                <a:ea typeface="Tahoma" charset="0"/>
                <a:cs typeface="Tahoma" charset="0"/>
              </a:rPr>
              <a:t>her kurum kendini hatasız, diğerlerini eksik/hatalı görüyor, bazı kurumlarda gereksiz yetki ve imkan var…</a:t>
            </a:r>
            <a:endParaRPr lang="tr-TR" sz="2000" dirty="0">
              <a:latin typeface="Tahoma" charset="0"/>
              <a:ea typeface="Tahoma" charset="0"/>
              <a:cs typeface="Tahoma" charset="0"/>
            </a:endParaRPr>
          </a:p>
        </p:txBody>
      </p:sp>
      <p:pic>
        <p:nvPicPr>
          <p:cNvPr id="4" name="Picture 5" descr="hm00223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76263" y="837492"/>
            <a:ext cx="2373446" cy="2593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86009" y="5460289"/>
            <a:ext cx="1663700" cy="139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99863" y="5460289"/>
            <a:ext cx="1676400" cy="1358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27185" y="5322627"/>
            <a:ext cx="2212463" cy="1535373"/>
          </a:xfrm>
          <a:prstGeom prst="rect">
            <a:avLst/>
          </a:prstGeom>
        </p:spPr>
      </p:pic>
      <p:pic>
        <p:nvPicPr>
          <p:cNvPr id="8" name="Picture 6" descr="syringe1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2834" y="5460289"/>
            <a:ext cx="4326014" cy="1397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15981" y="1563757"/>
            <a:ext cx="2191562" cy="21417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Resim 6"/>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6731"/>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59693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3"/>
          <p:cNvSpPr>
            <a:spLocks noChangeArrowheads="1"/>
          </p:cNvSpPr>
          <p:nvPr/>
        </p:nvSpPr>
        <p:spPr bwMode="auto">
          <a:xfrm>
            <a:off x="2628331" y="484188"/>
            <a:ext cx="65532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94"/>
              </a:defRPr>
            </a:lvl1pPr>
            <a:lvl2pPr marL="742950" indent="-285750">
              <a:spcBef>
                <a:spcPct val="20000"/>
              </a:spcBef>
              <a:buChar char="–"/>
              <a:defRPr sz="2800">
                <a:solidFill>
                  <a:schemeClr val="tx1"/>
                </a:solidFill>
                <a:latin typeface="Arial" charset="-94"/>
              </a:defRPr>
            </a:lvl2pPr>
            <a:lvl3pPr marL="1143000" indent="-228600">
              <a:spcBef>
                <a:spcPct val="20000"/>
              </a:spcBef>
              <a:buChar char="•"/>
              <a:defRPr sz="2400">
                <a:solidFill>
                  <a:schemeClr val="tx1"/>
                </a:solidFill>
                <a:latin typeface="Arial" charset="-94"/>
              </a:defRPr>
            </a:lvl3pPr>
            <a:lvl4pPr marL="1600200" indent="-228600">
              <a:spcBef>
                <a:spcPct val="20000"/>
              </a:spcBef>
              <a:buChar char="–"/>
              <a:defRPr sz="2000">
                <a:solidFill>
                  <a:schemeClr val="tx1"/>
                </a:solidFill>
                <a:latin typeface="Arial" charset="-94"/>
              </a:defRPr>
            </a:lvl4pPr>
            <a:lvl5pPr marL="2057400" indent="-228600">
              <a:spcBef>
                <a:spcPct val="20000"/>
              </a:spcBef>
              <a:buChar char="»"/>
              <a:defRPr sz="2000">
                <a:solidFill>
                  <a:schemeClr val="tx1"/>
                </a:solidFill>
                <a:latin typeface="Arial" charset="-94"/>
              </a:defRPr>
            </a:lvl5pPr>
            <a:lvl6pPr marL="2514600" indent="-228600" eaLnBrk="0" fontAlgn="base" hangingPunct="0">
              <a:spcBef>
                <a:spcPct val="20000"/>
              </a:spcBef>
              <a:spcAft>
                <a:spcPct val="0"/>
              </a:spcAft>
              <a:buChar char="»"/>
              <a:defRPr sz="2000">
                <a:solidFill>
                  <a:schemeClr val="tx1"/>
                </a:solidFill>
                <a:latin typeface="Arial" charset="-94"/>
              </a:defRPr>
            </a:lvl6pPr>
            <a:lvl7pPr marL="2971800" indent="-228600" eaLnBrk="0" fontAlgn="base" hangingPunct="0">
              <a:spcBef>
                <a:spcPct val="20000"/>
              </a:spcBef>
              <a:spcAft>
                <a:spcPct val="0"/>
              </a:spcAft>
              <a:buChar char="»"/>
              <a:defRPr sz="2000">
                <a:solidFill>
                  <a:schemeClr val="tx1"/>
                </a:solidFill>
                <a:latin typeface="Arial" charset="-94"/>
              </a:defRPr>
            </a:lvl7pPr>
            <a:lvl8pPr marL="3429000" indent="-228600" eaLnBrk="0" fontAlgn="base" hangingPunct="0">
              <a:spcBef>
                <a:spcPct val="20000"/>
              </a:spcBef>
              <a:spcAft>
                <a:spcPct val="0"/>
              </a:spcAft>
              <a:buChar char="»"/>
              <a:defRPr sz="2000">
                <a:solidFill>
                  <a:schemeClr val="tx1"/>
                </a:solidFill>
                <a:latin typeface="Arial" charset="-94"/>
              </a:defRPr>
            </a:lvl8pPr>
            <a:lvl9pPr marL="3886200" indent="-228600" eaLnBrk="0" fontAlgn="base" hangingPunct="0">
              <a:spcBef>
                <a:spcPct val="20000"/>
              </a:spcBef>
              <a:spcAft>
                <a:spcPct val="0"/>
              </a:spcAft>
              <a:buChar char="»"/>
              <a:defRPr sz="2000">
                <a:solidFill>
                  <a:schemeClr val="tx1"/>
                </a:solidFill>
                <a:latin typeface="Arial" charset="-94"/>
              </a:defRPr>
            </a:lvl9pPr>
          </a:lstStyle>
          <a:p>
            <a:pPr algn="ctr" eaLnBrk="1" hangingPunct="1">
              <a:spcBef>
                <a:spcPct val="0"/>
              </a:spcBef>
              <a:buFontTx/>
              <a:buNone/>
            </a:pPr>
            <a:r>
              <a:rPr lang="en-US" altLang="x-none" sz="4400" b="1" dirty="0" smtClean="0">
                <a:solidFill>
                  <a:srgbClr val="1924FA"/>
                </a:solidFill>
                <a:latin typeface="Tahoma" charset="0"/>
                <a:ea typeface="Tahoma" charset="0"/>
                <a:cs typeface="Tahoma" charset="0"/>
              </a:rPr>
              <a:t>KBRN AFETLERİ</a:t>
            </a:r>
            <a:endParaRPr lang="en-IN" altLang="x-none" sz="4400" b="1" dirty="0">
              <a:solidFill>
                <a:srgbClr val="1924FA"/>
              </a:solidFill>
              <a:latin typeface="Tahoma" charset="0"/>
              <a:ea typeface="Tahoma" charset="0"/>
              <a:cs typeface="Tahoma" charset="0"/>
            </a:endParaRPr>
          </a:p>
        </p:txBody>
      </p:sp>
      <p:sp>
        <p:nvSpPr>
          <p:cNvPr id="114690" name="Rectangle 4"/>
          <p:cNvSpPr>
            <a:spLocks noChangeArrowheads="1"/>
          </p:cNvSpPr>
          <p:nvPr/>
        </p:nvSpPr>
        <p:spPr bwMode="auto">
          <a:xfrm>
            <a:off x="723331" y="3048001"/>
            <a:ext cx="10877266"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94"/>
              </a:defRPr>
            </a:lvl1pPr>
            <a:lvl2pPr marL="742950" indent="-285750">
              <a:spcBef>
                <a:spcPct val="20000"/>
              </a:spcBef>
              <a:buChar char="–"/>
              <a:defRPr sz="2800">
                <a:solidFill>
                  <a:schemeClr val="tx1"/>
                </a:solidFill>
                <a:latin typeface="Arial" charset="-94"/>
              </a:defRPr>
            </a:lvl2pPr>
            <a:lvl3pPr marL="1143000" indent="-228600">
              <a:spcBef>
                <a:spcPct val="20000"/>
              </a:spcBef>
              <a:buChar char="•"/>
              <a:defRPr sz="2400">
                <a:solidFill>
                  <a:schemeClr val="tx1"/>
                </a:solidFill>
                <a:latin typeface="Arial" charset="-94"/>
              </a:defRPr>
            </a:lvl3pPr>
            <a:lvl4pPr marL="1600200" indent="-228600">
              <a:spcBef>
                <a:spcPct val="20000"/>
              </a:spcBef>
              <a:buChar char="–"/>
              <a:defRPr sz="2000">
                <a:solidFill>
                  <a:schemeClr val="tx1"/>
                </a:solidFill>
                <a:latin typeface="Arial" charset="-94"/>
              </a:defRPr>
            </a:lvl4pPr>
            <a:lvl5pPr marL="2057400" indent="-228600">
              <a:spcBef>
                <a:spcPct val="20000"/>
              </a:spcBef>
              <a:buChar char="»"/>
              <a:defRPr sz="2000">
                <a:solidFill>
                  <a:schemeClr val="tx1"/>
                </a:solidFill>
                <a:latin typeface="Arial" charset="-94"/>
              </a:defRPr>
            </a:lvl5pPr>
            <a:lvl6pPr marL="2514600" indent="-228600" eaLnBrk="0" fontAlgn="base" hangingPunct="0">
              <a:spcBef>
                <a:spcPct val="20000"/>
              </a:spcBef>
              <a:spcAft>
                <a:spcPct val="0"/>
              </a:spcAft>
              <a:buChar char="»"/>
              <a:defRPr sz="2000">
                <a:solidFill>
                  <a:schemeClr val="tx1"/>
                </a:solidFill>
                <a:latin typeface="Arial" charset="-94"/>
              </a:defRPr>
            </a:lvl6pPr>
            <a:lvl7pPr marL="2971800" indent="-228600" eaLnBrk="0" fontAlgn="base" hangingPunct="0">
              <a:spcBef>
                <a:spcPct val="20000"/>
              </a:spcBef>
              <a:spcAft>
                <a:spcPct val="0"/>
              </a:spcAft>
              <a:buChar char="»"/>
              <a:defRPr sz="2000">
                <a:solidFill>
                  <a:schemeClr val="tx1"/>
                </a:solidFill>
                <a:latin typeface="Arial" charset="-94"/>
              </a:defRPr>
            </a:lvl7pPr>
            <a:lvl8pPr marL="3429000" indent="-228600" eaLnBrk="0" fontAlgn="base" hangingPunct="0">
              <a:spcBef>
                <a:spcPct val="20000"/>
              </a:spcBef>
              <a:spcAft>
                <a:spcPct val="0"/>
              </a:spcAft>
              <a:buChar char="»"/>
              <a:defRPr sz="2000">
                <a:solidFill>
                  <a:schemeClr val="tx1"/>
                </a:solidFill>
                <a:latin typeface="Arial" charset="-94"/>
              </a:defRPr>
            </a:lvl8pPr>
            <a:lvl9pPr marL="3886200" indent="-228600" eaLnBrk="0" fontAlgn="base" hangingPunct="0">
              <a:spcBef>
                <a:spcPct val="20000"/>
              </a:spcBef>
              <a:spcAft>
                <a:spcPct val="0"/>
              </a:spcAft>
              <a:buChar char="»"/>
              <a:defRPr sz="2000">
                <a:solidFill>
                  <a:schemeClr val="tx1"/>
                </a:solidFill>
                <a:latin typeface="Arial" charset="-94"/>
              </a:defRPr>
            </a:lvl9pPr>
          </a:lstStyle>
          <a:p>
            <a:pPr algn="ctr" eaLnBrk="1" hangingPunct="1">
              <a:spcBef>
                <a:spcPct val="0"/>
              </a:spcBef>
              <a:buFontTx/>
              <a:buNone/>
            </a:pPr>
            <a:r>
              <a:rPr lang="en-US" altLang="x-none" sz="3600" dirty="0" smtClean="0">
                <a:latin typeface="Tahoma" charset="0"/>
                <a:ea typeface="Tahoma" charset="0"/>
                <a:cs typeface="Tahoma" charset="0"/>
              </a:rPr>
              <a:t>Biz </a:t>
            </a:r>
            <a:r>
              <a:rPr lang="tr-TR" altLang="x-none" sz="3600" dirty="0">
                <a:latin typeface="Tahoma" charset="0"/>
                <a:ea typeface="Tahoma" charset="0"/>
                <a:cs typeface="Tahoma" charset="0"/>
              </a:rPr>
              <a:t>h</a:t>
            </a:r>
            <a:r>
              <a:rPr lang="tr-TR" altLang="x-none" sz="3600" dirty="0" smtClean="0">
                <a:latin typeface="Tahoma" charset="0"/>
                <a:ea typeface="Tahoma" charset="0"/>
                <a:cs typeface="Tahoma" charset="0"/>
              </a:rPr>
              <a:t>ala</a:t>
            </a:r>
            <a:r>
              <a:rPr lang="tr-TR" altLang="x-none" sz="3600" dirty="0" smtClean="0">
                <a:solidFill>
                  <a:srgbClr val="FC9928"/>
                </a:solidFill>
                <a:latin typeface="Tahoma" charset="0"/>
                <a:ea typeface="Tahoma" charset="0"/>
                <a:cs typeface="Tahoma" charset="0"/>
              </a:rPr>
              <a:t> </a:t>
            </a:r>
            <a:r>
              <a:rPr lang="en-US" altLang="x-none" sz="3600" b="1" u="sng" dirty="0" err="1" smtClean="0">
                <a:solidFill>
                  <a:srgbClr val="FC9928"/>
                </a:solidFill>
                <a:latin typeface="Tahoma" charset="0"/>
                <a:ea typeface="Tahoma" charset="0"/>
                <a:cs typeface="Tahoma" charset="0"/>
              </a:rPr>
              <a:t>hazır</a:t>
            </a:r>
            <a:r>
              <a:rPr lang="en-US" altLang="x-none" sz="3600" dirty="0" smtClean="0">
                <a:solidFill>
                  <a:srgbClr val="FC9928"/>
                </a:solidFill>
                <a:latin typeface="Tahoma" charset="0"/>
                <a:ea typeface="Tahoma" charset="0"/>
                <a:cs typeface="Tahoma" charset="0"/>
              </a:rPr>
              <a:t> </a:t>
            </a:r>
            <a:r>
              <a:rPr lang="tr-TR" altLang="x-none" sz="3600" dirty="0" smtClean="0">
                <a:latin typeface="Tahoma" charset="0"/>
                <a:ea typeface="Tahoma" charset="0"/>
                <a:cs typeface="Tahoma" charset="0"/>
              </a:rPr>
              <a:t>olduğumuzu söyleyebilir miyiz?</a:t>
            </a:r>
            <a:endParaRPr lang="en-US" altLang="x-none" sz="3600" dirty="0">
              <a:latin typeface="Tahoma" charset="0"/>
              <a:ea typeface="Tahoma" charset="0"/>
              <a:cs typeface="Tahoma" charset="0"/>
            </a:endParaRPr>
          </a:p>
          <a:p>
            <a:pPr algn="ctr" eaLnBrk="1" hangingPunct="1">
              <a:spcBef>
                <a:spcPct val="0"/>
              </a:spcBef>
              <a:buFontTx/>
              <a:buNone/>
            </a:pPr>
            <a:r>
              <a:rPr lang="en-US" altLang="x-none" sz="3600" dirty="0">
                <a:latin typeface="Tahoma" charset="0"/>
                <a:ea typeface="Tahoma" charset="0"/>
                <a:cs typeface="Tahoma" charset="0"/>
              </a:rPr>
              <a:t>                  </a:t>
            </a:r>
          </a:p>
          <a:p>
            <a:pPr algn="ctr" eaLnBrk="1" hangingPunct="1">
              <a:spcBef>
                <a:spcPct val="0"/>
              </a:spcBef>
              <a:buFontTx/>
              <a:buNone/>
            </a:pPr>
            <a:endParaRPr lang="en-US" altLang="x-none" sz="3600" dirty="0">
              <a:latin typeface="Tahoma" charset="0"/>
              <a:ea typeface="Tahoma" charset="0"/>
              <a:cs typeface="Tahoma" charset="0"/>
            </a:endParaRPr>
          </a:p>
          <a:p>
            <a:pPr algn="ctr" eaLnBrk="1" hangingPunct="1">
              <a:spcBef>
                <a:spcPct val="0"/>
              </a:spcBef>
              <a:buFontTx/>
              <a:buNone/>
            </a:pPr>
            <a:r>
              <a:rPr lang="en-US" altLang="x-none" sz="3600" dirty="0">
                <a:latin typeface="Tahoma" charset="0"/>
                <a:ea typeface="Tahoma" charset="0"/>
                <a:cs typeface="Tahoma" charset="0"/>
              </a:rPr>
              <a:t>          </a:t>
            </a:r>
          </a:p>
        </p:txBody>
      </p:sp>
      <p:pic>
        <p:nvPicPr>
          <p:cNvPr id="4" name="Resim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5494"/>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97501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21413"/>
            <a:ext cx="12192000" cy="1323439"/>
          </a:xfrm>
          <a:prstGeom prst="rect">
            <a:avLst/>
          </a:prstGeom>
        </p:spPr>
        <p:txBody>
          <a:bodyPr wrap="square">
            <a:spAutoFit/>
          </a:bodyPr>
          <a:lstStyle/>
          <a:p>
            <a:pPr algn="ctr"/>
            <a:r>
              <a:rPr lang="tr-TR" sz="4000" b="1" dirty="0">
                <a:solidFill>
                  <a:srgbClr val="1924FA"/>
                </a:solidFill>
                <a:latin typeface="Times New Roman" charset="-94"/>
                <a:ea typeface="Times New Roman" charset="-94"/>
                <a:cs typeface="Times New Roman" charset="-94"/>
              </a:rPr>
              <a:t>KBRN </a:t>
            </a:r>
            <a:r>
              <a:rPr lang="tr-TR" sz="4000" b="1" dirty="0" smtClean="0">
                <a:solidFill>
                  <a:srgbClr val="1924FA"/>
                </a:solidFill>
                <a:latin typeface="Times New Roman" charset="-94"/>
                <a:ea typeface="Times New Roman" charset="-94"/>
                <a:cs typeface="Times New Roman" charset="-94"/>
              </a:rPr>
              <a:t>Saldırılarına Yönelik </a:t>
            </a:r>
            <a:r>
              <a:rPr lang="tr-TR" sz="4000" b="1" dirty="0">
                <a:solidFill>
                  <a:srgbClr val="1924FA"/>
                </a:solidFill>
                <a:latin typeface="Times New Roman" charset="-94"/>
                <a:ea typeface="Times New Roman" charset="-94"/>
                <a:cs typeface="Times New Roman" charset="-94"/>
              </a:rPr>
              <a:t>Tehlike/Tehdit </a:t>
            </a:r>
            <a:r>
              <a:rPr lang="tr-TR" sz="4000" b="1" dirty="0" err="1">
                <a:solidFill>
                  <a:srgbClr val="1924FA"/>
                </a:solidFill>
                <a:latin typeface="Times New Roman" charset="-94"/>
                <a:ea typeface="Times New Roman" charset="-94"/>
                <a:cs typeface="Times New Roman" charset="-94"/>
              </a:rPr>
              <a:t>Skorlaması</a:t>
            </a:r>
            <a:r>
              <a:rPr lang="tr-TR" sz="4000" b="1" dirty="0">
                <a:solidFill>
                  <a:srgbClr val="1924FA"/>
                </a:solidFill>
                <a:latin typeface="Times New Roman" charset="-94"/>
                <a:ea typeface="Times New Roman" charset="-94"/>
                <a:cs typeface="Times New Roman" charset="-94"/>
              </a:rPr>
              <a:t> ve </a:t>
            </a:r>
            <a:r>
              <a:rPr lang="tr-TR" sz="4000" b="1" dirty="0" smtClean="0">
                <a:solidFill>
                  <a:srgbClr val="1924FA"/>
                </a:solidFill>
                <a:latin typeface="Times New Roman" charset="-94"/>
                <a:ea typeface="Times New Roman" charset="-94"/>
                <a:cs typeface="Times New Roman" charset="-94"/>
              </a:rPr>
              <a:t>Puanların Açıklaması </a:t>
            </a:r>
            <a:endParaRPr lang="tr-TR" sz="4000" b="1" dirty="0">
              <a:solidFill>
                <a:srgbClr val="1924FA"/>
              </a:solidFill>
              <a:latin typeface="Times New Roman" charset="-94"/>
              <a:ea typeface="Times New Roman" charset="-94"/>
              <a:cs typeface="Times New Roman" charset="-94"/>
            </a:endParaRPr>
          </a:p>
        </p:txBody>
      </p:sp>
      <p:graphicFrame>
        <p:nvGraphicFramePr>
          <p:cNvPr id="3" name="Tablo 2"/>
          <p:cNvGraphicFramePr>
            <a:graphicFrameLocks noGrp="1"/>
          </p:cNvGraphicFramePr>
          <p:nvPr/>
        </p:nvGraphicFramePr>
        <p:xfrm>
          <a:off x="0" y="1192299"/>
          <a:ext cx="12192000" cy="5608320"/>
        </p:xfrm>
        <a:graphic>
          <a:graphicData uri="http://schemas.openxmlformats.org/drawingml/2006/table">
            <a:tbl>
              <a:tblPr firstRow="1" firstCol="1" bandRow="1">
                <a:tableStyleId>{5C22544A-7EE6-4342-B048-85BDC9FD1C3A}</a:tableStyleId>
              </a:tblPr>
              <a:tblGrid>
                <a:gridCol w="1791380">
                  <a:extLst>
                    <a:ext uri="{9D8B030D-6E8A-4147-A177-3AD203B41FA5}">
                      <a16:colId xmlns:a16="http://schemas.microsoft.com/office/drawing/2014/main" xmlns="" val="20000"/>
                    </a:ext>
                  </a:extLst>
                </a:gridCol>
                <a:gridCol w="854555">
                  <a:extLst>
                    <a:ext uri="{9D8B030D-6E8A-4147-A177-3AD203B41FA5}">
                      <a16:colId xmlns:a16="http://schemas.microsoft.com/office/drawing/2014/main" xmlns="" val="20001"/>
                    </a:ext>
                  </a:extLst>
                </a:gridCol>
                <a:gridCol w="9546065">
                  <a:extLst>
                    <a:ext uri="{9D8B030D-6E8A-4147-A177-3AD203B41FA5}">
                      <a16:colId xmlns:a16="http://schemas.microsoft.com/office/drawing/2014/main" xmlns="" val="20002"/>
                    </a:ext>
                  </a:extLst>
                </a:gridCol>
              </a:tblGrid>
              <a:tr h="323595">
                <a:tc gridSpan="3">
                  <a:txBody>
                    <a:bodyPr/>
                    <a:lstStyle/>
                    <a:p>
                      <a:pPr algn="ctr">
                        <a:spcAft>
                          <a:spcPts val="0"/>
                        </a:spcAft>
                      </a:pPr>
                      <a:r>
                        <a:rPr lang="tr-TR" sz="2300" dirty="0">
                          <a:effectLst/>
                          <a:latin typeface="Times New Roman" charset="-94"/>
                          <a:ea typeface="Times New Roman" charset="-94"/>
                          <a:cs typeface="Times New Roman" charset="-94"/>
                        </a:rPr>
                        <a:t>Tehlike/Tehdit </a:t>
                      </a:r>
                      <a:r>
                        <a:rPr lang="tr-TR" sz="2300" dirty="0" err="1">
                          <a:effectLst/>
                          <a:latin typeface="Times New Roman" charset="-94"/>
                          <a:ea typeface="Times New Roman" charset="-94"/>
                          <a:cs typeface="Times New Roman" charset="-94"/>
                        </a:rPr>
                        <a:t>Skorlaması</a:t>
                      </a:r>
                      <a:endParaRPr lang="tr-TR" sz="2300" dirty="0">
                        <a:effectLst/>
                        <a:latin typeface="Times New Roman" charset="-94"/>
                        <a:ea typeface="Times New Roman" charset="-94"/>
                        <a:cs typeface="Times New Roman" charset="-94"/>
                      </a:endParaRPr>
                    </a:p>
                  </a:txBody>
                  <a:tcPr marL="68580" marR="6858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0"/>
                  </a:ext>
                </a:extLst>
              </a:tr>
              <a:tr h="886437">
                <a:tc>
                  <a:txBody>
                    <a:bodyPr/>
                    <a:lstStyle/>
                    <a:p>
                      <a:pPr marL="18415" indent="-18415">
                        <a:spcAft>
                          <a:spcPts val="0"/>
                        </a:spcAft>
                      </a:pPr>
                      <a:r>
                        <a:rPr lang="tr-TR" sz="2300">
                          <a:effectLst/>
                          <a:latin typeface="Times New Roman" charset="-94"/>
                          <a:ea typeface="Times New Roman" charset="-94"/>
                          <a:cs typeface="Times New Roman" charset="-94"/>
                        </a:rPr>
                        <a:t>Çok Yüksek</a:t>
                      </a:r>
                    </a:p>
                  </a:txBody>
                  <a:tcPr marL="68580" marR="68580" marT="0" marB="0" anchor="ctr"/>
                </a:tc>
                <a:tc>
                  <a:txBody>
                    <a:bodyPr/>
                    <a:lstStyle/>
                    <a:p>
                      <a:pPr algn="ctr">
                        <a:spcAft>
                          <a:spcPts val="0"/>
                        </a:spcAft>
                      </a:pPr>
                      <a:r>
                        <a:rPr lang="tr-TR" sz="2300">
                          <a:effectLst/>
                          <a:latin typeface="Times New Roman" charset="-94"/>
                          <a:ea typeface="Times New Roman" charset="-94"/>
                          <a:cs typeface="Times New Roman" charset="-94"/>
                        </a:rPr>
                        <a:t>10</a:t>
                      </a:r>
                    </a:p>
                  </a:txBody>
                  <a:tcPr marL="68580" marR="68580" marT="0" marB="0" anchor="ctr"/>
                </a:tc>
                <a:tc>
                  <a:txBody>
                    <a:bodyPr/>
                    <a:lstStyle/>
                    <a:p>
                      <a:pPr>
                        <a:spcAft>
                          <a:spcPts val="0"/>
                        </a:spcAft>
                      </a:pPr>
                      <a:r>
                        <a:rPr lang="tr-TR" sz="2300" dirty="0">
                          <a:effectLst/>
                          <a:latin typeface="Times New Roman" charset="-94"/>
                          <a:ea typeface="Times New Roman" charset="-94"/>
                          <a:cs typeface="Times New Roman" charset="-94"/>
                        </a:rPr>
                        <a:t>Bir veya daha fazla ana eksiklik nedeniyle saldırgan veya tehlikeye aşırı duyarlık </a:t>
                      </a:r>
                    </a:p>
                    <a:p>
                      <a:pPr>
                        <a:spcAft>
                          <a:spcPts val="0"/>
                        </a:spcAft>
                      </a:pPr>
                      <a:r>
                        <a:rPr lang="tr-TR" sz="2300" dirty="0">
                          <a:effectLst/>
                          <a:latin typeface="Times New Roman" charset="-94"/>
                          <a:ea typeface="Times New Roman" charset="-94"/>
                          <a:cs typeface="Times New Roman" charset="-94"/>
                        </a:rPr>
                        <a:t>Fiziksel Korunma önlemlerinde belirgin </a:t>
                      </a:r>
                      <a:r>
                        <a:rPr lang="tr-TR" sz="2300" dirty="0" smtClean="0">
                          <a:effectLst/>
                          <a:latin typeface="Times New Roman" charset="-94"/>
                          <a:ea typeface="Times New Roman" charset="-94"/>
                          <a:cs typeface="Times New Roman" charset="-94"/>
                        </a:rPr>
                        <a:t>eksikleri</a:t>
                      </a:r>
                      <a:endParaRPr lang="tr-TR" sz="2300" dirty="0">
                        <a:effectLst/>
                        <a:latin typeface="Times New Roman" charset="-94"/>
                        <a:ea typeface="Times New Roman" charset="-94"/>
                        <a:cs typeface="Times New Roman" charset="-94"/>
                      </a:endParaRPr>
                    </a:p>
                  </a:txBody>
                  <a:tcPr marL="68580" marR="68580" marT="0" marB="0" anchor="ctr"/>
                </a:tc>
                <a:extLst>
                  <a:ext uri="{0D108BD9-81ED-4DB2-BD59-A6C34878D82A}">
                    <a16:rowId xmlns:a16="http://schemas.microsoft.com/office/drawing/2014/main" xmlns="" val="10001"/>
                  </a:ext>
                </a:extLst>
              </a:tr>
              <a:tr h="970784">
                <a:tc>
                  <a:txBody>
                    <a:bodyPr/>
                    <a:lstStyle/>
                    <a:p>
                      <a:pPr marL="18415" indent="-18415">
                        <a:spcAft>
                          <a:spcPts val="0"/>
                        </a:spcAft>
                      </a:pPr>
                      <a:r>
                        <a:rPr lang="tr-TR" sz="2300">
                          <a:effectLst/>
                          <a:latin typeface="Times New Roman" charset="-94"/>
                          <a:ea typeface="Times New Roman" charset="-94"/>
                          <a:cs typeface="Times New Roman" charset="-94"/>
                        </a:rPr>
                        <a:t>Yüksek</a:t>
                      </a:r>
                    </a:p>
                  </a:txBody>
                  <a:tcPr marL="68580" marR="68580" marT="0" marB="0" anchor="ctr"/>
                </a:tc>
                <a:tc>
                  <a:txBody>
                    <a:bodyPr/>
                    <a:lstStyle/>
                    <a:p>
                      <a:pPr algn="ctr">
                        <a:spcAft>
                          <a:spcPts val="0"/>
                        </a:spcAft>
                      </a:pPr>
                      <a:r>
                        <a:rPr lang="tr-TR" sz="2300">
                          <a:effectLst/>
                          <a:latin typeface="Times New Roman" charset="-94"/>
                          <a:ea typeface="Times New Roman" charset="-94"/>
                          <a:cs typeface="Times New Roman" charset="-94"/>
                        </a:rPr>
                        <a:t>8-9</a:t>
                      </a:r>
                    </a:p>
                  </a:txBody>
                  <a:tcPr marL="68580" marR="68580" marT="0" marB="0" anchor="ctr"/>
                </a:tc>
                <a:tc>
                  <a:txBody>
                    <a:bodyPr/>
                    <a:lstStyle/>
                    <a:p>
                      <a:pPr>
                        <a:spcAft>
                          <a:spcPts val="0"/>
                        </a:spcAft>
                      </a:pPr>
                      <a:r>
                        <a:rPr lang="tr-TR" sz="2300">
                          <a:effectLst/>
                          <a:latin typeface="Times New Roman" charset="-94"/>
                          <a:ea typeface="Times New Roman" charset="-94"/>
                          <a:cs typeface="Times New Roman" charset="-94"/>
                        </a:rPr>
                        <a:t>Bir veya daha fazla ana eksiklik nedeniyle saldırgan veya tehlikeye yüksek duyarlılık </a:t>
                      </a:r>
                    </a:p>
                    <a:p>
                      <a:pPr>
                        <a:spcAft>
                          <a:spcPts val="0"/>
                        </a:spcAft>
                      </a:pPr>
                      <a:r>
                        <a:rPr lang="tr-TR" sz="2300">
                          <a:effectLst/>
                          <a:latin typeface="Times New Roman" charset="-94"/>
                          <a:ea typeface="Times New Roman" charset="-94"/>
                          <a:cs typeface="Times New Roman" charset="-94"/>
                        </a:rPr>
                        <a:t>Fiziksel Korunma önlemlerinde orta derece zaafiyet </a:t>
                      </a:r>
                    </a:p>
                  </a:txBody>
                  <a:tcPr marL="68580" marR="68580" marT="0" marB="0" anchor="ctr"/>
                </a:tc>
                <a:extLst>
                  <a:ext uri="{0D108BD9-81ED-4DB2-BD59-A6C34878D82A}">
                    <a16:rowId xmlns:a16="http://schemas.microsoft.com/office/drawing/2014/main" xmlns="" val="10002"/>
                  </a:ext>
                </a:extLst>
              </a:tr>
              <a:tr h="647189">
                <a:tc>
                  <a:txBody>
                    <a:bodyPr/>
                    <a:lstStyle/>
                    <a:p>
                      <a:pPr marL="18415" indent="-18415">
                        <a:spcAft>
                          <a:spcPts val="0"/>
                        </a:spcAft>
                      </a:pPr>
                      <a:r>
                        <a:rPr lang="tr-TR" sz="2300">
                          <a:effectLst/>
                          <a:latin typeface="Times New Roman" charset="-94"/>
                          <a:ea typeface="Times New Roman" charset="-94"/>
                          <a:cs typeface="Times New Roman" charset="-94"/>
                        </a:rPr>
                        <a:t>Orta-Yüksek</a:t>
                      </a:r>
                    </a:p>
                  </a:txBody>
                  <a:tcPr marL="68580" marR="68580" marT="0" marB="0" anchor="ctr"/>
                </a:tc>
                <a:tc>
                  <a:txBody>
                    <a:bodyPr/>
                    <a:lstStyle/>
                    <a:p>
                      <a:pPr algn="ctr">
                        <a:spcAft>
                          <a:spcPts val="0"/>
                        </a:spcAft>
                      </a:pPr>
                      <a:r>
                        <a:rPr lang="tr-TR" sz="2300">
                          <a:effectLst/>
                          <a:latin typeface="Times New Roman" charset="-94"/>
                          <a:ea typeface="Times New Roman" charset="-94"/>
                          <a:cs typeface="Times New Roman" charset="-94"/>
                        </a:rPr>
                        <a:t>7</a:t>
                      </a:r>
                    </a:p>
                  </a:txBody>
                  <a:tcPr marL="68580" marR="68580" marT="0" marB="0" anchor="ctr"/>
                </a:tc>
                <a:tc>
                  <a:txBody>
                    <a:bodyPr/>
                    <a:lstStyle/>
                    <a:p>
                      <a:pPr>
                        <a:spcAft>
                          <a:spcPts val="0"/>
                        </a:spcAft>
                      </a:pPr>
                      <a:r>
                        <a:rPr lang="tr-TR" sz="2300">
                          <a:effectLst/>
                          <a:latin typeface="Times New Roman" charset="-94"/>
                          <a:ea typeface="Times New Roman" charset="-94"/>
                          <a:cs typeface="Times New Roman" charset="-94"/>
                        </a:rPr>
                        <a:t>Önemli eksiklik nedeniyle saldırgan veya tehlikeye çok duyarlılı olma  </a:t>
                      </a:r>
                    </a:p>
                    <a:p>
                      <a:pPr>
                        <a:spcAft>
                          <a:spcPts val="0"/>
                        </a:spcAft>
                      </a:pPr>
                      <a:r>
                        <a:rPr lang="tr-TR" sz="2300">
                          <a:effectLst/>
                          <a:latin typeface="Times New Roman" charset="-94"/>
                          <a:ea typeface="Times New Roman" charset="-94"/>
                          <a:cs typeface="Times New Roman" charset="-94"/>
                        </a:rPr>
                        <a:t>Yetersiz fiziksel Korunma</a:t>
                      </a:r>
                    </a:p>
                  </a:txBody>
                  <a:tcPr marL="68580" marR="68580" marT="0" marB="0" anchor="ctr"/>
                </a:tc>
                <a:extLst>
                  <a:ext uri="{0D108BD9-81ED-4DB2-BD59-A6C34878D82A}">
                    <a16:rowId xmlns:a16="http://schemas.microsoft.com/office/drawing/2014/main" xmlns="" val="10003"/>
                  </a:ext>
                </a:extLst>
              </a:tr>
              <a:tr h="647189">
                <a:tc>
                  <a:txBody>
                    <a:bodyPr/>
                    <a:lstStyle/>
                    <a:p>
                      <a:pPr marL="18415" indent="-18415">
                        <a:spcAft>
                          <a:spcPts val="0"/>
                        </a:spcAft>
                      </a:pPr>
                      <a:r>
                        <a:rPr lang="tr-TR" sz="2300">
                          <a:effectLst/>
                          <a:latin typeface="Times New Roman" charset="-94"/>
                          <a:ea typeface="Times New Roman" charset="-94"/>
                          <a:cs typeface="Times New Roman" charset="-94"/>
                        </a:rPr>
                        <a:t>Orta</a:t>
                      </a:r>
                    </a:p>
                  </a:txBody>
                  <a:tcPr marL="68580" marR="68580" marT="0" marB="0" anchor="ctr"/>
                </a:tc>
                <a:tc>
                  <a:txBody>
                    <a:bodyPr/>
                    <a:lstStyle/>
                    <a:p>
                      <a:pPr algn="ctr">
                        <a:spcAft>
                          <a:spcPts val="0"/>
                        </a:spcAft>
                      </a:pPr>
                      <a:r>
                        <a:rPr lang="tr-TR" sz="2300">
                          <a:effectLst/>
                          <a:latin typeface="Times New Roman" charset="-94"/>
                          <a:ea typeface="Times New Roman" charset="-94"/>
                          <a:cs typeface="Times New Roman" charset="-94"/>
                        </a:rPr>
                        <a:t>5-6</a:t>
                      </a:r>
                    </a:p>
                  </a:txBody>
                  <a:tcPr marL="68580" marR="68580" marT="0" marB="0" anchor="ctr"/>
                </a:tc>
                <a:tc>
                  <a:txBody>
                    <a:bodyPr/>
                    <a:lstStyle/>
                    <a:p>
                      <a:pPr>
                        <a:spcAft>
                          <a:spcPts val="0"/>
                        </a:spcAft>
                      </a:pPr>
                      <a:r>
                        <a:rPr lang="tr-TR" sz="2300">
                          <a:effectLst/>
                          <a:latin typeface="Times New Roman" charset="-94"/>
                          <a:ea typeface="Times New Roman" charset="-94"/>
                          <a:cs typeface="Times New Roman" charset="-94"/>
                        </a:rPr>
                        <a:t>Bir eksiklik nedeniyle saldırgan veya tehlikeye oldukça duyarlılı olma  </a:t>
                      </a:r>
                    </a:p>
                    <a:p>
                      <a:pPr>
                        <a:spcAft>
                          <a:spcPts val="0"/>
                        </a:spcAft>
                      </a:pPr>
                      <a:r>
                        <a:rPr lang="tr-TR" sz="2300">
                          <a:effectLst/>
                          <a:latin typeface="Times New Roman" charset="-94"/>
                          <a:ea typeface="Times New Roman" charset="-94"/>
                          <a:cs typeface="Times New Roman" charset="-94"/>
                        </a:rPr>
                        <a:t>Yetersiz fiziksel Korunma</a:t>
                      </a:r>
                    </a:p>
                  </a:txBody>
                  <a:tcPr marL="68580" marR="68580" marT="0" marB="0" anchor="ctr"/>
                </a:tc>
                <a:extLst>
                  <a:ext uri="{0D108BD9-81ED-4DB2-BD59-A6C34878D82A}">
                    <a16:rowId xmlns:a16="http://schemas.microsoft.com/office/drawing/2014/main" xmlns="" val="10004"/>
                  </a:ext>
                </a:extLst>
              </a:tr>
              <a:tr h="647189">
                <a:tc>
                  <a:txBody>
                    <a:bodyPr/>
                    <a:lstStyle/>
                    <a:p>
                      <a:pPr marL="18415" indent="-18415">
                        <a:spcAft>
                          <a:spcPts val="0"/>
                        </a:spcAft>
                      </a:pPr>
                      <a:r>
                        <a:rPr lang="tr-TR" sz="2300">
                          <a:effectLst/>
                          <a:latin typeface="Times New Roman" charset="-94"/>
                          <a:ea typeface="Times New Roman" charset="-94"/>
                          <a:cs typeface="Times New Roman" charset="-94"/>
                        </a:rPr>
                        <a:t>Orta-Düşük</a:t>
                      </a:r>
                    </a:p>
                  </a:txBody>
                  <a:tcPr marL="68580" marR="68580" marT="0" marB="0" anchor="ctr"/>
                </a:tc>
                <a:tc>
                  <a:txBody>
                    <a:bodyPr/>
                    <a:lstStyle/>
                    <a:p>
                      <a:pPr algn="ctr">
                        <a:spcAft>
                          <a:spcPts val="0"/>
                        </a:spcAft>
                      </a:pPr>
                      <a:r>
                        <a:rPr lang="tr-TR" sz="2300">
                          <a:effectLst/>
                          <a:latin typeface="Times New Roman" charset="-94"/>
                          <a:ea typeface="Times New Roman" charset="-94"/>
                          <a:cs typeface="Times New Roman" charset="-94"/>
                        </a:rPr>
                        <a:t>4</a:t>
                      </a:r>
                    </a:p>
                  </a:txBody>
                  <a:tcPr marL="68580" marR="68580" marT="0" marB="0" anchor="ctr"/>
                </a:tc>
                <a:tc>
                  <a:txBody>
                    <a:bodyPr/>
                    <a:lstStyle/>
                    <a:p>
                      <a:pPr>
                        <a:spcAft>
                          <a:spcPts val="0"/>
                        </a:spcAft>
                      </a:pPr>
                      <a:r>
                        <a:rPr lang="tr-TR" sz="2300">
                          <a:effectLst/>
                          <a:latin typeface="Times New Roman" charset="-94"/>
                          <a:ea typeface="Times New Roman" charset="-94"/>
                          <a:cs typeface="Times New Roman" charset="-94"/>
                        </a:rPr>
                        <a:t>Bir eksiklik nedeniyle saldırgan veya tehlikeye biraz duyarlılı olma  </a:t>
                      </a:r>
                    </a:p>
                    <a:p>
                      <a:pPr>
                        <a:spcAft>
                          <a:spcPts val="0"/>
                        </a:spcAft>
                      </a:pPr>
                      <a:r>
                        <a:rPr lang="tr-TR" sz="2300">
                          <a:effectLst/>
                          <a:latin typeface="Times New Roman" charset="-94"/>
                          <a:ea typeface="Times New Roman" charset="-94"/>
                          <a:cs typeface="Times New Roman" charset="-94"/>
                        </a:rPr>
                        <a:t>Yetersiz fiziksel Korunma</a:t>
                      </a:r>
                    </a:p>
                  </a:txBody>
                  <a:tcPr marL="68580" marR="68580" marT="0" marB="0" anchor="ctr"/>
                </a:tc>
                <a:extLst>
                  <a:ext uri="{0D108BD9-81ED-4DB2-BD59-A6C34878D82A}">
                    <a16:rowId xmlns:a16="http://schemas.microsoft.com/office/drawing/2014/main" xmlns="" val="10005"/>
                  </a:ext>
                </a:extLst>
              </a:tr>
              <a:tr h="647189">
                <a:tc>
                  <a:txBody>
                    <a:bodyPr/>
                    <a:lstStyle/>
                    <a:p>
                      <a:pPr marL="18415" indent="-18415">
                        <a:spcAft>
                          <a:spcPts val="0"/>
                        </a:spcAft>
                      </a:pPr>
                      <a:r>
                        <a:rPr lang="tr-TR" sz="2300">
                          <a:effectLst/>
                          <a:latin typeface="Times New Roman" charset="-94"/>
                          <a:ea typeface="Times New Roman" charset="-94"/>
                          <a:cs typeface="Times New Roman" charset="-94"/>
                        </a:rPr>
                        <a:t>Düşük</a:t>
                      </a:r>
                    </a:p>
                  </a:txBody>
                  <a:tcPr marL="68580" marR="68580" marT="0" marB="0" anchor="ctr"/>
                </a:tc>
                <a:tc>
                  <a:txBody>
                    <a:bodyPr/>
                    <a:lstStyle/>
                    <a:p>
                      <a:pPr algn="ctr">
                        <a:spcAft>
                          <a:spcPts val="0"/>
                        </a:spcAft>
                      </a:pPr>
                      <a:r>
                        <a:rPr lang="tr-TR" sz="2300">
                          <a:effectLst/>
                          <a:latin typeface="Times New Roman" charset="-94"/>
                          <a:ea typeface="Times New Roman" charset="-94"/>
                          <a:cs typeface="Times New Roman" charset="-94"/>
                        </a:rPr>
                        <a:t>2-3</a:t>
                      </a:r>
                    </a:p>
                  </a:txBody>
                  <a:tcPr marL="68580" marR="68580" marT="0" marB="0" anchor="ctr"/>
                </a:tc>
                <a:tc>
                  <a:txBody>
                    <a:bodyPr/>
                    <a:lstStyle/>
                    <a:p>
                      <a:pPr>
                        <a:spcAft>
                          <a:spcPts val="0"/>
                        </a:spcAft>
                      </a:pPr>
                      <a:r>
                        <a:rPr lang="tr-TR" sz="2300">
                          <a:effectLst/>
                          <a:latin typeface="Times New Roman" charset="-94"/>
                          <a:ea typeface="Times New Roman" charset="-94"/>
                          <a:cs typeface="Times New Roman" charset="-94"/>
                        </a:rPr>
                        <a:t>Bir minör eksiklik nedeniyle saldırgan veya tehlikeye artmış duyarlılık </a:t>
                      </a:r>
                    </a:p>
                    <a:p>
                      <a:pPr>
                        <a:spcAft>
                          <a:spcPts val="0"/>
                        </a:spcAft>
                      </a:pPr>
                      <a:r>
                        <a:rPr lang="tr-TR" sz="2300">
                          <a:effectLst/>
                          <a:latin typeface="Times New Roman" charset="-94"/>
                          <a:ea typeface="Times New Roman" charset="-94"/>
                          <a:cs typeface="Times New Roman" charset="-94"/>
                        </a:rPr>
                        <a:t>Yeterli Fiziksel Korunma </a:t>
                      </a:r>
                    </a:p>
                  </a:txBody>
                  <a:tcPr marL="68580" marR="68580" marT="0" marB="0" anchor="ctr"/>
                </a:tc>
                <a:extLst>
                  <a:ext uri="{0D108BD9-81ED-4DB2-BD59-A6C34878D82A}">
                    <a16:rowId xmlns:a16="http://schemas.microsoft.com/office/drawing/2014/main" xmlns="" val="10006"/>
                  </a:ext>
                </a:extLst>
              </a:tr>
              <a:tr h="323595">
                <a:tc>
                  <a:txBody>
                    <a:bodyPr/>
                    <a:lstStyle/>
                    <a:p>
                      <a:pPr>
                        <a:spcAft>
                          <a:spcPts val="0"/>
                        </a:spcAft>
                      </a:pPr>
                      <a:r>
                        <a:rPr lang="tr-TR" sz="2300">
                          <a:effectLst/>
                          <a:latin typeface="Times New Roman" charset="-94"/>
                          <a:ea typeface="Times New Roman" charset="-94"/>
                          <a:cs typeface="Times New Roman" charset="-94"/>
                        </a:rPr>
                        <a:t>Çok Düşük</a:t>
                      </a:r>
                    </a:p>
                  </a:txBody>
                  <a:tcPr marL="68580" marR="68580" marT="0" marB="0" anchor="ctr"/>
                </a:tc>
                <a:tc>
                  <a:txBody>
                    <a:bodyPr/>
                    <a:lstStyle/>
                    <a:p>
                      <a:pPr algn="ctr">
                        <a:spcAft>
                          <a:spcPts val="0"/>
                        </a:spcAft>
                      </a:pPr>
                      <a:r>
                        <a:rPr lang="tr-TR" sz="2300">
                          <a:effectLst/>
                          <a:latin typeface="Times New Roman" charset="-94"/>
                          <a:ea typeface="Times New Roman" charset="-94"/>
                          <a:cs typeface="Times New Roman" charset="-94"/>
                        </a:rPr>
                        <a:t>1</a:t>
                      </a:r>
                    </a:p>
                  </a:txBody>
                  <a:tcPr marL="68580" marR="68580" marT="0" marB="0" anchor="ctr"/>
                </a:tc>
                <a:tc>
                  <a:txBody>
                    <a:bodyPr/>
                    <a:lstStyle/>
                    <a:p>
                      <a:pPr>
                        <a:spcAft>
                          <a:spcPts val="0"/>
                        </a:spcAft>
                      </a:pPr>
                      <a:r>
                        <a:rPr lang="tr-TR" sz="2300" dirty="0">
                          <a:effectLst/>
                          <a:latin typeface="Times New Roman" charset="-94"/>
                          <a:ea typeface="Times New Roman" charset="-94"/>
                          <a:cs typeface="Times New Roman" charset="-94"/>
                        </a:rPr>
                        <a:t>Eksiklik yok ve yeterli Fiziksel korunma  </a:t>
                      </a:r>
                    </a:p>
                  </a:txBody>
                  <a:tcPr marL="68580" marR="68580" marT="0" marB="0" anchor="ctr"/>
                </a:tc>
                <a:extLst>
                  <a:ext uri="{0D108BD9-81ED-4DB2-BD59-A6C34878D82A}">
                    <a16:rowId xmlns:a16="http://schemas.microsoft.com/office/drawing/2014/main" xmlns="" val="10007"/>
                  </a:ext>
                </a:extLst>
              </a:tr>
            </a:tbl>
          </a:graphicData>
        </a:graphic>
      </p:graphicFrame>
      <p:pic>
        <p:nvPicPr>
          <p:cNvPr id="4" name="Resim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030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8378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51200"/>
            <a:ext cx="12192500" cy="360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o 1"/>
          <p:cNvGraphicFramePr>
            <a:graphicFrameLocks noGrp="1"/>
          </p:cNvGraphicFramePr>
          <p:nvPr>
            <p:extLst>
              <p:ext uri="{D42A27DB-BD31-4B8C-83A1-F6EECF244321}">
                <p14:modId xmlns:p14="http://schemas.microsoft.com/office/powerpoint/2010/main" val="27864396"/>
              </p:ext>
            </p:extLst>
          </p:nvPr>
        </p:nvGraphicFramePr>
        <p:xfrm>
          <a:off x="0" y="0"/>
          <a:ext cx="12192501" cy="3251201"/>
        </p:xfrm>
        <a:graphic>
          <a:graphicData uri="http://schemas.openxmlformats.org/drawingml/2006/table">
            <a:tbl>
              <a:tblPr firstRow="1" firstCol="1" bandRow="1">
                <a:tableStyleId>{5C22544A-7EE6-4342-B048-85BDC9FD1C3A}</a:tableStyleId>
              </a:tblPr>
              <a:tblGrid>
                <a:gridCol w="2438231">
                  <a:extLst>
                    <a:ext uri="{9D8B030D-6E8A-4147-A177-3AD203B41FA5}">
                      <a16:colId xmlns:a16="http://schemas.microsoft.com/office/drawing/2014/main" xmlns="" val="20000"/>
                    </a:ext>
                  </a:extLst>
                </a:gridCol>
                <a:gridCol w="2438231">
                  <a:extLst>
                    <a:ext uri="{9D8B030D-6E8A-4147-A177-3AD203B41FA5}">
                      <a16:colId xmlns:a16="http://schemas.microsoft.com/office/drawing/2014/main" xmlns="" val="20001"/>
                    </a:ext>
                  </a:extLst>
                </a:gridCol>
                <a:gridCol w="2438231">
                  <a:extLst>
                    <a:ext uri="{9D8B030D-6E8A-4147-A177-3AD203B41FA5}">
                      <a16:colId xmlns:a16="http://schemas.microsoft.com/office/drawing/2014/main" xmlns="" val="20002"/>
                    </a:ext>
                  </a:extLst>
                </a:gridCol>
                <a:gridCol w="2438231">
                  <a:extLst>
                    <a:ext uri="{9D8B030D-6E8A-4147-A177-3AD203B41FA5}">
                      <a16:colId xmlns:a16="http://schemas.microsoft.com/office/drawing/2014/main" xmlns="" val="20003"/>
                    </a:ext>
                  </a:extLst>
                </a:gridCol>
                <a:gridCol w="2439577">
                  <a:extLst>
                    <a:ext uri="{9D8B030D-6E8A-4147-A177-3AD203B41FA5}">
                      <a16:colId xmlns:a16="http://schemas.microsoft.com/office/drawing/2014/main" xmlns="" val="20004"/>
                    </a:ext>
                  </a:extLst>
                </a:gridCol>
              </a:tblGrid>
              <a:tr h="1083733">
                <a:tc>
                  <a:txBody>
                    <a:bodyPr/>
                    <a:lstStyle/>
                    <a:p>
                      <a:pPr>
                        <a:spcAft>
                          <a:spcPts val="0"/>
                        </a:spcAft>
                      </a:pPr>
                      <a:r>
                        <a:rPr lang="tr-TR" sz="2400" dirty="0">
                          <a:effectLst/>
                        </a:rPr>
                        <a:t>Algılama </a:t>
                      </a:r>
                      <a:r>
                        <a:rPr lang="tr-TR" sz="2400" dirty="0" err="1">
                          <a:effectLst/>
                        </a:rPr>
                        <a:t>Modu</a:t>
                      </a:r>
                      <a:r>
                        <a:rPr lang="tr-TR" sz="2400" dirty="0">
                          <a:effectLst/>
                        </a:rPr>
                        <a:t> / Tehdit Tipi</a:t>
                      </a:r>
                      <a:endParaRPr lang="tr-TR" sz="2400" dirty="0">
                        <a:effectLst/>
                        <a:latin typeface="Calibri"/>
                        <a:ea typeface="Calibri"/>
                        <a:cs typeface="Times New Roman"/>
                      </a:endParaRPr>
                    </a:p>
                  </a:txBody>
                  <a:tcPr marL="68580" marR="68580" marT="0" marB="0"/>
                </a:tc>
                <a:tc>
                  <a:txBody>
                    <a:bodyPr/>
                    <a:lstStyle/>
                    <a:p>
                      <a:pPr algn="just">
                        <a:spcAft>
                          <a:spcPts val="0"/>
                        </a:spcAft>
                      </a:pPr>
                      <a:r>
                        <a:rPr lang="tr-TR" sz="2400">
                          <a:effectLst/>
                        </a:rPr>
                        <a:t>Dağınık Soğuk Gökyüzü</a:t>
                      </a:r>
                      <a:endParaRPr lang="tr-TR" sz="2400">
                        <a:effectLst/>
                        <a:latin typeface="Calibri"/>
                        <a:ea typeface="Calibri"/>
                        <a:cs typeface="Times New Roman"/>
                      </a:endParaRPr>
                    </a:p>
                  </a:txBody>
                  <a:tcPr marL="68580" marR="68580" marT="0" marB="0"/>
                </a:tc>
                <a:tc>
                  <a:txBody>
                    <a:bodyPr/>
                    <a:lstStyle/>
                    <a:p>
                      <a:pPr algn="just">
                        <a:spcAft>
                          <a:spcPts val="0"/>
                        </a:spcAft>
                      </a:pPr>
                      <a:r>
                        <a:rPr lang="tr-TR" sz="2400">
                          <a:effectLst/>
                        </a:rPr>
                        <a:t>Dağınık Kaynak</a:t>
                      </a:r>
                      <a:endParaRPr lang="tr-TR" sz="2400">
                        <a:effectLst/>
                        <a:latin typeface="Calibri"/>
                        <a:ea typeface="Calibri"/>
                        <a:cs typeface="Times New Roman"/>
                      </a:endParaRPr>
                    </a:p>
                  </a:txBody>
                  <a:tcPr marL="68580" marR="68580" marT="0" marB="0"/>
                </a:tc>
                <a:tc>
                  <a:txBody>
                    <a:bodyPr/>
                    <a:lstStyle/>
                    <a:p>
                      <a:pPr algn="just">
                        <a:spcAft>
                          <a:spcPts val="0"/>
                        </a:spcAft>
                      </a:pPr>
                      <a:r>
                        <a:rPr lang="tr-TR" sz="2400">
                          <a:effectLst/>
                        </a:rPr>
                        <a:t>Bulut emisyonu </a:t>
                      </a:r>
                      <a:endParaRPr lang="tr-TR" sz="2400">
                        <a:effectLst/>
                        <a:latin typeface="Calibri"/>
                        <a:ea typeface="Calibri"/>
                        <a:cs typeface="Times New Roman"/>
                      </a:endParaRPr>
                    </a:p>
                  </a:txBody>
                  <a:tcPr marL="68580" marR="68580" marT="0" marB="0"/>
                </a:tc>
                <a:tc>
                  <a:txBody>
                    <a:bodyPr/>
                    <a:lstStyle/>
                    <a:p>
                      <a:pPr algn="just">
                        <a:spcAft>
                          <a:spcPts val="0"/>
                        </a:spcAft>
                      </a:pPr>
                      <a:r>
                        <a:rPr lang="tr-TR" sz="2400">
                          <a:effectLst/>
                        </a:rPr>
                        <a:t>Bulut Aktarımı</a:t>
                      </a:r>
                      <a:endParaRPr lang="tr-TR" sz="2400">
                        <a:effectLst/>
                        <a:latin typeface="Calibri"/>
                        <a:ea typeface="Calibri"/>
                        <a:cs typeface="Times New Roman"/>
                      </a:endParaRPr>
                    </a:p>
                  </a:txBody>
                  <a:tcPr marL="68580" marR="68580" marT="0" marB="0"/>
                </a:tc>
                <a:extLst>
                  <a:ext uri="{0D108BD9-81ED-4DB2-BD59-A6C34878D82A}">
                    <a16:rowId xmlns:a16="http://schemas.microsoft.com/office/drawing/2014/main" xmlns="" val="10000"/>
                  </a:ext>
                </a:extLst>
              </a:tr>
              <a:tr h="541867">
                <a:tc>
                  <a:txBody>
                    <a:bodyPr/>
                    <a:lstStyle/>
                    <a:p>
                      <a:pPr algn="just">
                        <a:spcAft>
                          <a:spcPts val="0"/>
                        </a:spcAft>
                      </a:pPr>
                      <a:r>
                        <a:rPr lang="tr-TR" sz="2400" dirty="0">
                          <a:effectLst/>
                        </a:rPr>
                        <a:t>Pasif / </a:t>
                      </a:r>
                      <a:r>
                        <a:rPr lang="tr-TR" sz="2400" dirty="0" err="1">
                          <a:effectLst/>
                        </a:rPr>
                        <a:t>Aerosol</a:t>
                      </a:r>
                      <a:endParaRPr lang="tr-TR" sz="2400" dirty="0">
                        <a:effectLst/>
                        <a:latin typeface="Calibri"/>
                        <a:ea typeface="Calibri"/>
                        <a:cs typeface="Times New Roman"/>
                      </a:endParaRPr>
                    </a:p>
                  </a:txBody>
                  <a:tcPr marL="68580" marR="68580" marT="0" marB="0"/>
                </a:tc>
                <a:tc>
                  <a:txBody>
                    <a:bodyPr/>
                    <a:lstStyle/>
                    <a:p>
                      <a:pPr algn="just">
                        <a:spcAft>
                          <a:spcPts val="0"/>
                        </a:spcAft>
                      </a:pPr>
                      <a:r>
                        <a:rPr lang="tr-TR" sz="2400">
                          <a:effectLst/>
                        </a:rPr>
                        <a:t>√</a:t>
                      </a:r>
                      <a:endParaRPr lang="tr-TR" sz="2400">
                        <a:effectLst/>
                        <a:latin typeface="Calibri"/>
                        <a:ea typeface="Calibri"/>
                        <a:cs typeface="Times New Roman"/>
                      </a:endParaRPr>
                    </a:p>
                  </a:txBody>
                  <a:tcPr marL="68580" marR="68580" marT="0" marB="0"/>
                </a:tc>
                <a:tc>
                  <a:txBody>
                    <a:bodyPr/>
                    <a:lstStyle/>
                    <a:p>
                      <a:pPr algn="just">
                        <a:spcAft>
                          <a:spcPts val="0"/>
                        </a:spcAft>
                      </a:pPr>
                      <a:r>
                        <a:rPr lang="tr-TR" sz="2400">
                          <a:effectLst/>
                        </a:rPr>
                        <a:t>√</a:t>
                      </a:r>
                      <a:endParaRPr lang="tr-TR" sz="2400">
                        <a:effectLst/>
                        <a:latin typeface="Calibri"/>
                        <a:ea typeface="Calibri"/>
                        <a:cs typeface="Times New Roman"/>
                      </a:endParaRPr>
                    </a:p>
                  </a:txBody>
                  <a:tcPr marL="68580" marR="68580" marT="0" marB="0"/>
                </a:tc>
                <a:tc>
                  <a:txBody>
                    <a:bodyPr/>
                    <a:lstStyle/>
                    <a:p>
                      <a:pPr algn="just">
                        <a:spcAft>
                          <a:spcPts val="0"/>
                        </a:spcAft>
                      </a:pPr>
                      <a:r>
                        <a:rPr lang="tr-TR" sz="2400">
                          <a:effectLst/>
                        </a:rPr>
                        <a:t>√</a:t>
                      </a:r>
                      <a:endParaRPr lang="tr-TR" sz="2400">
                        <a:effectLst/>
                        <a:latin typeface="Calibri"/>
                        <a:ea typeface="Calibri"/>
                        <a:cs typeface="Times New Roman"/>
                      </a:endParaRPr>
                    </a:p>
                  </a:txBody>
                  <a:tcPr marL="68580" marR="68580" marT="0" marB="0"/>
                </a:tc>
                <a:tc>
                  <a:txBody>
                    <a:bodyPr/>
                    <a:lstStyle/>
                    <a:p>
                      <a:pPr algn="just">
                        <a:spcAft>
                          <a:spcPts val="0"/>
                        </a:spcAft>
                      </a:pPr>
                      <a:r>
                        <a:rPr lang="tr-TR" sz="2400">
                          <a:effectLst/>
                        </a:rPr>
                        <a:t>√</a:t>
                      </a:r>
                      <a:endParaRPr lang="tr-TR" sz="2400">
                        <a:effectLst/>
                        <a:latin typeface="Calibri"/>
                        <a:ea typeface="Calibri"/>
                        <a:cs typeface="Times New Roman"/>
                      </a:endParaRPr>
                    </a:p>
                  </a:txBody>
                  <a:tcPr marL="68580" marR="68580" marT="0" marB="0"/>
                </a:tc>
                <a:extLst>
                  <a:ext uri="{0D108BD9-81ED-4DB2-BD59-A6C34878D82A}">
                    <a16:rowId xmlns:a16="http://schemas.microsoft.com/office/drawing/2014/main" xmlns="" val="10001"/>
                  </a:ext>
                </a:extLst>
              </a:tr>
              <a:tr h="541867">
                <a:tc>
                  <a:txBody>
                    <a:bodyPr/>
                    <a:lstStyle/>
                    <a:p>
                      <a:pPr algn="just">
                        <a:spcAft>
                          <a:spcPts val="0"/>
                        </a:spcAft>
                      </a:pPr>
                      <a:r>
                        <a:rPr lang="tr-TR" sz="2400" dirty="0">
                          <a:effectLst/>
                        </a:rPr>
                        <a:t>Aktif / </a:t>
                      </a:r>
                      <a:r>
                        <a:rPr lang="tr-TR" sz="2400" dirty="0" err="1">
                          <a:effectLst/>
                        </a:rPr>
                        <a:t>Aerosol</a:t>
                      </a:r>
                      <a:endParaRPr lang="tr-TR" sz="2400" dirty="0">
                        <a:effectLst/>
                        <a:latin typeface="Calibri"/>
                        <a:ea typeface="Calibri"/>
                        <a:cs typeface="Times New Roman"/>
                      </a:endParaRPr>
                    </a:p>
                  </a:txBody>
                  <a:tcPr marL="68580" marR="68580" marT="0" marB="0"/>
                </a:tc>
                <a:tc>
                  <a:txBody>
                    <a:bodyPr/>
                    <a:lstStyle/>
                    <a:p>
                      <a:pPr algn="just">
                        <a:spcAft>
                          <a:spcPts val="0"/>
                        </a:spcAft>
                      </a:pPr>
                      <a:r>
                        <a:rPr lang="tr-TR" sz="2400">
                          <a:effectLst/>
                        </a:rPr>
                        <a:t> </a:t>
                      </a:r>
                      <a:endParaRPr lang="tr-TR" sz="2400">
                        <a:effectLst/>
                        <a:latin typeface="Calibri"/>
                        <a:ea typeface="Calibri"/>
                        <a:cs typeface="Times New Roman"/>
                      </a:endParaRPr>
                    </a:p>
                  </a:txBody>
                  <a:tcPr marL="68580" marR="68580" marT="0" marB="0"/>
                </a:tc>
                <a:tc>
                  <a:txBody>
                    <a:bodyPr/>
                    <a:lstStyle/>
                    <a:p>
                      <a:pPr algn="just">
                        <a:spcAft>
                          <a:spcPts val="0"/>
                        </a:spcAft>
                      </a:pPr>
                      <a:r>
                        <a:rPr lang="tr-TR" sz="2400">
                          <a:effectLst/>
                        </a:rPr>
                        <a:t>√</a:t>
                      </a:r>
                      <a:endParaRPr lang="tr-TR" sz="2400">
                        <a:effectLst/>
                        <a:latin typeface="Calibri"/>
                        <a:ea typeface="Calibri"/>
                        <a:cs typeface="Times New Roman"/>
                      </a:endParaRPr>
                    </a:p>
                  </a:txBody>
                  <a:tcPr marL="68580" marR="68580" marT="0" marB="0"/>
                </a:tc>
                <a:tc>
                  <a:txBody>
                    <a:bodyPr/>
                    <a:lstStyle/>
                    <a:p>
                      <a:pPr algn="just">
                        <a:spcAft>
                          <a:spcPts val="0"/>
                        </a:spcAft>
                      </a:pPr>
                      <a:r>
                        <a:rPr lang="tr-TR" sz="2400" dirty="0">
                          <a:effectLst/>
                        </a:rPr>
                        <a:t> </a:t>
                      </a:r>
                      <a:endParaRPr lang="tr-TR" sz="2400" dirty="0">
                        <a:effectLst/>
                        <a:latin typeface="Calibri"/>
                        <a:ea typeface="Calibri"/>
                        <a:cs typeface="Times New Roman"/>
                      </a:endParaRPr>
                    </a:p>
                  </a:txBody>
                  <a:tcPr marL="68580" marR="68580" marT="0" marB="0"/>
                </a:tc>
                <a:tc>
                  <a:txBody>
                    <a:bodyPr/>
                    <a:lstStyle/>
                    <a:p>
                      <a:pPr algn="just">
                        <a:spcAft>
                          <a:spcPts val="0"/>
                        </a:spcAft>
                      </a:pPr>
                      <a:r>
                        <a:rPr lang="tr-TR" sz="2400">
                          <a:effectLst/>
                        </a:rPr>
                        <a:t>√</a:t>
                      </a:r>
                      <a:endParaRPr lang="tr-TR" sz="2400">
                        <a:effectLst/>
                        <a:latin typeface="Calibri"/>
                        <a:ea typeface="Calibri"/>
                        <a:cs typeface="Times New Roman"/>
                      </a:endParaRPr>
                    </a:p>
                  </a:txBody>
                  <a:tcPr marL="68580" marR="68580" marT="0" marB="0"/>
                </a:tc>
                <a:extLst>
                  <a:ext uri="{0D108BD9-81ED-4DB2-BD59-A6C34878D82A}">
                    <a16:rowId xmlns:a16="http://schemas.microsoft.com/office/drawing/2014/main" xmlns="" val="10002"/>
                  </a:ext>
                </a:extLst>
              </a:tr>
              <a:tr h="541867">
                <a:tc>
                  <a:txBody>
                    <a:bodyPr/>
                    <a:lstStyle/>
                    <a:p>
                      <a:pPr algn="just">
                        <a:spcAft>
                          <a:spcPts val="0"/>
                        </a:spcAft>
                      </a:pPr>
                      <a:r>
                        <a:rPr lang="tr-TR" sz="2400" dirty="0">
                          <a:effectLst/>
                        </a:rPr>
                        <a:t>Aktif / Buhar</a:t>
                      </a:r>
                      <a:endParaRPr lang="tr-TR" sz="2400" dirty="0">
                        <a:effectLst/>
                        <a:latin typeface="Calibri"/>
                        <a:ea typeface="Calibri"/>
                        <a:cs typeface="Times New Roman"/>
                      </a:endParaRPr>
                    </a:p>
                  </a:txBody>
                  <a:tcPr marL="68580" marR="68580" marT="0" marB="0"/>
                </a:tc>
                <a:tc>
                  <a:txBody>
                    <a:bodyPr/>
                    <a:lstStyle/>
                    <a:p>
                      <a:pPr algn="just">
                        <a:spcAft>
                          <a:spcPts val="0"/>
                        </a:spcAft>
                      </a:pPr>
                      <a:r>
                        <a:rPr lang="tr-TR" sz="2400">
                          <a:effectLst/>
                        </a:rPr>
                        <a:t> </a:t>
                      </a:r>
                      <a:endParaRPr lang="tr-TR" sz="2400">
                        <a:effectLst/>
                        <a:latin typeface="Calibri"/>
                        <a:ea typeface="Calibri"/>
                        <a:cs typeface="Times New Roman"/>
                      </a:endParaRPr>
                    </a:p>
                  </a:txBody>
                  <a:tcPr marL="68580" marR="68580" marT="0" marB="0"/>
                </a:tc>
                <a:tc>
                  <a:txBody>
                    <a:bodyPr/>
                    <a:lstStyle/>
                    <a:p>
                      <a:pPr algn="just">
                        <a:spcAft>
                          <a:spcPts val="0"/>
                        </a:spcAft>
                      </a:pPr>
                      <a:r>
                        <a:rPr lang="tr-TR" sz="2400">
                          <a:effectLst/>
                        </a:rPr>
                        <a:t> </a:t>
                      </a:r>
                      <a:endParaRPr lang="tr-TR" sz="2400">
                        <a:effectLst/>
                        <a:latin typeface="Calibri"/>
                        <a:ea typeface="Calibri"/>
                        <a:cs typeface="Times New Roman"/>
                      </a:endParaRPr>
                    </a:p>
                  </a:txBody>
                  <a:tcPr marL="68580" marR="68580" marT="0" marB="0"/>
                </a:tc>
                <a:tc>
                  <a:txBody>
                    <a:bodyPr/>
                    <a:lstStyle/>
                    <a:p>
                      <a:pPr algn="just">
                        <a:spcAft>
                          <a:spcPts val="0"/>
                        </a:spcAft>
                      </a:pPr>
                      <a:r>
                        <a:rPr lang="tr-TR" sz="2400">
                          <a:effectLst/>
                        </a:rPr>
                        <a:t> </a:t>
                      </a:r>
                      <a:endParaRPr lang="tr-TR" sz="2400">
                        <a:effectLst/>
                        <a:latin typeface="Calibri"/>
                        <a:ea typeface="Calibri"/>
                        <a:cs typeface="Times New Roman"/>
                      </a:endParaRPr>
                    </a:p>
                  </a:txBody>
                  <a:tcPr marL="68580" marR="68580" marT="0" marB="0"/>
                </a:tc>
                <a:tc>
                  <a:txBody>
                    <a:bodyPr/>
                    <a:lstStyle/>
                    <a:p>
                      <a:pPr algn="just">
                        <a:spcAft>
                          <a:spcPts val="0"/>
                        </a:spcAft>
                      </a:pPr>
                      <a:r>
                        <a:rPr lang="tr-TR" sz="2400">
                          <a:effectLst/>
                        </a:rPr>
                        <a:t>√</a:t>
                      </a:r>
                      <a:endParaRPr lang="tr-TR" sz="2400">
                        <a:effectLst/>
                        <a:latin typeface="Calibri"/>
                        <a:ea typeface="Calibri"/>
                        <a:cs typeface="Times New Roman"/>
                      </a:endParaRPr>
                    </a:p>
                  </a:txBody>
                  <a:tcPr marL="68580" marR="68580" marT="0" marB="0"/>
                </a:tc>
                <a:extLst>
                  <a:ext uri="{0D108BD9-81ED-4DB2-BD59-A6C34878D82A}">
                    <a16:rowId xmlns:a16="http://schemas.microsoft.com/office/drawing/2014/main" xmlns="" val="10003"/>
                  </a:ext>
                </a:extLst>
              </a:tr>
              <a:tr h="541867">
                <a:tc>
                  <a:txBody>
                    <a:bodyPr/>
                    <a:lstStyle/>
                    <a:p>
                      <a:pPr algn="just">
                        <a:spcAft>
                          <a:spcPts val="0"/>
                        </a:spcAft>
                      </a:pPr>
                      <a:r>
                        <a:rPr lang="tr-TR" sz="2400" dirty="0">
                          <a:effectLst/>
                        </a:rPr>
                        <a:t>Pasif / Buhar</a:t>
                      </a:r>
                      <a:endParaRPr lang="tr-TR" sz="2400" dirty="0">
                        <a:effectLst/>
                        <a:latin typeface="Calibri"/>
                        <a:ea typeface="Calibri"/>
                        <a:cs typeface="Times New Roman"/>
                      </a:endParaRPr>
                    </a:p>
                  </a:txBody>
                  <a:tcPr marL="68580" marR="68580" marT="0" marB="0"/>
                </a:tc>
                <a:tc>
                  <a:txBody>
                    <a:bodyPr/>
                    <a:lstStyle/>
                    <a:p>
                      <a:pPr algn="just">
                        <a:spcAft>
                          <a:spcPts val="0"/>
                        </a:spcAft>
                      </a:pPr>
                      <a:r>
                        <a:rPr lang="tr-TR" sz="2400" dirty="0">
                          <a:effectLst/>
                        </a:rPr>
                        <a:t> </a:t>
                      </a:r>
                      <a:endParaRPr lang="tr-TR" sz="2400" dirty="0">
                        <a:effectLst/>
                        <a:latin typeface="Calibri"/>
                        <a:ea typeface="Calibri"/>
                        <a:cs typeface="Times New Roman"/>
                      </a:endParaRPr>
                    </a:p>
                  </a:txBody>
                  <a:tcPr marL="68580" marR="68580" marT="0" marB="0"/>
                </a:tc>
                <a:tc>
                  <a:txBody>
                    <a:bodyPr/>
                    <a:lstStyle/>
                    <a:p>
                      <a:pPr algn="just">
                        <a:spcAft>
                          <a:spcPts val="0"/>
                        </a:spcAft>
                      </a:pPr>
                      <a:r>
                        <a:rPr lang="tr-TR" sz="2400" dirty="0">
                          <a:effectLst/>
                        </a:rPr>
                        <a:t> </a:t>
                      </a:r>
                      <a:endParaRPr lang="tr-TR" sz="2400" dirty="0">
                        <a:effectLst/>
                        <a:latin typeface="Calibri"/>
                        <a:ea typeface="Calibri"/>
                        <a:cs typeface="Times New Roman"/>
                      </a:endParaRPr>
                    </a:p>
                  </a:txBody>
                  <a:tcPr marL="68580" marR="68580" marT="0" marB="0"/>
                </a:tc>
                <a:tc>
                  <a:txBody>
                    <a:bodyPr/>
                    <a:lstStyle/>
                    <a:p>
                      <a:pPr algn="just">
                        <a:spcAft>
                          <a:spcPts val="0"/>
                        </a:spcAft>
                      </a:pPr>
                      <a:r>
                        <a:rPr lang="tr-TR" sz="2400" dirty="0">
                          <a:effectLst/>
                        </a:rPr>
                        <a:t>√</a:t>
                      </a:r>
                      <a:endParaRPr lang="tr-TR" sz="2400" dirty="0">
                        <a:effectLst/>
                        <a:latin typeface="Calibri"/>
                        <a:ea typeface="Calibri"/>
                        <a:cs typeface="Times New Roman"/>
                      </a:endParaRPr>
                    </a:p>
                  </a:txBody>
                  <a:tcPr marL="68580" marR="68580" marT="0" marB="0"/>
                </a:tc>
                <a:tc>
                  <a:txBody>
                    <a:bodyPr/>
                    <a:lstStyle/>
                    <a:p>
                      <a:pPr algn="just">
                        <a:spcAft>
                          <a:spcPts val="0"/>
                        </a:spcAft>
                      </a:pPr>
                      <a:r>
                        <a:rPr lang="tr-TR" sz="2400" dirty="0">
                          <a:effectLst/>
                        </a:rPr>
                        <a:t>√</a:t>
                      </a:r>
                      <a:endParaRPr lang="tr-TR" sz="24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4"/>
                  </a:ext>
                </a:extLst>
              </a:tr>
            </a:tbl>
          </a:graphicData>
        </a:graphic>
      </p:graphicFrame>
      <p:pic>
        <p:nvPicPr>
          <p:cNvPr id="4" name="Resim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5818188"/>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Yuvarlatılmış Dikdörtgen 2"/>
          <p:cNvSpPr/>
          <p:nvPr/>
        </p:nvSpPr>
        <p:spPr>
          <a:xfrm>
            <a:off x="2345635" y="6149009"/>
            <a:ext cx="2835965" cy="437321"/>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smtClean="0">
                <a:solidFill>
                  <a:srgbClr val="1924FA"/>
                </a:solidFill>
              </a:rPr>
              <a:t>Arkaplan</a:t>
            </a:r>
            <a:r>
              <a:rPr lang="tr-TR" dirty="0" smtClean="0">
                <a:solidFill>
                  <a:srgbClr val="1924FA"/>
                </a:solidFill>
              </a:rPr>
              <a:t>/Kaynak</a:t>
            </a:r>
            <a:endParaRPr lang="tr-TR" dirty="0">
              <a:solidFill>
                <a:srgbClr val="1924FA"/>
              </a:solidFill>
            </a:endParaRPr>
          </a:p>
        </p:txBody>
      </p:sp>
    </p:spTree>
    <p:extLst>
      <p:ext uri="{BB962C8B-B14F-4D97-AF65-F5344CB8AC3E}">
        <p14:creationId xmlns:p14="http://schemas.microsoft.com/office/powerpoint/2010/main" val="20892179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66800" y="274638"/>
            <a:ext cx="7865165" cy="792162"/>
          </a:xfrm>
        </p:spPr>
        <p:txBody>
          <a:bodyPr/>
          <a:lstStyle/>
          <a:p>
            <a:pPr algn="ctr"/>
            <a:r>
              <a:rPr lang="tr-TR" b="1" dirty="0" smtClean="0">
                <a:solidFill>
                  <a:srgbClr val="1924FA"/>
                </a:solidFill>
                <a:latin typeface="Tahoma" charset="0"/>
                <a:ea typeface="Tahoma" charset="0"/>
                <a:cs typeface="Tahoma" charset="0"/>
              </a:rPr>
              <a:t>Çevresel Riskler</a:t>
            </a:r>
            <a:endParaRPr lang="tr-TR" b="1" dirty="0">
              <a:solidFill>
                <a:srgbClr val="1924FA"/>
              </a:solidFill>
              <a:latin typeface="Tahoma" charset="0"/>
              <a:ea typeface="Tahoma" charset="0"/>
              <a:cs typeface="Tahoma" charset="0"/>
            </a:endParaRPr>
          </a:p>
        </p:txBody>
      </p:sp>
      <p:sp>
        <p:nvSpPr>
          <p:cNvPr id="4" name="Metin kutusu 3"/>
          <p:cNvSpPr txBox="1"/>
          <p:nvPr/>
        </p:nvSpPr>
        <p:spPr>
          <a:xfrm>
            <a:off x="419100" y="1109007"/>
            <a:ext cx="11440804" cy="5632311"/>
          </a:xfrm>
          <a:prstGeom prst="rect">
            <a:avLst/>
          </a:prstGeom>
          <a:noFill/>
        </p:spPr>
        <p:txBody>
          <a:bodyPr wrap="square" rtlCol="0">
            <a:spAutoFit/>
          </a:bodyPr>
          <a:lstStyle/>
          <a:p>
            <a:r>
              <a:rPr lang="tr-TR" sz="2400" b="1" dirty="0" smtClean="0">
                <a:latin typeface="Tahoma" charset="0"/>
                <a:ea typeface="Tahoma" charset="0"/>
                <a:cs typeface="Tahoma" charset="0"/>
              </a:rPr>
              <a:t>Türkiye </a:t>
            </a:r>
            <a:r>
              <a:rPr lang="tr-TR" sz="2400" dirty="0" smtClean="0">
                <a:latin typeface="Tahoma" charset="0"/>
                <a:ea typeface="Tahoma" charset="0"/>
                <a:cs typeface="Tahoma" charset="0"/>
              </a:rPr>
              <a:t>Çevresindeki Kimyasal tehdit ajanları nelerdir?</a:t>
            </a:r>
          </a:p>
          <a:p>
            <a:r>
              <a:rPr lang="tr-TR" sz="2400" b="1" dirty="0" smtClean="0">
                <a:latin typeface="Tahoma" charset="0"/>
                <a:ea typeface="Tahoma" charset="0"/>
                <a:cs typeface="Tahoma" charset="0"/>
              </a:rPr>
              <a:t>Suriye’de</a:t>
            </a:r>
            <a:r>
              <a:rPr lang="tr-TR" sz="2400" dirty="0" smtClean="0">
                <a:latin typeface="Tahoma" charset="0"/>
                <a:ea typeface="Tahoma" charset="0"/>
                <a:cs typeface="Tahoma" charset="0"/>
              </a:rPr>
              <a:t>: sarin, klor ve VX gazı, ???</a:t>
            </a:r>
          </a:p>
          <a:p>
            <a:r>
              <a:rPr lang="tr-TR" sz="2400" b="1" dirty="0" smtClean="0">
                <a:latin typeface="Tahoma" charset="0"/>
                <a:ea typeface="Tahoma" charset="0"/>
                <a:cs typeface="Tahoma" charset="0"/>
              </a:rPr>
              <a:t>İran’da</a:t>
            </a:r>
            <a:r>
              <a:rPr lang="tr-TR" sz="2400" dirty="0" smtClean="0">
                <a:latin typeface="Tahoma" charset="0"/>
                <a:ea typeface="Tahoma" charset="0"/>
                <a:cs typeface="Tahoma" charset="0"/>
              </a:rPr>
              <a:t> </a:t>
            </a:r>
            <a:r>
              <a:rPr lang="tr-TR" sz="2400" dirty="0" err="1" smtClean="0">
                <a:latin typeface="Tahoma" charset="0"/>
                <a:ea typeface="Tahoma" charset="0"/>
                <a:cs typeface="Tahoma" charset="0"/>
              </a:rPr>
              <a:t>Smallpox</a:t>
            </a:r>
            <a:r>
              <a:rPr lang="tr-TR" sz="2400" dirty="0" smtClean="0">
                <a:latin typeface="Tahoma" charset="0"/>
                <a:ea typeface="Tahoma" charset="0"/>
                <a:cs typeface="Tahoma" charset="0"/>
              </a:rPr>
              <a:t> </a:t>
            </a:r>
            <a:r>
              <a:rPr lang="tr-TR" sz="2400" dirty="0">
                <a:latin typeface="Tahoma" charset="0"/>
                <a:ea typeface="Tahoma" charset="0"/>
                <a:cs typeface="Tahoma" charset="0"/>
              </a:rPr>
              <a:t>İ</a:t>
            </a:r>
            <a:r>
              <a:rPr lang="tr-TR" sz="2400" dirty="0" smtClean="0">
                <a:latin typeface="Tahoma" charset="0"/>
                <a:ea typeface="Tahoma" charset="0"/>
                <a:cs typeface="Tahoma" charset="0"/>
              </a:rPr>
              <a:t>ran </a:t>
            </a:r>
            <a:r>
              <a:rPr lang="tr-TR" sz="2400" dirty="0">
                <a:latin typeface="Tahoma" charset="0"/>
                <a:ea typeface="Tahoma" charset="0"/>
                <a:cs typeface="Tahoma" charset="0"/>
              </a:rPr>
              <a:t>I</a:t>
            </a:r>
            <a:r>
              <a:rPr lang="tr-TR" sz="2400" dirty="0" smtClean="0">
                <a:latin typeface="Tahoma" charset="0"/>
                <a:ea typeface="Tahoma" charset="0"/>
                <a:cs typeface="Tahoma" charset="0"/>
              </a:rPr>
              <a:t>rak savaşında kullanıldı.</a:t>
            </a:r>
          </a:p>
          <a:p>
            <a:r>
              <a:rPr lang="tr-TR" sz="2400" b="1" dirty="0" smtClean="0">
                <a:latin typeface="Tahoma" charset="0"/>
                <a:ea typeface="Tahoma" charset="0"/>
                <a:cs typeface="Tahoma" charset="0"/>
              </a:rPr>
              <a:t>Bulgaristan:</a:t>
            </a:r>
            <a:r>
              <a:rPr lang="tr-TR" sz="2400" dirty="0" smtClean="0">
                <a:latin typeface="Tahoma" charset="0"/>
                <a:ea typeface="Tahoma" charset="0"/>
                <a:cs typeface="Tahoma" charset="0"/>
              </a:rPr>
              <a:t> Sovyet döneminden kalma kimyasal silahlar var.</a:t>
            </a:r>
          </a:p>
          <a:p>
            <a:r>
              <a:rPr lang="tr-TR" sz="2400" b="1" dirty="0" smtClean="0">
                <a:latin typeface="Tahoma" charset="0"/>
                <a:ea typeface="Tahoma" charset="0"/>
                <a:cs typeface="Tahoma" charset="0"/>
              </a:rPr>
              <a:t>Romanya: </a:t>
            </a:r>
            <a:r>
              <a:rPr lang="tr-TR" sz="2400" dirty="0">
                <a:latin typeface="Tahoma" charset="0"/>
                <a:ea typeface="Tahoma" charset="0"/>
                <a:cs typeface="Tahoma" charset="0"/>
              </a:rPr>
              <a:t>S</a:t>
            </a:r>
            <a:r>
              <a:rPr lang="tr-TR" sz="2400" dirty="0" smtClean="0">
                <a:latin typeface="Tahoma" charset="0"/>
                <a:ea typeface="Tahoma" charset="0"/>
                <a:cs typeface="Tahoma" charset="0"/>
              </a:rPr>
              <a:t>ovyet döneminden kalma kimyasal silahları var.</a:t>
            </a:r>
          </a:p>
          <a:p>
            <a:r>
              <a:rPr lang="tr-TR" sz="2400" b="1" dirty="0" smtClean="0">
                <a:latin typeface="Tahoma" charset="0"/>
                <a:ea typeface="Tahoma" charset="0"/>
                <a:cs typeface="Tahoma" charset="0"/>
              </a:rPr>
              <a:t>Eski Yugoslav Cumhuriyetleri: </a:t>
            </a:r>
            <a:r>
              <a:rPr lang="tr-TR" sz="2400" dirty="0" smtClean="0">
                <a:latin typeface="Tahoma" charset="0"/>
                <a:ea typeface="Tahoma" charset="0"/>
                <a:cs typeface="Tahoma" charset="0"/>
              </a:rPr>
              <a:t>Sovyet </a:t>
            </a:r>
            <a:r>
              <a:rPr lang="tr-TR" sz="2400" dirty="0">
                <a:latin typeface="Tahoma" charset="0"/>
                <a:ea typeface="Tahoma" charset="0"/>
                <a:cs typeface="Tahoma" charset="0"/>
              </a:rPr>
              <a:t>döneminden kalma kimyasal silahları </a:t>
            </a:r>
            <a:r>
              <a:rPr lang="tr-TR" sz="2400" dirty="0" smtClean="0">
                <a:latin typeface="Tahoma" charset="0"/>
                <a:ea typeface="Tahoma" charset="0"/>
                <a:cs typeface="Tahoma" charset="0"/>
              </a:rPr>
              <a:t>var.</a:t>
            </a:r>
            <a:endParaRPr lang="tr-TR" sz="2400" dirty="0">
              <a:latin typeface="Tahoma" charset="0"/>
              <a:ea typeface="Tahoma" charset="0"/>
              <a:cs typeface="Tahoma" charset="0"/>
            </a:endParaRPr>
          </a:p>
          <a:p>
            <a:r>
              <a:rPr lang="tr-TR" sz="2400" b="1" dirty="0" smtClean="0">
                <a:latin typeface="Tahoma" charset="0"/>
                <a:ea typeface="Tahoma" charset="0"/>
                <a:cs typeface="Tahoma" charset="0"/>
              </a:rPr>
              <a:t>Mısır: </a:t>
            </a:r>
            <a:r>
              <a:rPr lang="tr-TR" sz="2400" dirty="0">
                <a:latin typeface="Tahoma" charset="0"/>
                <a:ea typeface="Tahoma" charset="0"/>
                <a:cs typeface="Tahoma" charset="0"/>
              </a:rPr>
              <a:t>S</a:t>
            </a:r>
            <a:r>
              <a:rPr lang="tr-TR" sz="2400" dirty="0" smtClean="0">
                <a:latin typeface="Tahoma" charset="0"/>
                <a:ea typeface="Tahoma" charset="0"/>
                <a:cs typeface="Tahoma" charset="0"/>
              </a:rPr>
              <a:t>ovyet </a:t>
            </a:r>
            <a:r>
              <a:rPr lang="tr-TR" sz="2400" dirty="0">
                <a:latin typeface="Tahoma" charset="0"/>
                <a:ea typeface="Tahoma" charset="0"/>
                <a:cs typeface="Tahoma" charset="0"/>
              </a:rPr>
              <a:t>döneminden kalma kimyasal silahları var</a:t>
            </a:r>
          </a:p>
          <a:p>
            <a:endParaRPr lang="tr-TR" sz="2400" dirty="0" smtClean="0">
              <a:latin typeface="Tahoma" charset="0"/>
              <a:ea typeface="Tahoma" charset="0"/>
              <a:cs typeface="Tahoma" charset="0"/>
            </a:endParaRPr>
          </a:p>
          <a:p>
            <a:r>
              <a:rPr lang="tr-TR" sz="2400" dirty="0" smtClean="0">
                <a:latin typeface="Tahoma" charset="0"/>
                <a:ea typeface="Tahoma" charset="0"/>
                <a:cs typeface="Tahoma" charset="0"/>
              </a:rPr>
              <a:t>Mayınlarda da kimyasal ajanlar bulunmaktadır.</a:t>
            </a:r>
          </a:p>
          <a:p>
            <a:endParaRPr lang="tr-TR" sz="2400" dirty="0">
              <a:latin typeface="Tahoma" charset="0"/>
              <a:ea typeface="Tahoma" charset="0"/>
              <a:cs typeface="Tahoma" charset="0"/>
            </a:endParaRPr>
          </a:p>
          <a:p>
            <a:endParaRPr lang="tr-TR" sz="2400" dirty="0" smtClean="0">
              <a:latin typeface="Tahoma" charset="0"/>
              <a:ea typeface="Tahoma" charset="0"/>
              <a:cs typeface="Tahoma" charset="0"/>
            </a:endParaRPr>
          </a:p>
          <a:p>
            <a:r>
              <a:rPr lang="tr-TR" sz="2400" dirty="0" err="1" smtClean="0">
                <a:latin typeface="Tahoma" charset="0"/>
                <a:ea typeface="Tahoma" charset="0"/>
                <a:cs typeface="Tahoma" charset="0"/>
              </a:rPr>
              <a:t>Konvansiyel</a:t>
            </a:r>
            <a:r>
              <a:rPr lang="tr-TR" sz="2400" dirty="0" smtClean="0">
                <a:latin typeface="Tahoma" charset="0"/>
                <a:ea typeface="Tahoma" charset="0"/>
                <a:cs typeface="Tahoma" charset="0"/>
              </a:rPr>
              <a:t> olmayan tehdit alanları artık sadece sadece kitlesel savaş alanları değil, tarım, hayvancılık, içme suları, </a:t>
            </a:r>
            <a:r>
              <a:rPr lang="tr-TR" sz="2400" dirty="0" err="1" smtClean="0">
                <a:latin typeface="Tahoma" charset="0"/>
                <a:ea typeface="Tahoma" charset="0"/>
                <a:cs typeface="Tahoma" charset="0"/>
              </a:rPr>
              <a:t>enfekte</a:t>
            </a:r>
            <a:r>
              <a:rPr lang="tr-TR" sz="2400" dirty="0" smtClean="0">
                <a:latin typeface="Tahoma" charset="0"/>
                <a:ea typeface="Tahoma" charset="0"/>
                <a:cs typeface="Tahoma" charset="0"/>
              </a:rPr>
              <a:t> böcekler, </a:t>
            </a:r>
            <a:r>
              <a:rPr lang="tr-TR" sz="2400" dirty="0" err="1" smtClean="0">
                <a:latin typeface="Tahoma" charset="0"/>
                <a:ea typeface="Tahoma" charset="0"/>
                <a:cs typeface="Tahoma" charset="0"/>
              </a:rPr>
              <a:t>enfekte</a:t>
            </a:r>
            <a:r>
              <a:rPr lang="tr-TR" sz="2400" dirty="0" smtClean="0">
                <a:latin typeface="Tahoma" charset="0"/>
                <a:ea typeface="Tahoma" charset="0"/>
                <a:cs typeface="Tahoma" charset="0"/>
              </a:rPr>
              <a:t> hayvanlar, </a:t>
            </a:r>
            <a:r>
              <a:rPr lang="tr-TR" sz="2400" dirty="0" err="1" smtClean="0">
                <a:latin typeface="Tahoma" charset="0"/>
                <a:ea typeface="Tahoma" charset="0"/>
                <a:cs typeface="Tahoma" charset="0"/>
              </a:rPr>
              <a:t>enfekte</a:t>
            </a:r>
            <a:r>
              <a:rPr lang="tr-TR" sz="2400" dirty="0" smtClean="0">
                <a:latin typeface="Tahoma" charset="0"/>
                <a:ea typeface="Tahoma" charset="0"/>
                <a:cs typeface="Tahoma" charset="0"/>
              </a:rPr>
              <a:t> kemirgenler</a:t>
            </a:r>
          </a:p>
          <a:p>
            <a:r>
              <a:rPr lang="tr-TR" sz="2400" dirty="0" smtClean="0">
                <a:latin typeface="Tahoma" charset="0"/>
                <a:ea typeface="Tahoma" charset="0"/>
                <a:cs typeface="Tahoma" charset="0"/>
              </a:rPr>
              <a:t>Pestisitler, Herbisitler= Zehirli Kimyasal Ajanlar</a:t>
            </a:r>
            <a:endParaRPr lang="tr-TR" sz="2400" dirty="0">
              <a:latin typeface="Tahoma" charset="0"/>
              <a:ea typeface="Tahoma" charset="0"/>
              <a:cs typeface="Tahoma"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66762" y="340656"/>
            <a:ext cx="2922559" cy="2620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Resim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9195"/>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814221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475</TotalTime>
  <Words>2288</Words>
  <Application>Microsoft Macintosh PowerPoint</Application>
  <PresentationFormat>Geniş Ekran</PresentationFormat>
  <Paragraphs>319</Paragraphs>
  <Slides>32</Slides>
  <Notes>4</Notes>
  <HiddenSlides>0</HiddenSlides>
  <MMClips>0</MMClips>
  <ScaleCrop>false</ScaleCrop>
  <HeadingPairs>
    <vt:vector size="8" baseType="variant">
      <vt:variant>
        <vt:lpstr>Kullanılan Yazı Tipleri</vt:lpstr>
      </vt:variant>
      <vt:variant>
        <vt:i4>8</vt:i4>
      </vt:variant>
      <vt:variant>
        <vt:lpstr>Tema</vt:lpstr>
      </vt:variant>
      <vt:variant>
        <vt:i4>1</vt:i4>
      </vt:variant>
      <vt:variant>
        <vt:lpstr>Eklenmiş OLE Hizmet Programları</vt:lpstr>
      </vt:variant>
      <vt:variant>
        <vt:i4>1</vt:i4>
      </vt:variant>
      <vt:variant>
        <vt:lpstr>Slayt Başlıkları</vt:lpstr>
      </vt:variant>
      <vt:variant>
        <vt:i4>32</vt:i4>
      </vt:variant>
    </vt:vector>
  </HeadingPairs>
  <TitlesOfParts>
    <vt:vector size="42" baseType="lpstr">
      <vt:lpstr>Calibri</vt:lpstr>
      <vt:lpstr>Calibri Light</vt:lpstr>
      <vt:lpstr>Tahoma</vt:lpstr>
      <vt:lpstr>Times New Roman</vt:lpstr>
      <vt:lpstr>Trebuchet MS</vt:lpstr>
      <vt:lpstr>Univers</vt:lpstr>
      <vt:lpstr>Wingdings</vt:lpstr>
      <vt:lpstr>Arial</vt:lpstr>
      <vt:lpstr>Office Teması</vt:lpstr>
      <vt:lpstr>Drawing</vt:lpstr>
      <vt:lpstr>Türkiye’de KBRN Tehditlerinden Kimyasal Ajanlara Yönelik Risk Modellemesi</vt:lpstr>
      <vt:lpstr>PowerPoint Sunusu</vt:lpstr>
      <vt:lpstr>PowerPoint Sunusu</vt:lpstr>
      <vt:lpstr>Hangi Durumdayız/Hazır mıyız?</vt:lpstr>
      <vt:lpstr>PowerPoint Sunusu</vt:lpstr>
      <vt:lpstr>PowerPoint Sunusu</vt:lpstr>
      <vt:lpstr>PowerPoint Sunusu</vt:lpstr>
      <vt:lpstr>PowerPoint Sunusu</vt:lpstr>
      <vt:lpstr>Çevresel Riskler</vt:lpstr>
      <vt:lpstr>Kimyasal-Ajan Dozu</vt:lpstr>
      <vt:lpstr>KİMYASAL AJAN KULLANIMINA AİT İPUÇLARI</vt:lpstr>
      <vt:lpstr>RİSK MODELLEME</vt:lpstr>
      <vt:lpstr>RİSK UNSURU MODELLEME ÖNCESİ</vt:lpstr>
      <vt:lpstr>PowerPoint Sunusu</vt:lpstr>
      <vt:lpstr>GAZ ALGILAMA NEDEN ÖNEMLİDİR?</vt:lpstr>
      <vt:lpstr>PowerPoint Sunusu</vt:lpstr>
      <vt:lpstr>PowerPoint Sunusu</vt:lpstr>
      <vt:lpstr>MODELLEME SİMÜLASYON UNSURLARI</vt:lpstr>
      <vt:lpstr>YERİN BELİRLENMESİ/ZONLAMA </vt:lpstr>
      <vt:lpstr>SENARYO</vt:lpstr>
      <vt:lpstr>PowerPoint Sunusu</vt:lpstr>
      <vt:lpstr>KİMYASAL SİLAH SALDIRISINA KARŞI ÖNLEMLER - KRİTİK İLK ON DAKİKA!</vt:lpstr>
      <vt:lpstr>HALKI KORUMA - TEHLİKE BÖLGESİ TAHMİNLERİ</vt:lpstr>
      <vt:lpstr>HALKIN KORUNMASI-TEHLİKE YÖNETİMİ</vt:lpstr>
      <vt:lpstr>HALKIN KORUNMASI</vt:lpstr>
      <vt:lpstr>KİMYASAL SİLAHLARA KARŞI SAVUNMA STRATEJİLERİ (CDC)</vt:lpstr>
      <vt:lpstr>PowerPoint Sunusu</vt:lpstr>
      <vt:lpstr>MAKAMLARIN KİŞİSEL KORUNMASI</vt:lpstr>
      <vt:lpstr>T.C. SAĞLIK BAKANLIĞI</vt:lpstr>
      <vt:lpstr>PowerPoint Sunusu</vt:lpstr>
      <vt:lpstr>ÖZET</vt:lpstr>
      <vt:lpstr>PowerPoint Sunusu</vt:lpstr>
    </vt:vector>
  </TitlesOfParts>
  <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Türkiye’de KBRN Tehditlerinden Kimyasal Ajanlara Yönelik Risk Modellemesi</dc:title>
  <dc:creator>mdemirkasimoglu@gmail.com</dc:creator>
  <cp:lastModifiedBy>mdemirkasimoglu@gmail.com</cp:lastModifiedBy>
  <cp:revision>48</cp:revision>
  <dcterms:created xsi:type="dcterms:W3CDTF">2017-10-01T08:24:22Z</dcterms:created>
  <dcterms:modified xsi:type="dcterms:W3CDTF">2017-12-04T21:00:38Z</dcterms:modified>
</cp:coreProperties>
</file>