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61" r:id="rId4"/>
    <p:sldId id="257" r:id="rId5"/>
    <p:sldId id="272" r:id="rId6"/>
    <p:sldId id="262" r:id="rId7"/>
    <p:sldId id="271" r:id="rId8"/>
    <p:sldId id="275" r:id="rId9"/>
    <p:sldId id="273" r:id="rId10"/>
    <p:sldId id="263" r:id="rId11"/>
    <p:sldId id="264" r:id="rId12"/>
    <p:sldId id="269" r:id="rId13"/>
    <p:sldId id="277" r:id="rId14"/>
    <p:sldId id="278" r:id="rId15"/>
    <p:sldId id="279" r:id="rId16"/>
    <p:sldId id="268" r:id="rId17"/>
    <p:sldId id="281" r:id="rId18"/>
    <p:sldId id="282" r:id="rId19"/>
    <p:sldId id="283" r:id="rId20"/>
    <p:sldId id="284" r:id="rId21"/>
    <p:sldId id="265" r:id="rId22"/>
    <p:sldId id="285" r:id="rId23"/>
    <p:sldId id="286" r:id="rId24"/>
    <p:sldId id="287" r:id="rId25"/>
    <p:sldId id="258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04C65F-572C-426C-B36A-68C35C73A7DF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48620054-85DB-4944-B4B8-C36F67852F04}">
      <dgm:prSet phldrT="[Metin]" custT="1"/>
      <dgm:spPr/>
      <dgm:t>
        <a:bodyPr/>
        <a:lstStyle/>
        <a:p>
          <a:r>
            <a:rPr lang="tr-TR" sz="1800" dirty="0" smtClean="0"/>
            <a:t>CBRN </a:t>
          </a:r>
          <a:r>
            <a:rPr lang="tr-TR" sz="1800" dirty="0" err="1" smtClean="0"/>
            <a:t>Substances</a:t>
          </a:r>
          <a:r>
            <a:rPr lang="tr-TR" sz="1800" dirty="0" smtClean="0"/>
            <a:t> / </a:t>
          </a:r>
          <a:r>
            <a:rPr lang="tr-TR" sz="1800" dirty="0" err="1" smtClean="0"/>
            <a:t>materials</a:t>
          </a:r>
          <a:endParaRPr lang="tr-TR" sz="1800" dirty="0"/>
        </a:p>
      </dgm:t>
    </dgm:pt>
    <dgm:pt modelId="{DE99D3B9-4A77-4F9A-8285-BA0F4B72E132}" type="parTrans" cxnId="{9BF4EFC4-97A7-4209-A664-E0499E1D39E8}">
      <dgm:prSet/>
      <dgm:spPr/>
      <dgm:t>
        <a:bodyPr/>
        <a:lstStyle/>
        <a:p>
          <a:endParaRPr lang="tr-TR" sz="1800"/>
        </a:p>
      </dgm:t>
    </dgm:pt>
    <dgm:pt modelId="{BA43885A-F66D-4DF1-AACD-D6272445AFB5}" type="sibTrans" cxnId="{9BF4EFC4-97A7-4209-A664-E0499E1D39E8}">
      <dgm:prSet/>
      <dgm:spPr/>
      <dgm:t>
        <a:bodyPr/>
        <a:lstStyle/>
        <a:p>
          <a:endParaRPr lang="tr-TR" sz="1800"/>
        </a:p>
      </dgm:t>
    </dgm:pt>
    <dgm:pt modelId="{C72F3E8E-EA46-4F53-8E97-F2C226748CB2}">
      <dgm:prSet phldrT="[Metin]" custT="1"/>
      <dgm:spPr/>
      <dgm:t>
        <a:bodyPr/>
        <a:lstStyle/>
        <a:p>
          <a:r>
            <a:rPr lang="tr-TR" sz="1800" dirty="0" err="1" smtClean="0"/>
            <a:t>Effects</a:t>
          </a:r>
          <a:r>
            <a:rPr lang="tr-TR" sz="1800" dirty="0" smtClean="0"/>
            <a:t> (</a:t>
          </a:r>
          <a:r>
            <a:rPr lang="tr-TR" sz="1800" dirty="0" err="1" smtClean="0"/>
            <a:t>short</a:t>
          </a:r>
          <a:r>
            <a:rPr lang="tr-TR" sz="1800" dirty="0" smtClean="0"/>
            <a:t> </a:t>
          </a:r>
          <a:r>
            <a:rPr lang="tr-TR" sz="1800" dirty="0" err="1" smtClean="0"/>
            <a:t>term</a:t>
          </a:r>
          <a:r>
            <a:rPr lang="tr-TR" sz="1800" dirty="0" smtClean="0"/>
            <a:t>/</a:t>
          </a:r>
          <a:r>
            <a:rPr lang="tr-TR" sz="1800" dirty="0" err="1" smtClean="0"/>
            <a:t>long</a:t>
          </a:r>
          <a:r>
            <a:rPr lang="tr-TR" sz="1800" dirty="0" smtClean="0"/>
            <a:t> </a:t>
          </a:r>
          <a:r>
            <a:rPr lang="tr-TR" sz="1800" dirty="0" err="1" smtClean="0"/>
            <a:t>term</a:t>
          </a:r>
          <a:r>
            <a:rPr lang="tr-TR" sz="1800" dirty="0" smtClean="0"/>
            <a:t>)</a:t>
          </a:r>
          <a:endParaRPr lang="tr-TR" sz="1800" dirty="0"/>
        </a:p>
      </dgm:t>
    </dgm:pt>
    <dgm:pt modelId="{A6057555-E9A7-4B6F-B9A0-4F0BA89C15C3}" type="parTrans" cxnId="{3EE93155-3C7B-4A9B-BBCC-B443821D8F2D}">
      <dgm:prSet/>
      <dgm:spPr/>
      <dgm:t>
        <a:bodyPr/>
        <a:lstStyle/>
        <a:p>
          <a:endParaRPr lang="tr-TR" sz="1800"/>
        </a:p>
      </dgm:t>
    </dgm:pt>
    <dgm:pt modelId="{12306FCC-52B0-4386-9649-878C8184DD4E}" type="sibTrans" cxnId="{3EE93155-3C7B-4A9B-BBCC-B443821D8F2D}">
      <dgm:prSet/>
      <dgm:spPr/>
      <dgm:t>
        <a:bodyPr/>
        <a:lstStyle/>
        <a:p>
          <a:endParaRPr lang="tr-TR" sz="1800"/>
        </a:p>
      </dgm:t>
    </dgm:pt>
    <dgm:pt modelId="{D101CC1F-C6AB-4DB7-978F-AD85B05248A6}">
      <dgm:prSet phldrT="[Metin]" custT="1"/>
      <dgm:spPr/>
      <dgm:t>
        <a:bodyPr/>
        <a:lstStyle/>
        <a:p>
          <a:r>
            <a:rPr lang="tr-TR" sz="1800" dirty="0" err="1" smtClean="0"/>
            <a:t>Protection</a:t>
          </a:r>
          <a:r>
            <a:rPr lang="tr-TR" sz="1800" dirty="0" smtClean="0"/>
            <a:t> </a:t>
          </a:r>
          <a:r>
            <a:rPr lang="tr-TR" sz="1800" dirty="0" err="1" smtClean="0"/>
            <a:t>individually</a:t>
          </a:r>
          <a:r>
            <a:rPr lang="tr-TR" sz="1800" dirty="0" smtClean="0"/>
            <a:t>/</a:t>
          </a:r>
          <a:r>
            <a:rPr lang="tr-TR" sz="1800" dirty="0" err="1" smtClean="0"/>
            <a:t>collectively</a:t>
          </a:r>
          <a:endParaRPr lang="tr-TR" sz="1800" dirty="0" smtClean="0"/>
        </a:p>
      </dgm:t>
    </dgm:pt>
    <dgm:pt modelId="{6580F7E9-5328-42DF-ABCD-7BD2D0BD0451}" type="parTrans" cxnId="{55C94040-F783-40C5-8273-363B8181CCC3}">
      <dgm:prSet/>
      <dgm:spPr/>
      <dgm:t>
        <a:bodyPr/>
        <a:lstStyle/>
        <a:p>
          <a:endParaRPr lang="tr-TR" sz="1800"/>
        </a:p>
      </dgm:t>
    </dgm:pt>
    <dgm:pt modelId="{49B57359-DD27-49F9-ADA0-2EEEA1F7CDC0}" type="sibTrans" cxnId="{55C94040-F783-40C5-8273-363B8181CCC3}">
      <dgm:prSet/>
      <dgm:spPr/>
      <dgm:t>
        <a:bodyPr/>
        <a:lstStyle/>
        <a:p>
          <a:endParaRPr lang="tr-TR" sz="1800"/>
        </a:p>
      </dgm:t>
    </dgm:pt>
    <dgm:pt modelId="{93034DB6-BBE7-4556-A3FF-6F6D9DBD33CC}">
      <dgm:prSet custT="1"/>
      <dgm:spPr/>
      <dgm:t>
        <a:bodyPr/>
        <a:lstStyle/>
        <a:p>
          <a:r>
            <a:rPr lang="tr-TR" sz="1800" dirty="0" err="1" smtClean="0"/>
            <a:t>Preparedness</a:t>
          </a:r>
          <a:r>
            <a:rPr lang="tr-TR" sz="1800" dirty="0" smtClean="0"/>
            <a:t>/Planning/ </a:t>
          </a:r>
          <a:r>
            <a:rPr lang="tr-TR" sz="1800" dirty="0" err="1" smtClean="0"/>
            <a:t>Response</a:t>
          </a:r>
          <a:r>
            <a:rPr lang="tr-TR" sz="1800" dirty="0" smtClean="0"/>
            <a:t>/</a:t>
          </a:r>
          <a:r>
            <a:rPr lang="tr-TR" sz="1800" dirty="0" err="1" smtClean="0"/>
            <a:t>Recovery</a:t>
          </a:r>
          <a:r>
            <a:rPr lang="tr-TR" sz="1800" dirty="0" smtClean="0"/>
            <a:t> </a:t>
          </a:r>
          <a:r>
            <a:rPr lang="tr-TR" sz="1800" dirty="0" err="1" smtClean="0"/>
            <a:t>procedures</a:t>
          </a:r>
          <a:endParaRPr lang="tr-TR" sz="1800" dirty="0"/>
        </a:p>
      </dgm:t>
    </dgm:pt>
    <dgm:pt modelId="{AB56443F-FE7D-4367-A4AF-21E14B6A2F61}" type="parTrans" cxnId="{4C3790C9-06F6-4EE4-86D4-687D5B483246}">
      <dgm:prSet/>
      <dgm:spPr/>
      <dgm:t>
        <a:bodyPr/>
        <a:lstStyle/>
        <a:p>
          <a:endParaRPr lang="tr-TR" sz="1800"/>
        </a:p>
      </dgm:t>
    </dgm:pt>
    <dgm:pt modelId="{21AFEF51-95C6-403E-B7D2-96E6EC8A45FB}" type="sibTrans" cxnId="{4C3790C9-06F6-4EE4-86D4-687D5B483246}">
      <dgm:prSet/>
      <dgm:spPr/>
      <dgm:t>
        <a:bodyPr/>
        <a:lstStyle/>
        <a:p>
          <a:endParaRPr lang="tr-TR" sz="1800"/>
        </a:p>
      </dgm:t>
    </dgm:pt>
    <dgm:pt modelId="{1BBE788F-5E4E-42A8-85B2-A5075AF2567F}">
      <dgm:prSet custT="1"/>
      <dgm:spPr/>
      <dgm:t>
        <a:bodyPr/>
        <a:lstStyle/>
        <a:p>
          <a:r>
            <a:rPr lang="tr-TR" sz="1800" dirty="0" err="1" smtClean="0"/>
            <a:t>Capacity</a:t>
          </a:r>
          <a:r>
            <a:rPr lang="tr-TR" sz="1800" dirty="0" smtClean="0"/>
            <a:t> </a:t>
          </a:r>
          <a:r>
            <a:rPr lang="tr-TR" sz="1800" dirty="0" err="1" smtClean="0"/>
            <a:t>building</a:t>
          </a:r>
          <a:r>
            <a:rPr lang="tr-TR" sz="1800" dirty="0" smtClean="0"/>
            <a:t> </a:t>
          </a:r>
          <a:r>
            <a:rPr lang="tr-TR" sz="1800" dirty="0" err="1" smtClean="0"/>
            <a:t>methods</a:t>
          </a:r>
          <a:r>
            <a:rPr lang="tr-TR" sz="1800" dirty="0" smtClean="0"/>
            <a:t>/</a:t>
          </a:r>
          <a:r>
            <a:rPr lang="tr-TR" sz="1800" dirty="0" err="1" smtClean="0"/>
            <a:t>equipment</a:t>
          </a:r>
          <a:r>
            <a:rPr lang="tr-TR" sz="1800" dirty="0" smtClean="0"/>
            <a:t>/</a:t>
          </a:r>
          <a:r>
            <a:rPr lang="tr-TR" sz="1800" dirty="0" err="1" smtClean="0"/>
            <a:t>standarts</a:t>
          </a:r>
          <a:endParaRPr lang="tr-TR" sz="1800" dirty="0"/>
        </a:p>
      </dgm:t>
    </dgm:pt>
    <dgm:pt modelId="{6FDB6584-14CC-4711-B867-741B39849BAB}" type="parTrans" cxnId="{8CE36FBE-A032-45AA-820C-C5ABED4F6A21}">
      <dgm:prSet/>
      <dgm:spPr/>
      <dgm:t>
        <a:bodyPr/>
        <a:lstStyle/>
        <a:p>
          <a:endParaRPr lang="tr-TR" sz="1800"/>
        </a:p>
      </dgm:t>
    </dgm:pt>
    <dgm:pt modelId="{348851A8-5C8A-4EDE-961A-91B6D6020207}" type="sibTrans" cxnId="{8CE36FBE-A032-45AA-820C-C5ABED4F6A21}">
      <dgm:prSet/>
      <dgm:spPr/>
      <dgm:t>
        <a:bodyPr/>
        <a:lstStyle/>
        <a:p>
          <a:endParaRPr lang="tr-TR" sz="1800"/>
        </a:p>
      </dgm:t>
    </dgm:pt>
    <dgm:pt modelId="{EE162F87-51A6-47B4-AC65-A253FBC37129}">
      <dgm:prSet custT="1"/>
      <dgm:spPr/>
      <dgm:t>
        <a:bodyPr/>
        <a:lstStyle/>
        <a:p>
          <a:r>
            <a:rPr lang="tr-TR" sz="1800" dirty="0" err="1" smtClean="0"/>
            <a:t>Recovery</a:t>
          </a:r>
          <a:r>
            <a:rPr lang="tr-TR" sz="1800" dirty="0" smtClean="0"/>
            <a:t>/</a:t>
          </a:r>
          <a:r>
            <a:rPr lang="tr-TR" sz="1800" dirty="0" err="1" smtClean="0"/>
            <a:t>rehabilitation</a:t>
          </a:r>
          <a:r>
            <a:rPr lang="tr-TR" sz="1800" dirty="0" smtClean="0"/>
            <a:t> </a:t>
          </a:r>
          <a:r>
            <a:rPr lang="tr-TR" sz="1800" dirty="0" err="1" smtClean="0"/>
            <a:t>methods</a:t>
          </a:r>
          <a:r>
            <a:rPr lang="tr-TR" sz="1800" dirty="0" smtClean="0"/>
            <a:t> </a:t>
          </a:r>
          <a:endParaRPr lang="tr-TR" sz="1800" dirty="0"/>
        </a:p>
      </dgm:t>
    </dgm:pt>
    <dgm:pt modelId="{BC2D1EE3-80FF-4EC6-A1BC-E582DF0BC09F}" type="parTrans" cxnId="{1743D658-3CEB-47E0-A1B0-5C767A3530D1}">
      <dgm:prSet/>
      <dgm:spPr/>
      <dgm:t>
        <a:bodyPr/>
        <a:lstStyle/>
        <a:p>
          <a:endParaRPr lang="tr-TR" sz="1800"/>
        </a:p>
      </dgm:t>
    </dgm:pt>
    <dgm:pt modelId="{B8C5B209-5CB8-4CD5-800E-C42F87F9E338}" type="sibTrans" cxnId="{1743D658-3CEB-47E0-A1B0-5C767A3530D1}">
      <dgm:prSet/>
      <dgm:spPr/>
      <dgm:t>
        <a:bodyPr/>
        <a:lstStyle/>
        <a:p>
          <a:endParaRPr lang="tr-TR" sz="1800"/>
        </a:p>
      </dgm:t>
    </dgm:pt>
    <dgm:pt modelId="{01EB6A88-E080-4F15-9C0E-31E5A1A7FFFB}">
      <dgm:prSet custT="1"/>
      <dgm:spPr/>
      <dgm:t>
        <a:bodyPr/>
        <a:lstStyle/>
        <a:p>
          <a:r>
            <a:rPr lang="tr-TR" sz="1800" dirty="0" err="1" smtClean="0"/>
            <a:t>Personal</a:t>
          </a:r>
          <a:r>
            <a:rPr lang="tr-TR" sz="1800" dirty="0" smtClean="0"/>
            <a:t> </a:t>
          </a:r>
          <a:r>
            <a:rPr lang="tr-TR" sz="1800" dirty="0" err="1" smtClean="0"/>
            <a:t>protective</a:t>
          </a:r>
          <a:r>
            <a:rPr lang="tr-TR" sz="1800" dirty="0" smtClean="0"/>
            <a:t> </a:t>
          </a:r>
          <a:r>
            <a:rPr lang="tr-TR" sz="1800" dirty="0" err="1" smtClean="0"/>
            <a:t>equipment</a:t>
          </a:r>
          <a:endParaRPr lang="tr-TR" sz="1800" dirty="0"/>
        </a:p>
      </dgm:t>
    </dgm:pt>
    <dgm:pt modelId="{276BB542-A9BF-4D7F-B003-D02244CEA977}" type="parTrans" cxnId="{DBD38266-E213-4125-A43B-856DAC466F3A}">
      <dgm:prSet/>
      <dgm:spPr/>
      <dgm:t>
        <a:bodyPr/>
        <a:lstStyle/>
        <a:p>
          <a:endParaRPr lang="tr-TR" sz="1800"/>
        </a:p>
      </dgm:t>
    </dgm:pt>
    <dgm:pt modelId="{05F02E3C-9A73-4980-9934-29594ECA1344}" type="sibTrans" cxnId="{DBD38266-E213-4125-A43B-856DAC466F3A}">
      <dgm:prSet/>
      <dgm:spPr/>
      <dgm:t>
        <a:bodyPr/>
        <a:lstStyle/>
        <a:p>
          <a:endParaRPr lang="tr-TR" sz="1800"/>
        </a:p>
      </dgm:t>
    </dgm:pt>
    <dgm:pt modelId="{462DDDB6-E203-4681-A596-F5F669A87419}">
      <dgm:prSet custT="1"/>
      <dgm:spPr/>
      <dgm:t>
        <a:bodyPr/>
        <a:lstStyle/>
        <a:p>
          <a:r>
            <a:rPr lang="tr-TR" sz="1800" dirty="0" err="1" smtClean="0"/>
            <a:t>Differences</a:t>
          </a:r>
          <a:r>
            <a:rPr lang="tr-TR" sz="1800" dirty="0" smtClean="0"/>
            <a:t> </a:t>
          </a:r>
          <a:r>
            <a:rPr lang="tr-TR" sz="1800" dirty="0" err="1" smtClean="0"/>
            <a:t>between</a:t>
          </a:r>
          <a:r>
            <a:rPr lang="tr-TR" sz="1800" dirty="0" smtClean="0"/>
            <a:t> </a:t>
          </a:r>
          <a:r>
            <a:rPr lang="tr-TR" sz="1800" dirty="0" err="1" smtClean="0"/>
            <a:t>contaminated</a:t>
          </a:r>
          <a:r>
            <a:rPr lang="tr-TR" sz="1800" dirty="0" smtClean="0"/>
            <a:t> </a:t>
          </a:r>
          <a:r>
            <a:rPr lang="tr-TR" sz="1800" dirty="0" err="1" smtClean="0"/>
            <a:t>hazard</a:t>
          </a:r>
          <a:r>
            <a:rPr lang="tr-TR" sz="1800" dirty="0" smtClean="0"/>
            <a:t> </a:t>
          </a:r>
          <a:r>
            <a:rPr lang="tr-TR" sz="1800" dirty="0" err="1" smtClean="0"/>
            <a:t>zone</a:t>
          </a:r>
          <a:r>
            <a:rPr lang="tr-TR" sz="1800" dirty="0" smtClean="0"/>
            <a:t> </a:t>
          </a:r>
          <a:r>
            <a:rPr lang="tr-TR" sz="1800" dirty="0" err="1" smtClean="0"/>
            <a:t>and</a:t>
          </a:r>
          <a:r>
            <a:rPr lang="tr-TR" sz="1800" dirty="0" smtClean="0"/>
            <a:t> </a:t>
          </a:r>
          <a:r>
            <a:rPr lang="tr-TR" sz="1800" dirty="0" err="1" smtClean="0"/>
            <a:t>natural</a:t>
          </a:r>
          <a:r>
            <a:rPr lang="tr-TR" sz="1800" dirty="0" smtClean="0"/>
            <a:t> </a:t>
          </a:r>
          <a:r>
            <a:rPr lang="tr-TR" sz="1800" dirty="0" err="1" smtClean="0"/>
            <a:t>disaster</a:t>
          </a:r>
          <a:r>
            <a:rPr lang="tr-TR" sz="1800" dirty="0" smtClean="0"/>
            <a:t> </a:t>
          </a:r>
          <a:r>
            <a:rPr lang="tr-TR" sz="1800" dirty="0" err="1" smtClean="0"/>
            <a:t>hazard</a:t>
          </a:r>
          <a:r>
            <a:rPr lang="tr-TR" sz="1800" dirty="0" smtClean="0"/>
            <a:t> </a:t>
          </a:r>
          <a:r>
            <a:rPr lang="tr-TR" sz="1800" dirty="0" err="1" smtClean="0"/>
            <a:t>zones</a:t>
          </a:r>
          <a:endParaRPr lang="tr-TR" sz="1800" dirty="0"/>
        </a:p>
      </dgm:t>
    </dgm:pt>
    <dgm:pt modelId="{BCE914F7-1A44-4748-9466-7104E1B50669}" type="parTrans" cxnId="{A678C441-7700-41B5-B699-F42E8461ECC6}">
      <dgm:prSet/>
      <dgm:spPr/>
      <dgm:t>
        <a:bodyPr/>
        <a:lstStyle/>
        <a:p>
          <a:endParaRPr lang="tr-TR"/>
        </a:p>
      </dgm:t>
    </dgm:pt>
    <dgm:pt modelId="{6C4AAD5E-D972-4EC0-BFE8-A3316FD6D304}" type="sibTrans" cxnId="{A678C441-7700-41B5-B699-F42E8461ECC6}">
      <dgm:prSet/>
      <dgm:spPr/>
      <dgm:t>
        <a:bodyPr/>
        <a:lstStyle/>
        <a:p>
          <a:endParaRPr lang="tr-TR"/>
        </a:p>
      </dgm:t>
    </dgm:pt>
    <dgm:pt modelId="{B9E9B4ED-897D-4E4F-94CB-7E6F81A816BC}">
      <dgm:prSet custT="1"/>
      <dgm:spPr/>
      <dgm:t>
        <a:bodyPr/>
        <a:lstStyle/>
        <a:p>
          <a:r>
            <a:rPr lang="tr-TR" sz="1800" dirty="0" smtClean="0"/>
            <a:t>UNDERSTAND THE RISK ORIGINATED FROM CBRN SUBSTANCES</a:t>
          </a:r>
          <a:endParaRPr lang="tr-TR" sz="1800" dirty="0"/>
        </a:p>
      </dgm:t>
    </dgm:pt>
    <dgm:pt modelId="{9443BCBD-52B7-4362-891A-2C7D9A781B1D}" type="parTrans" cxnId="{B7B68022-4FF8-4DC8-9A96-311477B1B8CF}">
      <dgm:prSet/>
      <dgm:spPr/>
      <dgm:t>
        <a:bodyPr/>
        <a:lstStyle/>
        <a:p>
          <a:endParaRPr lang="en-US"/>
        </a:p>
      </dgm:t>
    </dgm:pt>
    <dgm:pt modelId="{0D1BEFAF-FDBF-4989-B296-FE020C62C143}" type="sibTrans" cxnId="{B7B68022-4FF8-4DC8-9A96-311477B1B8CF}">
      <dgm:prSet/>
      <dgm:spPr/>
      <dgm:t>
        <a:bodyPr/>
        <a:lstStyle/>
        <a:p>
          <a:endParaRPr lang="en-US"/>
        </a:p>
      </dgm:t>
    </dgm:pt>
    <dgm:pt modelId="{175B5A34-CD9E-431E-A762-BF7D68FF718F}">
      <dgm:prSet custT="1"/>
      <dgm:spPr/>
      <dgm:t>
        <a:bodyPr/>
        <a:lstStyle/>
        <a:p>
          <a:r>
            <a:rPr lang="tr-TR" sz="1800" dirty="0" smtClean="0"/>
            <a:t>RISK ASSESSMENT</a:t>
          </a:r>
          <a:endParaRPr lang="en-US" sz="1800" dirty="0"/>
        </a:p>
      </dgm:t>
    </dgm:pt>
    <dgm:pt modelId="{BE44A7F1-F772-4C83-8058-1D13B308D329}" type="parTrans" cxnId="{FA34E896-5BAC-4103-9CDC-AB35D3ED1006}">
      <dgm:prSet/>
      <dgm:spPr/>
      <dgm:t>
        <a:bodyPr/>
        <a:lstStyle/>
        <a:p>
          <a:endParaRPr lang="en-US"/>
        </a:p>
      </dgm:t>
    </dgm:pt>
    <dgm:pt modelId="{662A873F-DFC2-4BF6-BCC9-55C412DB9A94}" type="sibTrans" cxnId="{FA34E896-5BAC-4103-9CDC-AB35D3ED1006}">
      <dgm:prSet/>
      <dgm:spPr/>
      <dgm:t>
        <a:bodyPr/>
        <a:lstStyle/>
        <a:p>
          <a:endParaRPr lang="en-US"/>
        </a:p>
      </dgm:t>
    </dgm:pt>
    <dgm:pt modelId="{32A84AE2-5D57-42D7-840A-2365CBBB0A59}">
      <dgm:prSet custT="1"/>
      <dgm:spPr/>
      <dgm:t>
        <a:bodyPr/>
        <a:lstStyle/>
        <a:p>
          <a:r>
            <a:rPr lang="tr-TR" sz="1800" dirty="0" err="1" smtClean="0"/>
            <a:t>Decontamination</a:t>
          </a:r>
          <a:endParaRPr lang="en-US" sz="1800" dirty="0"/>
        </a:p>
      </dgm:t>
    </dgm:pt>
    <dgm:pt modelId="{123C957D-287C-493D-B334-DF93D1FF9877}" type="parTrans" cxnId="{0B4AD916-5605-4575-BB65-BBF429A0F3E8}">
      <dgm:prSet/>
      <dgm:spPr/>
      <dgm:t>
        <a:bodyPr/>
        <a:lstStyle/>
        <a:p>
          <a:endParaRPr lang="en-US"/>
        </a:p>
      </dgm:t>
    </dgm:pt>
    <dgm:pt modelId="{37B04079-F2D6-4C55-A514-038DA4C93631}" type="sibTrans" cxnId="{0B4AD916-5605-4575-BB65-BBF429A0F3E8}">
      <dgm:prSet/>
      <dgm:spPr/>
      <dgm:t>
        <a:bodyPr/>
        <a:lstStyle/>
        <a:p>
          <a:endParaRPr lang="en-US"/>
        </a:p>
      </dgm:t>
    </dgm:pt>
    <dgm:pt modelId="{62A43597-0499-45A6-AAB2-EEB7DC7480B9}" type="pres">
      <dgm:prSet presAssocID="{A504C65F-572C-426C-B36A-68C35C73A7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BD9EE4-915A-4438-9154-4F680F5700FD}" type="pres">
      <dgm:prSet presAssocID="{B9E9B4ED-897D-4E4F-94CB-7E6F81A816BC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481C5-0A35-4EA0-A73E-97228FCCB823}" type="pres">
      <dgm:prSet presAssocID="{0D1BEFAF-FDBF-4989-B296-FE020C62C143}" presName="spacer" presStyleCnt="0"/>
      <dgm:spPr/>
      <dgm:t>
        <a:bodyPr/>
        <a:lstStyle/>
        <a:p>
          <a:endParaRPr lang="en-US"/>
        </a:p>
      </dgm:t>
    </dgm:pt>
    <dgm:pt modelId="{6DE4C4F9-9182-459D-8AB8-F419B00EA686}" type="pres">
      <dgm:prSet presAssocID="{175B5A34-CD9E-431E-A762-BF7D68FF718F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98B0F4-339A-413B-87E8-E7C2DB5CE09C}" type="pres">
      <dgm:prSet presAssocID="{662A873F-DFC2-4BF6-BCC9-55C412DB9A94}" presName="spacer" presStyleCnt="0"/>
      <dgm:spPr/>
      <dgm:t>
        <a:bodyPr/>
        <a:lstStyle/>
        <a:p>
          <a:endParaRPr lang="en-US"/>
        </a:p>
      </dgm:t>
    </dgm:pt>
    <dgm:pt modelId="{72552C42-2CAB-47C2-B486-13D704D0D6F1}" type="pres">
      <dgm:prSet presAssocID="{48620054-85DB-4944-B4B8-C36F67852F04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84FAFB-9C16-4EEC-A163-5DD5AF018DC2}" type="pres">
      <dgm:prSet presAssocID="{BA43885A-F66D-4DF1-AACD-D6272445AFB5}" presName="spacer" presStyleCnt="0"/>
      <dgm:spPr/>
      <dgm:t>
        <a:bodyPr/>
        <a:lstStyle/>
        <a:p>
          <a:endParaRPr lang="en-US"/>
        </a:p>
      </dgm:t>
    </dgm:pt>
    <dgm:pt modelId="{0AD8391E-2476-4B3B-94A2-ADFF38B7E843}" type="pres">
      <dgm:prSet presAssocID="{C72F3E8E-EA46-4F53-8E97-F2C226748CB2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B33A38-136F-4F8F-BDF4-9F03F9CD14C7}" type="pres">
      <dgm:prSet presAssocID="{12306FCC-52B0-4386-9649-878C8184DD4E}" presName="spacer" presStyleCnt="0"/>
      <dgm:spPr/>
      <dgm:t>
        <a:bodyPr/>
        <a:lstStyle/>
        <a:p>
          <a:endParaRPr lang="en-US"/>
        </a:p>
      </dgm:t>
    </dgm:pt>
    <dgm:pt modelId="{EFEC0BEC-14C4-4294-9136-28152C7AA72F}" type="pres">
      <dgm:prSet presAssocID="{462DDDB6-E203-4681-A596-F5F669A87419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2DCC2-EC94-4C9F-AB98-AD3D1786266E}" type="pres">
      <dgm:prSet presAssocID="{6C4AAD5E-D972-4EC0-BFE8-A3316FD6D304}" presName="spacer" presStyleCnt="0"/>
      <dgm:spPr/>
      <dgm:t>
        <a:bodyPr/>
        <a:lstStyle/>
        <a:p>
          <a:endParaRPr lang="en-US"/>
        </a:p>
      </dgm:t>
    </dgm:pt>
    <dgm:pt modelId="{3DCBA6DC-2CCB-4B7C-9333-65EDBE1347CF}" type="pres">
      <dgm:prSet presAssocID="{D101CC1F-C6AB-4DB7-978F-AD85B05248A6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8D25B-FF58-48A6-B022-0822379321B8}" type="pres">
      <dgm:prSet presAssocID="{49B57359-DD27-49F9-ADA0-2EEEA1F7CDC0}" presName="spacer" presStyleCnt="0"/>
      <dgm:spPr/>
      <dgm:t>
        <a:bodyPr/>
        <a:lstStyle/>
        <a:p>
          <a:endParaRPr lang="en-US"/>
        </a:p>
      </dgm:t>
    </dgm:pt>
    <dgm:pt modelId="{DE97D05A-1F1B-4D6C-9DCE-092D1EF45928}" type="pres">
      <dgm:prSet presAssocID="{01EB6A88-E080-4F15-9C0E-31E5A1A7FFFB}" presName="parentText" presStyleLbl="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5D3F0E-1172-4084-914F-DA3E93733F55}" type="pres">
      <dgm:prSet presAssocID="{05F02E3C-9A73-4980-9934-29594ECA1344}" presName="spacer" presStyleCnt="0"/>
      <dgm:spPr/>
      <dgm:t>
        <a:bodyPr/>
        <a:lstStyle/>
        <a:p>
          <a:endParaRPr lang="en-US"/>
        </a:p>
      </dgm:t>
    </dgm:pt>
    <dgm:pt modelId="{8B2725A3-9182-4F4B-937B-A86718550286}" type="pres">
      <dgm:prSet presAssocID="{32A84AE2-5D57-42D7-840A-2365CBBB0A59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D63689-167F-47B3-A0C0-B4E07A63DDAA}" type="pres">
      <dgm:prSet presAssocID="{37B04079-F2D6-4C55-A514-038DA4C93631}" presName="spacer" presStyleCnt="0"/>
      <dgm:spPr/>
    </dgm:pt>
    <dgm:pt modelId="{7C3DE40D-FC9B-4A4F-913C-3A58072EEDC6}" type="pres">
      <dgm:prSet presAssocID="{93034DB6-BBE7-4556-A3FF-6F6D9DBD33CC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8D6004-42EE-4AFA-A204-88FF5A60C0C6}" type="pres">
      <dgm:prSet presAssocID="{21AFEF51-95C6-403E-B7D2-96E6EC8A45FB}" presName="spacer" presStyleCnt="0"/>
      <dgm:spPr/>
      <dgm:t>
        <a:bodyPr/>
        <a:lstStyle/>
        <a:p>
          <a:endParaRPr lang="en-US"/>
        </a:p>
      </dgm:t>
    </dgm:pt>
    <dgm:pt modelId="{7A15E5CA-5A4B-4A0A-8C97-952186815EC4}" type="pres">
      <dgm:prSet presAssocID="{1BBE788F-5E4E-42A8-85B2-A5075AF2567F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E9DF6-3642-4C3F-A9EE-08F77F77E77E}" type="pres">
      <dgm:prSet presAssocID="{348851A8-5C8A-4EDE-961A-91B6D6020207}" presName="spacer" presStyleCnt="0"/>
      <dgm:spPr/>
      <dgm:t>
        <a:bodyPr/>
        <a:lstStyle/>
        <a:p>
          <a:endParaRPr lang="en-US"/>
        </a:p>
      </dgm:t>
    </dgm:pt>
    <dgm:pt modelId="{57683A70-87A0-409E-BA08-9F1B9B871F82}" type="pres">
      <dgm:prSet presAssocID="{EE162F87-51A6-47B4-AC65-A253FBC37129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C3D5CE-44E6-458D-970B-A8FDEA07B1AC}" type="presOf" srcId="{B9E9B4ED-897D-4E4F-94CB-7E6F81A816BC}" destId="{96BD9EE4-915A-4438-9154-4F680F5700FD}" srcOrd="0" destOrd="0" presId="urn:microsoft.com/office/officeart/2005/8/layout/vList2"/>
    <dgm:cxn modelId="{FA34E896-5BAC-4103-9CDC-AB35D3ED1006}" srcId="{A504C65F-572C-426C-B36A-68C35C73A7DF}" destId="{175B5A34-CD9E-431E-A762-BF7D68FF718F}" srcOrd="1" destOrd="0" parTransId="{BE44A7F1-F772-4C83-8058-1D13B308D329}" sibTransId="{662A873F-DFC2-4BF6-BCC9-55C412DB9A94}"/>
    <dgm:cxn modelId="{1743D658-3CEB-47E0-A1B0-5C767A3530D1}" srcId="{A504C65F-572C-426C-B36A-68C35C73A7DF}" destId="{EE162F87-51A6-47B4-AC65-A253FBC37129}" srcOrd="10" destOrd="0" parTransId="{BC2D1EE3-80FF-4EC6-A1BC-E582DF0BC09F}" sibTransId="{B8C5B209-5CB8-4CD5-800E-C42F87F9E338}"/>
    <dgm:cxn modelId="{6D1E7EC1-7081-4815-8164-546FE12B5121}" type="presOf" srcId="{462DDDB6-E203-4681-A596-F5F669A87419}" destId="{EFEC0BEC-14C4-4294-9136-28152C7AA72F}" srcOrd="0" destOrd="0" presId="urn:microsoft.com/office/officeart/2005/8/layout/vList2"/>
    <dgm:cxn modelId="{85F5C332-34EF-4B13-9537-A20C64923B9E}" type="presOf" srcId="{93034DB6-BBE7-4556-A3FF-6F6D9DBD33CC}" destId="{7C3DE40D-FC9B-4A4F-913C-3A58072EEDC6}" srcOrd="0" destOrd="0" presId="urn:microsoft.com/office/officeart/2005/8/layout/vList2"/>
    <dgm:cxn modelId="{BEA19CA4-42EE-4210-9AC7-0027113D31AE}" type="presOf" srcId="{1BBE788F-5E4E-42A8-85B2-A5075AF2567F}" destId="{7A15E5CA-5A4B-4A0A-8C97-952186815EC4}" srcOrd="0" destOrd="0" presId="urn:microsoft.com/office/officeart/2005/8/layout/vList2"/>
    <dgm:cxn modelId="{DBD38266-E213-4125-A43B-856DAC466F3A}" srcId="{A504C65F-572C-426C-B36A-68C35C73A7DF}" destId="{01EB6A88-E080-4F15-9C0E-31E5A1A7FFFB}" srcOrd="6" destOrd="0" parTransId="{276BB542-A9BF-4D7F-B003-D02244CEA977}" sibTransId="{05F02E3C-9A73-4980-9934-29594ECA1344}"/>
    <dgm:cxn modelId="{AA3F5757-D6C6-4DA7-A21A-4F04510F7DD7}" type="presOf" srcId="{D101CC1F-C6AB-4DB7-978F-AD85B05248A6}" destId="{3DCBA6DC-2CCB-4B7C-9333-65EDBE1347CF}" srcOrd="0" destOrd="0" presId="urn:microsoft.com/office/officeart/2005/8/layout/vList2"/>
    <dgm:cxn modelId="{BB7E2D10-184E-49F0-A081-8B5F1944D56F}" type="presOf" srcId="{EE162F87-51A6-47B4-AC65-A253FBC37129}" destId="{57683A70-87A0-409E-BA08-9F1B9B871F82}" srcOrd="0" destOrd="0" presId="urn:microsoft.com/office/officeart/2005/8/layout/vList2"/>
    <dgm:cxn modelId="{0B4AD916-5605-4575-BB65-BBF429A0F3E8}" srcId="{A504C65F-572C-426C-B36A-68C35C73A7DF}" destId="{32A84AE2-5D57-42D7-840A-2365CBBB0A59}" srcOrd="7" destOrd="0" parTransId="{123C957D-287C-493D-B334-DF93D1FF9877}" sibTransId="{37B04079-F2D6-4C55-A514-038DA4C93631}"/>
    <dgm:cxn modelId="{9BF4EFC4-97A7-4209-A664-E0499E1D39E8}" srcId="{A504C65F-572C-426C-B36A-68C35C73A7DF}" destId="{48620054-85DB-4944-B4B8-C36F67852F04}" srcOrd="2" destOrd="0" parTransId="{DE99D3B9-4A77-4F9A-8285-BA0F4B72E132}" sibTransId="{BA43885A-F66D-4DF1-AACD-D6272445AFB5}"/>
    <dgm:cxn modelId="{8CE36FBE-A032-45AA-820C-C5ABED4F6A21}" srcId="{A504C65F-572C-426C-B36A-68C35C73A7DF}" destId="{1BBE788F-5E4E-42A8-85B2-A5075AF2567F}" srcOrd="9" destOrd="0" parTransId="{6FDB6584-14CC-4711-B867-741B39849BAB}" sibTransId="{348851A8-5C8A-4EDE-961A-91B6D6020207}"/>
    <dgm:cxn modelId="{55C94040-F783-40C5-8273-363B8181CCC3}" srcId="{A504C65F-572C-426C-B36A-68C35C73A7DF}" destId="{D101CC1F-C6AB-4DB7-978F-AD85B05248A6}" srcOrd="5" destOrd="0" parTransId="{6580F7E9-5328-42DF-ABCD-7BD2D0BD0451}" sibTransId="{49B57359-DD27-49F9-ADA0-2EEEA1F7CDC0}"/>
    <dgm:cxn modelId="{4837B402-E6D0-4E21-8690-889CF4E02645}" type="presOf" srcId="{C72F3E8E-EA46-4F53-8E97-F2C226748CB2}" destId="{0AD8391E-2476-4B3B-94A2-ADFF38B7E843}" srcOrd="0" destOrd="0" presId="urn:microsoft.com/office/officeart/2005/8/layout/vList2"/>
    <dgm:cxn modelId="{3CD67DF1-7FC3-48CA-A9D3-3ED9671261AF}" type="presOf" srcId="{01EB6A88-E080-4F15-9C0E-31E5A1A7FFFB}" destId="{DE97D05A-1F1B-4D6C-9DCE-092D1EF45928}" srcOrd="0" destOrd="0" presId="urn:microsoft.com/office/officeart/2005/8/layout/vList2"/>
    <dgm:cxn modelId="{731943A0-ED80-4411-9FF7-5F7AF87E7DB5}" type="presOf" srcId="{32A84AE2-5D57-42D7-840A-2365CBBB0A59}" destId="{8B2725A3-9182-4F4B-937B-A86718550286}" srcOrd="0" destOrd="0" presId="urn:microsoft.com/office/officeart/2005/8/layout/vList2"/>
    <dgm:cxn modelId="{CABA5751-2974-49B1-856A-75E2DB5CC6F3}" type="presOf" srcId="{48620054-85DB-4944-B4B8-C36F67852F04}" destId="{72552C42-2CAB-47C2-B486-13D704D0D6F1}" srcOrd="0" destOrd="0" presId="urn:microsoft.com/office/officeart/2005/8/layout/vList2"/>
    <dgm:cxn modelId="{B9AB779C-D355-4B2B-902E-F773D586925D}" type="presOf" srcId="{175B5A34-CD9E-431E-A762-BF7D68FF718F}" destId="{6DE4C4F9-9182-459D-8AB8-F419B00EA686}" srcOrd="0" destOrd="0" presId="urn:microsoft.com/office/officeart/2005/8/layout/vList2"/>
    <dgm:cxn modelId="{A678C441-7700-41B5-B699-F42E8461ECC6}" srcId="{A504C65F-572C-426C-B36A-68C35C73A7DF}" destId="{462DDDB6-E203-4681-A596-F5F669A87419}" srcOrd="4" destOrd="0" parTransId="{BCE914F7-1A44-4748-9466-7104E1B50669}" sibTransId="{6C4AAD5E-D972-4EC0-BFE8-A3316FD6D304}"/>
    <dgm:cxn modelId="{B7B68022-4FF8-4DC8-9A96-311477B1B8CF}" srcId="{A504C65F-572C-426C-B36A-68C35C73A7DF}" destId="{B9E9B4ED-897D-4E4F-94CB-7E6F81A816BC}" srcOrd="0" destOrd="0" parTransId="{9443BCBD-52B7-4362-891A-2C7D9A781B1D}" sibTransId="{0D1BEFAF-FDBF-4989-B296-FE020C62C143}"/>
    <dgm:cxn modelId="{FEEFBD44-563C-4EDA-92B8-1475E2FB78AE}" type="presOf" srcId="{A504C65F-572C-426C-B36A-68C35C73A7DF}" destId="{62A43597-0499-45A6-AAB2-EEB7DC7480B9}" srcOrd="0" destOrd="0" presId="urn:microsoft.com/office/officeart/2005/8/layout/vList2"/>
    <dgm:cxn modelId="{3EE93155-3C7B-4A9B-BBCC-B443821D8F2D}" srcId="{A504C65F-572C-426C-B36A-68C35C73A7DF}" destId="{C72F3E8E-EA46-4F53-8E97-F2C226748CB2}" srcOrd="3" destOrd="0" parTransId="{A6057555-E9A7-4B6F-B9A0-4F0BA89C15C3}" sibTransId="{12306FCC-52B0-4386-9649-878C8184DD4E}"/>
    <dgm:cxn modelId="{4C3790C9-06F6-4EE4-86D4-687D5B483246}" srcId="{A504C65F-572C-426C-B36A-68C35C73A7DF}" destId="{93034DB6-BBE7-4556-A3FF-6F6D9DBD33CC}" srcOrd="8" destOrd="0" parTransId="{AB56443F-FE7D-4367-A4AF-21E14B6A2F61}" sibTransId="{21AFEF51-95C6-403E-B7D2-96E6EC8A45FB}"/>
    <dgm:cxn modelId="{935D1DF1-4612-4702-B026-4531EEF87E8E}" type="presParOf" srcId="{62A43597-0499-45A6-AAB2-EEB7DC7480B9}" destId="{96BD9EE4-915A-4438-9154-4F680F5700FD}" srcOrd="0" destOrd="0" presId="urn:microsoft.com/office/officeart/2005/8/layout/vList2"/>
    <dgm:cxn modelId="{518E8DD8-5CFD-4F11-BCDB-A7B82E0FEFF7}" type="presParOf" srcId="{62A43597-0499-45A6-AAB2-EEB7DC7480B9}" destId="{C21481C5-0A35-4EA0-A73E-97228FCCB823}" srcOrd="1" destOrd="0" presId="urn:microsoft.com/office/officeart/2005/8/layout/vList2"/>
    <dgm:cxn modelId="{4AED9C25-FF3E-448B-975A-610ADFCC65AD}" type="presParOf" srcId="{62A43597-0499-45A6-AAB2-EEB7DC7480B9}" destId="{6DE4C4F9-9182-459D-8AB8-F419B00EA686}" srcOrd="2" destOrd="0" presId="urn:microsoft.com/office/officeart/2005/8/layout/vList2"/>
    <dgm:cxn modelId="{39541DD5-4A31-4AF4-A613-35FA8E45C990}" type="presParOf" srcId="{62A43597-0499-45A6-AAB2-EEB7DC7480B9}" destId="{1298B0F4-339A-413B-87E8-E7C2DB5CE09C}" srcOrd="3" destOrd="0" presId="urn:microsoft.com/office/officeart/2005/8/layout/vList2"/>
    <dgm:cxn modelId="{FF671D1E-68E3-4138-8428-900DA28A19A1}" type="presParOf" srcId="{62A43597-0499-45A6-AAB2-EEB7DC7480B9}" destId="{72552C42-2CAB-47C2-B486-13D704D0D6F1}" srcOrd="4" destOrd="0" presId="urn:microsoft.com/office/officeart/2005/8/layout/vList2"/>
    <dgm:cxn modelId="{7F849BC4-6768-4188-9408-719780C33001}" type="presParOf" srcId="{62A43597-0499-45A6-AAB2-EEB7DC7480B9}" destId="{2D84FAFB-9C16-4EEC-A163-5DD5AF018DC2}" srcOrd="5" destOrd="0" presId="urn:microsoft.com/office/officeart/2005/8/layout/vList2"/>
    <dgm:cxn modelId="{808F0153-4FB9-4DD6-B695-C46E1B297A09}" type="presParOf" srcId="{62A43597-0499-45A6-AAB2-EEB7DC7480B9}" destId="{0AD8391E-2476-4B3B-94A2-ADFF38B7E843}" srcOrd="6" destOrd="0" presId="urn:microsoft.com/office/officeart/2005/8/layout/vList2"/>
    <dgm:cxn modelId="{16BA834E-1D60-48F7-AD37-77DC1AA47B99}" type="presParOf" srcId="{62A43597-0499-45A6-AAB2-EEB7DC7480B9}" destId="{4AB33A38-136F-4F8F-BDF4-9F03F9CD14C7}" srcOrd="7" destOrd="0" presId="urn:microsoft.com/office/officeart/2005/8/layout/vList2"/>
    <dgm:cxn modelId="{36FA52FC-5968-4DCE-B238-B825E983449A}" type="presParOf" srcId="{62A43597-0499-45A6-AAB2-EEB7DC7480B9}" destId="{EFEC0BEC-14C4-4294-9136-28152C7AA72F}" srcOrd="8" destOrd="0" presId="urn:microsoft.com/office/officeart/2005/8/layout/vList2"/>
    <dgm:cxn modelId="{7D8F9681-CACC-4BAF-BC9F-0DED6F4B90B6}" type="presParOf" srcId="{62A43597-0499-45A6-AAB2-EEB7DC7480B9}" destId="{F9B2DCC2-EC94-4C9F-AB98-AD3D1786266E}" srcOrd="9" destOrd="0" presId="urn:microsoft.com/office/officeart/2005/8/layout/vList2"/>
    <dgm:cxn modelId="{A8BEF744-3515-4D85-BC1C-B49FC4591110}" type="presParOf" srcId="{62A43597-0499-45A6-AAB2-EEB7DC7480B9}" destId="{3DCBA6DC-2CCB-4B7C-9333-65EDBE1347CF}" srcOrd="10" destOrd="0" presId="urn:microsoft.com/office/officeart/2005/8/layout/vList2"/>
    <dgm:cxn modelId="{00522B83-AF0D-4975-BBAD-4DD60AB3277E}" type="presParOf" srcId="{62A43597-0499-45A6-AAB2-EEB7DC7480B9}" destId="{E4C8D25B-FF58-48A6-B022-0822379321B8}" srcOrd="11" destOrd="0" presId="urn:microsoft.com/office/officeart/2005/8/layout/vList2"/>
    <dgm:cxn modelId="{680E20CD-115A-4B97-A8B3-0F1BE965D6A6}" type="presParOf" srcId="{62A43597-0499-45A6-AAB2-EEB7DC7480B9}" destId="{DE97D05A-1F1B-4D6C-9DCE-092D1EF45928}" srcOrd="12" destOrd="0" presId="urn:microsoft.com/office/officeart/2005/8/layout/vList2"/>
    <dgm:cxn modelId="{A3002733-7180-4F6B-B2E8-16E21AEBE82C}" type="presParOf" srcId="{62A43597-0499-45A6-AAB2-EEB7DC7480B9}" destId="{2C5D3F0E-1172-4084-914F-DA3E93733F55}" srcOrd="13" destOrd="0" presId="urn:microsoft.com/office/officeart/2005/8/layout/vList2"/>
    <dgm:cxn modelId="{FEA05A2F-82B6-4778-A1F1-208DC3E32478}" type="presParOf" srcId="{62A43597-0499-45A6-AAB2-EEB7DC7480B9}" destId="{8B2725A3-9182-4F4B-937B-A86718550286}" srcOrd="14" destOrd="0" presId="urn:microsoft.com/office/officeart/2005/8/layout/vList2"/>
    <dgm:cxn modelId="{FBDD0171-4025-4278-B175-95F7831E6465}" type="presParOf" srcId="{62A43597-0499-45A6-AAB2-EEB7DC7480B9}" destId="{23D63689-167F-47B3-A0C0-B4E07A63DDAA}" srcOrd="15" destOrd="0" presId="urn:microsoft.com/office/officeart/2005/8/layout/vList2"/>
    <dgm:cxn modelId="{27DE2BC4-8F06-4556-9185-CA5BA07873FB}" type="presParOf" srcId="{62A43597-0499-45A6-AAB2-EEB7DC7480B9}" destId="{7C3DE40D-FC9B-4A4F-913C-3A58072EEDC6}" srcOrd="16" destOrd="0" presId="urn:microsoft.com/office/officeart/2005/8/layout/vList2"/>
    <dgm:cxn modelId="{3E0457AF-A899-4214-A523-E04227E62705}" type="presParOf" srcId="{62A43597-0499-45A6-AAB2-EEB7DC7480B9}" destId="{398D6004-42EE-4AFA-A204-88FF5A60C0C6}" srcOrd="17" destOrd="0" presId="urn:microsoft.com/office/officeart/2005/8/layout/vList2"/>
    <dgm:cxn modelId="{878A6394-FD85-460C-AE87-EE95DB1B9A99}" type="presParOf" srcId="{62A43597-0499-45A6-AAB2-EEB7DC7480B9}" destId="{7A15E5CA-5A4B-4A0A-8C97-952186815EC4}" srcOrd="18" destOrd="0" presId="urn:microsoft.com/office/officeart/2005/8/layout/vList2"/>
    <dgm:cxn modelId="{07152801-99F7-4B90-A119-F061E8CB28BA}" type="presParOf" srcId="{62A43597-0499-45A6-AAB2-EEB7DC7480B9}" destId="{9E0E9DF6-3642-4C3F-A9EE-08F77F77E77E}" srcOrd="19" destOrd="0" presId="urn:microsoft.com/office/officeart/2005/8/layout/vList2"/>
    <dgm:cxn modelId="{466C66DA-2B20-49C8-BBEA-612F696C8F31}" type="presParOf" srcId="{62A43597-0499-45A6-AAB2-EEB7DC7480B9}" destId="{57683A70-87A0-409E-BA08-9F1B9B871F82}" srcOrd="2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5EAA1F-BC5C-4986-A7E5-4243425E3E0A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 phldr="1"/>
      <dgm:spPr/>
    </dgm:pt>
    <dgm:pt modelId="{12D54854-7B25-46B1-9EB0-0EF9A8E74E04}">
      <dgm:prSet phldrT="[Metin]"/>
      <dgm:spPr/>
      <dgm:t>
        <a:bodyPr/>
        <a:lstStyle/>
        <a:p>
          <a:r>
            <a:rPr lang="tr-TR" dirty="0" err="1" smtClean="0"/>
            <a:t>Practical</a:t>
          </a:r>
          <a:endParaRPr lang="en-US" dirty="0"/>
        </a:p>
      </dgm:t>
    </dgm:pt>
    <dgm:pt modelId="{F028E462-65A1-4890-800D-C56400826E6C}" type="parTrans" cxnId="{AFE57426-BF1B-4F83-8B3E-FB91A9E0B6B1}">
      <dgm:prSet/>
      <dgm:spPr/>
      <dgm:t>
        <a:bodyPr/>
        <a:lstStyle/>
        <a:p>
          <a:endParaRPr lang="en-US"/>
        </a:p>
      </dgm:t>
    </dgm:pt>
    <dgm:pt modelId="{D0AB25F7-46A3-414D-B824-3B461D286D46}" type="sibTrans" cxnId="{AFE57426-BF1B-4F83-8B3E-FB91A9E0B6B1}">
      <dgm:prSet/>
      <dgm:spPr/>
      <dgm:t>
        <a:bodyPr/>
        <a:lstStyle/>
        <a:p>
          <a:endParaRPr lang="en-US"/>
        </a:p>
      </dgm:t>
    </dgm:pt>
    <dgm:pt modelId="{30B88697-27B2-4501-9948-0FD762FFDAD3}">
      <dgm:prSet phldrT="[Metin]"/>
      <dgm:spPr/>
      <dgm:t>
        <a:bodyPr/>
        <a:lstStyle/>
        <a:p>
          <a:r>
            <a:rPr lang="tr-TR" dirty="0" err="1" smtClean="0"/>
            <a:t>Exercise</a:t>
          </a:r>
          <a:endParaRPr lang="en-US" dirty="0"/>
        </a:p>
      </dgm:t>
    </dgm:pt>
    <dgm:pt modelId="{3BDC7860-2A35-4CCA-A04B-0AF1E53045B6}" type="parTrans" cxnId="{94E087B4-EB95-4E3C-AFF5-F9635078AA8B}">
      <dgm:prSet/>
      <dgm:spPr/>
      <dgm:t>
        <a:bodyPr/>
        <a:lstStyle/>
        <a:p>
          <a:endParaRPr lang="en-US"/>
        </a:p>
      </dgm:t>
    </dgm:pt>
    <dgm:pt modelId="{F63610F3-849B-4118-AE7D-DCB341ACB546}" type="sibTrans" cxnId="{94E087B4-EB95-4E3C-AFF5-F9635078AA8B}">
      <dgm:prSet/>
      <dgm:spPr/>
      <dgm:t>
        <a:bodyPr/>
        <a:lstStyle/>
        <a:p>
          <a:endParaRPr lang="en-US"/>
        </a:p>
      </dgm:t>
    </dgm:pt>
    <dgm:pt modelId="{4F6B8E84-3C45-423A-B3D0-430E09453BA0}">
      <dgm:prSet phldrT="[Metin]"/>
      <dgm:spPr/>
      <dgm:t>
        <a:bodyPr/>
        <a:lstStyle/>
        <a:p>
          <a:r>
            <a:rPr lang="tr-TR" dirty="0" err="1" smtClean="0"/>
            <a:t>Theoretical</a:t>
          </a:r>
          <a:r>
            <a:rPr lang="tr-TR" dirty="0" smtClean="0"/>
            <a:t> </a:t>
          </a:r>
          <a:endParaRPr lang="en-US" dirty="0"/>
        </a:p>
      </dgm:t>
    </dgm:pt>
    <dgm:pt modelId="{F78E6881-9D79-4A10-B45B-6DB440812618}" type="parTrans" cxnId="{B0503759-E0AF-4E2E-9539-7E6E4D1335B0}">
      <dgm:prSet/>
      <dgm:spPr/>
      <dgm:t>
        <a:bodyPr/>
        <a:lstStyle/>
        <a:p>
          <a:endParaRPr lang="en-US"/>
        </a:p>
      </dgm:t>
    </dgm:pt>
    <dgm:pt modelId="{76404C96-B705-4594-9A6A-9F8D8657D24C}" type="sibTrans" cxnId="{B0503759-E0AF-4E2E-9539-7E6E4D1335B0}">
      <dgm:prSet/>
      <dgm:spPr/>
      <dgm:t>
        <a:bodyPr/>
        <a:lstStyle/>
        <a:p>
          <a:endParaRPr lang="en-US"/>
        </a:p>
      </dgm:t>
    </dgm:pt>
    <dgm:pt modelId="{40DB7827-31FE-452D-9DFD-8B581F77A4DB}" type="pres">
      <dgm:prSet presAssocID="{655EAA1F-BC5C-4986-A7E5-4243425E3E0A}" presName="compositeShape" presStyleCnt="0">
        <dgm:presLayoutVars>
          <dgm:chMax val="7"/>
          <dgm:dir/>
          <dgm:resizeHandles val="exact"/>
        </dgm:presLayoutVars>
      </dgm:prSet>
      <dgm:spPr/>
    </dgm:pt>
    <dgm:pt modelId="{EF28F2E0-72F6-4274-AA10-1482C1320B74}" type="pres">
      <dgm:prSet presAssocID="{655EAA1F-BC5C-4986-A7E5-4243425E3E0A}" presName="wedge1" presStyleLbl="node1" presStyleIdx="0" presStyleCnt="3"/>
      <dgm:spPr/>
      <dgm:t>
        <a:bodyPr/>
        <a:lstStyle/>
        <a:p>
          <a:endParaRPr lang="en-US"/>
        </a:p>
      </dgm:t>
    </dgm:pt>
    <dgm:pt modelId="{3378324B-53D8-482E-8C26-16DD88786BB7}" type="pres">
      <dgm:prSet presAssocID="{655EAA1F-BC5C-4986-A7E5-4243425E3E0A}" presName="dummy1a" presStyleCnt="0"/>
      <dgm:spPr/>
    </dgm:pt>
    <dgm:pt modelId="{307C4554-13C5-4619-A064-2689FA5FBA41}" type="pres">
      <dgm:prSet presAssocID="{655EAA1F-BC5C-4986-A7E5-4243425E3E0A}" presName="dummy1b" presStyleCnt="0"/>
      <dgm:spPr/>
    </dgm:pt>
    <dgm:pt modelId="{4F9D0B76-D5DE-452C-86EE-83C740BB97FF}" type="pres">
      <dgm:prSet presAssocID="{655EAA1F-BC5C-4986-A7E5-4243425E3E0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10DAD-61E9-4CBF-9BC5-4E6387A99772}" type="pres">
      <dgm:prSet presAssocID="{655EAA1F-BC5C-4986-A7E5-4243425E3E0A}" presName="wedge2" presStyleLbl="node1" presStyleIdx="1" presStyleCnt="3"/>
      <dgm:spPr/>
      <dgm:t>
        <a:bodyPr/>
        <a:lstStyle/>
        <a:p>
          <a:endParaRPr lang="en-US"/>
        </a:p>
      </dgm:t>
    </dgm:pt>
    <dgm:pt modelId="{A349AE96-EDB3-4DB0-97E5-4C0465B40FCF}" type="pres">
      <dgm:prSet presAssocID="{655EAA1F-BC5C-4986-A7E5-4243425E3E0A}" presName="dummy2a" presStyleCnt="0"/>
      <dgm:spPr/>
    </dgm:pt>
    <dgm:pt modelId="{A6E8491E-A732-4900-B93F-7C1AA29F5E58}" type="pres">
      <dgm:prSet presAssocID="{655EAA1F-BC5C-4986-A7E5-4243425E3E0A}" presName="dummy2b" presStyleCnt="0"/>
      <dgm:spPr/>
    </dgm:pt>
    <dgm:pt modelId="{3F708C07-CC10-4BA6-8AF4-AEFBE16A1385}" type="pres">
      <dgm:prSet presAssocID="{655EAA1F-BC5C-4986-A7E5-4243425E3E0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A1EB3-27C6-423D-8A2A-DDFB2698E068}" type="pres">
      <dgm:prSet presAssocID="{655EAA1F-BC5C-4986-A7E5-4243425E3E0A}" presName="wedge3" presStyleLbl="node1" presStyleIdx="2" presStyleCnt="3"/>
      <dgm:spPr/>
      <dgm:t>
        <a:bodyPr/>
        <a:lstStyle/>
        <a:p>
          <a:endParaRPr lang="tr-TR"/>
        </a:p>
      </dgm:t>
    </dgm:pt>
    <dgm:pt modelId="{CF98B3E7-C9C7-4681-88B3-485C0CFD3C80}" type="pres">
      <dgm:prSet presAssocID="{655EAA1F-BC5C-4986-A7E5-4243425E3E0A}" presName="dummy3a" presStyleCnt="0"/>
      <dgm:spPr/>
    </dgm:pt>
    <dgm:pt modelId="{B569DAC5-2B62-46D0-B7CB-79C2913C85F3}" type="pres">
      <dgm:prSet presAssocID="{655EAA1F-BC5C-4986-A7E5-4243425E3E0A}" presName="dummy3b" presStyleCnt="0"/>
      <dgm:spPr/>
    </dgm:pt>
    <dgm:pt modelId="{0D6501F0-4664-45E1-B3B9-01BAB468DF79}" type="pres">
      <dgm:prSet presAssocID="{655EAA1F-BC5C-4986-A7E5-4243425E3E0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F60688-27F8-43E3-BD39-07A348BA33F9}" type="pres">
      <dgm:prSet presAssocID="{D0AB25F7-46A3-414D-B824-3B461D286D46}" presName="arrowWedge1" presStyleLbl="fgSibTrans2D1" presStyleIdx="0" presStyleCnt="3"/>
      <dgm:spPr/>
    </dgm:pt>
    <dgm:pt modelId="{FA736C4D-F1B4-40ED-8101-F972B08CBCF9}" type="pres">
      <dgm:prSet presAssocID="{F63610F3-849B-4118-AE7D-DCB341ACB546}" presName="arrowWedge2" presStyleLbl="fgSibTrans2D1" presStyleIdx="1" presStyleCnt="3"/>
      <dgm:spPr/>
    </dgm:pt>
    <dgm:pt modelId="{B18FD92C-71B1-4A0A-8706-AB3F1A030862}" type="pres">
      <dgm:prSet presAssocID="{76404C96-B705-4594-9A6A-9F8D8657D24C}" presName="arrowWedge3" presStyleLbl="fgSibTrans2D1" presStyleIdx="2" presStyleCnt="3"/>
      <dgm:spPr/>
    </dgm:pt>
  </dgm:ptLst>
  <dgm:cxnLst>
    <dgm:cxn modelId="{6B0716E8-30D7-4327-A053-5A13C3FD5BD9}" type="presOf" srcId="{4F6B8E84-3C45-423A-B3D0-430E09453BA0}" destId="{0D6501F0-4664-45E1-B3B9-01BAB468DF79}" srcOrd="1" destOrd="0" presId="urn:microsoft.com/office/officeart/2005/8/layout/cycle8"/>
    <dgm:cxn modelId="{94A6BE03-3136-4C4B-966D-1C0BE59884E6}" type="presOf" srcId="{4F6B8E84-3C45-423A-B3D0-430E09453BA0}" destId="{380A1EB3-27C6-423D-8A2A-DDFB2698E068}" srcOrd="0" destOrd="0" presId="urn:microsoft.com/office/officeart/2005/8/layout/cycle8"/>
    <dgm:cxn modelId="{7AEF5EAB-7450-4ABD-A9C8-EFC147ED7DE2}" type="presOf" srcId="{12D54854-7B25-46B1-9EB0-0EF9A8E74E04}" destId="{4F9D0B76-D5DE-452C-86EE-83C740BB97FF}" srcOrd="1" destOrd="0" presId="urn:microsoft.com/office/officeart/2005/8/layout/cycle8"/>
    <dgm:cxn modelId="{518A7C07-741E-4F25-8887-AD6A5821B738}" type="presOf" srcId="{655EAA1F-BC5C-4986-A7E5-4243425E3E0A}" destId="{40DB7827-31FE-452D-9DFD-8B581F77A4DB}" srcOrd="0" destOrd="0" presId="urn:microsoft.com/office/officeart/2005/8/layout/cycle8"/>
    <dgm:cxn modelId="{94E087B4-EB95-4E3C-AFF5-F9635078AA8B}" srcId="{655EAA1F-BC5C-4986-A7E5-4243425E3E0A}" destId="{30B88697-27B2-4501-9948-0FD762FFDAD3}" srcOrd="1" destOrd="0" parTransId="{3BDC7860-2A35-4CCA-A04B-0AF1E53045B6}" sibTransId="{F63610F3-849B-4118-AE7D-DCB341ACB546}"/>
    <dgm:cxn modelId="{B0503759-E0AF-4E2E-9539-7E6E4D1335B0}" srcId="{655EAA1F-BC5C-4986-A7E5-4243425E3E0A}" destId="{4F6B8E84-3C45-423A-B3D0-430E09453BA0}" srcOrd="2" destOrd="0" parTransId="{F78E6881-9D79-4A10-B45B-6DB440812618}" sibTransId="{76404C96-B705-4594-9A6A-9F8D8657D24C}"/>
    <dgm:cxn modelId="{AFE57426-BF1B-4F83-8B3E-FB91A9E0B6B1}" srcId="{655EAA1F-BC5C-4986-A7E5-4243425E3E0A}" destId="{12D54854-7B25-46B1-9EB0-0EF9A8E74E04}" srcOrd="0" destOrd="0" parTransId="{F028E462-65A1-4890-800D-C56400826E6C}" sibTransId="{D0AB25F7-46A3-414D-B824-3B461D286D46}"/>
    <dgm:cxn modelId="{2DE66BEB-E3AA-4BD6-A9B0-DEDB5F5DE886}" type="presOf" srcId="{12D54854-7B25-46B1-9EB0-0EF9A8E74E04}" destId="{EF28F2E0-72F6-4274-AA10-1482C1320B74}" srcOrd="0" destOrd="0" presId="urn:microsoft.com/office/officeart/2005/8/layout/cycle8"/>
    <dgm:cxn modelId="{67120DF9-5476-4C1C-BE63-15BDD7DBD955}" type="presOf" srcId="{30B88697-27B2-4501-9948-0FD762FFDAD3}" destId="{0D810DAD-61E9-4CBF-9BC5-4E6387A99772}" srcOrd="0" destOrd="0" presId="urn:microsoft.com/office/officeart/2005/8/layout/cycle8"/>
    <dgm:cxn modelId="{38FB84D5-2AAC-477B-A01B-4391CC54DFE9}" type="presOf" srcId="{30B88697-27B2-4501-9948-0FD762FFDAD3}" destId="{3F708C07-CC10-4BA6-8AF4-AEFBE16A1385}" srcOrd="1" destOrd="0" presId="urn:microsoft.com/office/officeart/2005/8/layout/cycle8"/>
    <dgm:cxn modelId="{E1B1C818-852D-4483-995F-A6EC12A75DC9}" type="presParOf" srcId="{40DB7827-31FE-452D-9DFD-8B581F77A4DB}" destId="{EF28F2E0-72F6-4274-AA10-1482C1320B74}" srcOrd="0" destOrd="0" presId="urn:microsoft.com/office/officeart/2005/8/layout/cycle8"/>
    <dgm:cxn modelId="{80AD6EC1-4B10-4AE4-A117-AFE3EC4AA2C3}" type="presParOf" srcId="{40DB7827-31FE-452D-9DFD-8B581F77A4DB}" destId="{3378324B-53D8-482E-8C26-16DD88786BB7}" srcOrd="1" destOrd="0" presId="urn:microsoft.com/office/officeart/2005/8/layout/cycle8"/>
    <dgm:cxn modelId="{30764A01-FB62-43A6-9C0A-4FB962AA8347}" type="presParOf" srcId="{40DB7827-31FE-452D-9DFD-8B581F77A4DB}" destId="{307C4554-13C5-4619-A064-2689FA5FBA41}" srcOrd="2" destOrd="0" presId="urn:microsoft.com/office/officeart/2005/8/layout/cycle8"/>
    <dgm:cxn modelId="{19A60F92-F4D8-4356-A0F4-7ACBCAB724D0}" type="presParOf" srcId="{40DB7827-31FE-452D-9DFD-8B581F77A4DB}" destId="{4F9D0B76-D5DE-452C-86EE-83C740BB97FF}" srcOrd="3" destOrd="0" presId="urn:microsoft.com/office/officeart/2005/8/layout/cycle8"/>
    <dgm:cxn modelId="{71F4DB32-6258-4FBB-9B3E-81247CA88F33}" type="presParOf" srcId="{40DB7827-31FE-452D-9DFD-8B581F77A4DB}" destId="{0D810DAD-61E9-4CBF-9BC5-4E6387A99772}" srcOrd="4" destOrd="0" presId="urn:microsoft.com/office/officeart/2005/8/layout/cycle8"/>
    <dgm:cxn modelId="{EB97D5E3-92F8-4F11-A7C2-0092D3BAE04F}" type="presParOf" srcId="{40DB7827-31FE-452D-9DFD-8B581F77A4DB}" destId="{A349AE96-EDB3-4DB0-97E5-4C0465B40FCF}" srcOrd="5" destOrd="0" presId="urn:microsoft.com/office/officeart/2005/8/layout/cycle8"/>
    <dgm:cxn modelId="{4055C7F4-19A2-46B9-B914-23ED78F1848F}" type="presParOf" srcId="{40DB7827-31FE-452D-9DFD-8B581F77A4DB}" destId="{A6E8491E-A732-4900-B93F-7C1AA29F5E58}" srcOrd="6" destOrd="0" presId="urn:microsoft.com/office/officeart/2005/8/layout/cycle8"/>
    <dgm:cxn modelId="{44D82FF0-CE7C-4F0B-BF41-F7C3EBE4C32C}" type="presParOf" srcId="{40DB7827-31FE-452D-9DFD-8B581F77A4DB}" destId="{3F708C07-CC10-4BA6-8AF4-AEFBE16A1385}" srcOrd="7" destOrd="0" presId="urn:microsoft.com/office/officeart/2005/8/layout/cycle8"/>
    <dgm:cxn modelId="{5BAC59CC-AEA2-4B21-B5FE-6EEA367DDE39}" type="presParOf" srcId="{40DB7827-31FE-452D-9DFD-8B581F77A4DB}" destId="{380A1EB3-27C6-423D-8A2A-DDFB2698E068}" srcOrd="8" destOrd="0" presId="urn:microsoft.com/office/officeart/2005/8/layout/cycle8"/>
    <dgm:cxn modelId="{B13CE894-56FF-4363-A537-28F8CBE30532}" type="presParOf" srcId="{40DB7827-31FE-452D-9DFD-8B581F77A4DB}" destId="{CF98B3E7-C9C7-4681-88B3-485C0CFD3C80}" srcOrd="9" destOrd="0" presId="urn:microsoft.com/office/officeart/2005/8/layout/cycle8"/>
    <dgm:cxn modelId="{7599107F-C0C7-4291-974D-2FA9A7DB8835}" type="presParOf" srcId="{40DB7827-31FE-452D-9DFD-8B581F77A4DB}" destId="{B569DAC5-2B62-46D0-B7CB-79C2913C85F3}" srcOrd="10" destOrd="0" presId="urn:microsoft.com/office/officeart/2005/8/layout/cycle8"/>
    <dgm:cxn modelId="{51C7D5CC-4ED2-4FD1-8D98-9D3D53304B41}" type="presParOf" srcId="{40DB7827-31FE-452D-9DFD-8B581F77A4DB}" destId="{0D6501F0-4664-45E1-B3B9-01BAB468DF79}" srcOrd="11" destOrd="0" presId="urn:microsoft.com/office/officeart/2005/8/layout/cycle8"/>
    <dgm:cxn modelId="{20F3A685-40C2-4271-8183-F16244C0DB72}" type="presParOf" srcId="{40DB7827-31FE-452D-9DFD-8B581F77A4DB}" destId="{19F60688-27F8-43E3-BD39-07A348BA33F9}" srcOrd="12" destOrd="0" presId="urn:microsoft.com/office/officeart/2005/8/layout/cycle8"/>
    <dgm:cxn modelId="{C77046AC-9581-4230-8313-035139B2887B}" type="presParOf" srcId="{40DB7827-31FE-452D-9DFD-8B581F77A4DB}" destId="{FA736C4D-F1B4-40ED-8101-F972B08CBCF9}" srcOrd="13" destOrd="0" presId="urn:microsoft.com/office/officeart/2005/8/layout/cycle8"/>
    <dgm:cxn modelId="{C532963F-6E3E-4C20-BA11-6C6B544A11E4}" type="presParOf" srcId="{40DB7827-31FE-452D-9DFD-8B581F77A4DB}" destId="{B18FD92C-71B1-4A0A-8706-AB3F1A03086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F92072-BA43-4E79-90FA-E527424C5A59}" type="doc">
      <dgm:prSet loTypeId="urn:microsoft.com/office/officeart/2005/8/layout/matrix1" loCatId="matrix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C088D53-43CE-4329-80CD-67788037E70E}">
      <dgm:prSet phldrT="[Metin]" custT="1"/>
      <dgm:spPr/>
      <dgm:t>
        <a:bodyPr/>
        <a:lstStyle/>
        <a:p>
          <a:r>
            <a:rPr lang="tr-TR" sz="3600" dirty="0" err="1" smtClean="0"/>
            <a:t>Theory</a:t>
          </a:r>
          <a:endParaRPr lang="en-US" sz="3600" dirty="0"/>
        </a:p>
      </dgm:t>
    </dgm:pt>
    <dgm:pt modelId="{919C388C-1D6F-4D6B-9C6A-593E8A716986}" type="parTrans" cxnId="{611BB2D9-724E-4153-AE84-1FAFAAB23FE3}">
      <dgm:prSet/>
      <dgm:spPr/>
      <dgm:t>
        <a:bodyPr/>
        <a:lstStyle/>
        <a:p>
          <a:endParaRPr lang="en-US"/>
        </a:p>
      </dgm:t>
    </dgm:pt>
    <dgm:pt modelId="{B9AA4A06-3668-4CA0-82BC-AF79E91EFBCC}" type="sibTrans" cxnId="{611BB2D9-724E-4153-AE84-1FAFAAB23FE3}">
      <dgm:prSet/>
      <dgm:spPr/>
      <dgm:t>
        <a:bodyPr/>
        <a:lstStyle/>
        <a:p>
          <a:endParaRPr lang="en-US"/>
        </a:p>
      </dgm:t>
    </dgm:pt>
    <dgm:pt modelId="{4703C3A9-E657-4FF3-B7A4-AB8E810224EA}">
      <dgm:prSet phldrT="[Metin]" custT="1"/>
      <dgm:spPr/>
      <dgm:t>
        <a:bodyPr/>
        <a:lstStyle/>
        <a:p>
          <a:endParaRPr lang="tr-TR" sz="2800" dirty="0" smtClean="0"/>
        </a:p>
        <a:p>
          <a:r>
            <a:rPr lang="tr-TR" sz="2800" dirty="0" smtClean="0"/>
            <a:t>CBRN </a:t>
          </a:r>
          <a:r>
            <a:rPr lang="tr-TR" sz="2800" dirty="0" err="1" smtClean="0"/>
            <a:t>Substances</a:t>
          </a:r>
          <a:endParaRPr lang="tr-TR" sz="2800" dirty="0" smtClean="0"/>
        </a:p>
        <a:p>
          <a:r>
            <a:rPr lang="tr-TR" sz="2800" dirty="0" err="1" smtClean="0"/>
            <a:t>Effects</a:t>
          </a:r>
          <a:endParaRPr lang="tr-TR" sz="2800" dirty="0" smtClean="0"/>
        </a:p>
        <a:p>
          <a:r>
            <a:rPr lang="tr-TR" sz="2800" dirty="0" err="1" smtClean="0"/>
            <a:t>Detection</a:t>
          </a:r>
          <a:r>
            <a:rPr lang="tr-TR" sz="2800" dirty="0" smtClean="0"/>
            <a:t> </a:t>
          </a:r>
          <a:r>
            <a:rPr lang="tr-TR" sz="2800" dirty="0" err="1" smtClean="0"/>
            <a:t>Methods</a:t>
          </a:r>
          <a:r>
            <a:rPr lang="tr-TR" sz="2800" dirty="0" smtClean="0"/>
            <a:t> /Technologies</a:t>
          </a:r>
          <a:endParaRPr lang="en-US" sz="2800" dirty="0"/>
        </a:p>
      </dgm:t>
    </dgm:pt>
    <dgm:pt modelId="{A8212C82-3924-45E5-8016-2D4CE6F97E30}" type="parTrans" cxnId="{4FA903E2-19F0-473A-89DC-035FDC861EE7}">
      <dgm:prSet/>
      <dgm:spPr/>
      <dgm:t>
        <a:bodyPr/>
        <a:lstStyle/>
        <a:p>
          <a:endParaRPr lang="en-US"/>
        </a:p>
      </dgm:t>
    </dgm:pt>
    <dgm:pt modelId="{E559E02E-05B1-4E1D-B59A-E1A483D9224A}" type="sibTrans" cxnId="{4FA903E2-19F0-473A-89DC-035FDC861EE7}">
      <dgm:prSet/>
      <dgm:spPr/>
      <dgm:t>
        <a:bodyPr/>
        <a:lstStyle/>
        <a:p>
          <a:endParaRPr lang="en-US"/>
        </a:p>
      </dgm:t>
    </dgm:pt>
    <dgm:pt modelId="{B3D858A6-4CDC-4863-974C-C41D31933BE4}">
      <dgm:prSet phldrT="[Metin]" custT="1"/>
      <dgm:spPr/>
      <dgm:t>
        <a:bodyPr/>
        <a:lstStyle/>
        <a:p>
          <a:endParaRPr lang="tr-TR" sz="2800" dirty="0" smtClean="0"/>
        </a:p>
        <a:p>
          <a:r>
            <a:rPr lang="tr-TR" sz="2800" dirty="0" smtClean="0"/>
            <a:t>CBRN </a:t>
          </a:r>
          <a:r>
            <a:rPr lang="tr-TR" sz="2800" dirty="0" err="1" smtClean="0"/>
            <a:t>Incidents</a:t>
          </a:r>
          <a:endParaRPr lang="tr-TR" sz="2800" dirty="0" smtClean="0"/>
        </a:p>
        <a:p>
          <a:r>
            <a:rPr lang="tr-TR" sz="2800" dirty="0" err="1" smtClean="0"/>
            <a:t>Types</a:t>
          </a:r>
          <a:r>
            <a:rPr lang="tr-TR" sz="2800" dirty="0" smtClean="0"/>
            <a:t> </a:t>
          </a:r>
        </a:p>
        <a:p>
          <a:r>
            <a:rPr lang="tr-TR" sz="2800" dirty="0" err="1" smtClean="0"/>
            <a:t>Consequences</a:t>
          </a:r>
          <a:endParaRPr lang="en-US" sz="2800" dirty="0"/>
        </a:p>
      </dgm:t>
    </dgm:pt>
    <dgm:pt modelId="{EDA797D2-3E23-4058-8AAD-D3132C2D2DE6}" type="parTrans" cxnId="{F7557FEE-A98B-4C02-8A58-520C04BAA745}">
      <dgm:prSet/>
      <dgm:spPr/>
      <dgm:t>
        <a:bodyPr/>
        <a:lstStyle/>
        <a:p>
          <a:endParaRPr lang="en-US"/>
        </a:p>
      </dgm:t>
    </dgm:pt>
    <dgm:pt modelId="{5E6D5CD9-063F-41CC-A303-511BB5A3FC7E}" type="sibTrans" cxnId="{F7557FEE-A98B-4C02-8A58-520C04BAA745}">
      <dgm:prSet/>
      <dgm:spPr/>
      <dgm:t>
        <a:bodyPr/>
        <a:lstStyle/>
        <a:p>
          <a:endParaRPr lang="en-US"/>
        </a:p>
      </dgm:t>
    </dgm:pt>
    <dgm:pt modelId="{5A7407F3-AE2A-407F-A674-8A04C22AAAD0}">
      <dgm:prSet phldrT="[Metin]" custT="1"/>
      <dgm:spPr/>
      <dgm:t>
        <a:bodyPr/>
        <a:lstStyle/>
        <a:p>
          <a:r>
            <a:rPr lang="tr-TR" sz="2800" dirty="0" err="1" smtClean="0"/>
            <a:t>Medical</a:t>
          </a:r>
          <a:r>
            <a:rPr lang="tr-TR" sz="2800" dirty="0" smtClean="0"/>
            <a:t> </a:t>
          </a:r>
          <a:r>
            <a:rPr lang="tr-TR" sz="2800" dirty="0" err="1" smtClean="0"/>
            <a:t>Treatment</a:t>
          </a:r>
          <a:endParaRPr lang="tr-TR" sz="2800" dirty="0" smtClean="0"/>
        </a:p>
        <a:p>
          <a:r>
            <a:rPr lang="tr-TR" sz="2800" dirty="0" err="1" smtClean="0"/>
            <a:t>Decontamination</a:t>
          </a:r>
          <a:endParaRPr lang="tr-TR" sz="2800" dirty="0" smtClean="0"/>
        </a:p>
        <a:p>
          <a:r>
            <a:rPr lang="tr-TR" sz="2800" dirty="0" err="1" smtClean="0"/>
            <a:t>Rehabilitation</a:t>
          </a:r>
          <a:endParaRPr lang="en-US" sz="2800" dirty="0"/>
        </a:p>
      </dgm:t>
    </dgm:pt>
    <dgm:pt modelId="{A219D4B0-0B98-4589-A60A-75AB250A29AE}" type="parTrans" cxnId="{49F3D9C3-D3AE-4F1E-B85B-69692DAB9064}">
      <dgm:prSet/>
      <dgm:spPr/>
      <dgm:t>
        <a:bodyPr/>
        <a:lstStyle/>
        <a:p>
          <a:endParaRPr lang="en-US"/>
        </a:p>
      </dgm:t>
    </dgm:pt>
    <dgm:pt modelId="{1C81DC8C-57EF-430A-9D75-22DD9C89A830}" type="sibTrans" cxnId="{49F3D9C3-D3AE-4F1E-B85B-69692DAB9064}">
      <dgm:prSet/>
      <dgm:spPr/>
      <dgm:t>
        <a:bodyPr/>
        <a:lstStyle/>
        <a:p>
          <a:endParaRPr lang="en-US"/>
        </a:p>
      </dgm:t>
    </dgm:pt>
    <dgm:pt modelId="{F1C60026-C56C-47B1-AD4C-2BBC21371D21}">
      <dgm:prSet phldrT="[Metin]" custT="1"/>
      <dgm:spPr/>
      <dgm:t>
        <a:bodyPr/>
        <a:lstStyle/>
        <a:p>
          <a:r>
            <a:rPr lang="tr-TR" sz="2800" dirty="0" err="1" smtClean="0"/>
            <a:t>Personal</a:t>
          </a:r>
          <a:r>
            <a:rPr lang="tr-TR" sz="2800" dirty="0" smtClean="0"/>
            <a:t> </a:t>
          </a:r>
          <a:r>
            <a:rPr lang="tr-TR" sz="2800" dirty="0" err="1" smtClean="0"/>
            <a:t>Protective</a:t>
          </a:r>
          <a:r>
            <a:rPr lang="tr-TR" sz="2800" dirty="0" smtClean="0"/>
            <a:t> </a:t>
          </a:r>
          <a:r>
            <a:rPr lang="tr-TR" sz="2800" dirty="0" err="1" smtClean="0"/>
            <a:t>Equipment</a:t>
          </a:r>
          <a:endParaRPr lang="en-US" sz="2800" dirty="0"/>
        </a:p>
      </dgm:t>
    </dgm:pt>
    <dgm:pt modelId="{AEA17AE9-AC10-4D72-A47F-3805264C6CA0}" type="parTrans" cxnId="{2A60402D-BE72-43D4-A2C2-67905EDC41D7}">
      <dgm:prSet/>
      <dgm:spPr/>
      <dgm:t>
        <a:bodyPr/>
        <a:lstStyle/>
        <a:p>
          <a:endParaRPr lang="en-US"/>
        </a:p>
      </dgm:t>
    </dgm:pt>
    <dgm:pt modelId="{D7D50F17-5950-4825-8B3F-C2119CCE9555}" type="sibTrans" cxnId="{2A60402D-BE72-43D4-A2C2-67905EDC41D7}">
      <dgm:prSet/>
      <dgm:spPr/>
      <dgm:t>
        <a:bodyPr/>
        <a:lstStyle/>
        <a:p>
          <a:endParaRPr lang="en-US"/>
        </a:p>
      </dgm:t>
    </dgm:pt>
    <dgm:pt modelId="{D55302FC-661A-4D59-9A77-827BE2751103}">
      <dgm:prSet/>
      <dgm:spPr/>
      <dgm:t>
        <a:bodyPr/>
        <a:lstStyle/>
        <a:p>
          <a:endParaRPr lang="tr-TR"/>
        </a:p>
      </dgm:t>
    </dgm:pt>
    <dgm:pt modelId="{98DBAD3A-12EE-4333-BD42-9A6EB387E048}" type="parTrans" cxnId="{95015887-1D76-4C87-80AB-E46F16A36C03}">
      <dgm:prSet/>
      <dgm:spPr/>
      <dgm:t>
        <a:bodyPr/>
        <a:lstStyle/>
        <a:p>
          <a:endParaRPr lang="en-US"/>
        </a:p>
      </dgm:t>
    </dgm:pt>
    <dgm:pt modelId="{0744635D-88A6-4E46-B830-068955ECCF86}" type="sibTrans" cxnId="{95015887-1D76-4C87-80AB-E46F16A36C03}">
      <dgm:prSet/>
      <dgm:spPr/>
      <dgm:t>
        <a:bodyPr/>
        <a:lstStyle/>
        <a:p>
          <a:endParaRPr lang="en-US"/>
        </a:p>
      </dgm:t>
    </dgm:pt>
    <dgm:pt modelId="{7BDB7C67-5B54-4334-AB0B-35F37A5D74EA}" type="pres">
      <dgm:prSet presAssocID="{A8F92072-BA43-4E79-90FA-E527424C5A5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21D247D-D296-4375-8D43-7189628C06B5}" type="pres">
      <dgm:prSet presAssocID="{A8F92072-BA43-4E79-90FA-E527424C5A59}" presName="matrix" presStyleCnt="0"/>
      <dgm:spPr/>
    </dgm:pt>
    <dgm:pt modelId="{CC96E261-F362-4D11-9D4D-DC7E9B4F7226}" type="pres">
      <dgm:prSet presAssocID="{A8F92072-BA43-4E79-90FA-E527424C5A59}" presName="tile1" presStyleLbl="node1" presStyleIdx="0" presStyleCnt="4"/>
      <dgm:spPr/>
      <dgm:t>
        <a:bodyPr/>
        <a:lstStyle/>
        <a:p>
          <a:endParaRPr lang="en-US"/>
        </a:p>
      </dgm:t>
    </dgm:pt>
    <dgm:pt modelId="{785F4500-E101-4D94-B844-9D86D2155217}" type="pres">
      <dgm:prSet presAssocID="{A8F92072-BA43-4E79-90FA-E527424C5A5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ACC77-A732-49CF-BA45-FEDD8F0D98E7}" type="pres">
      <dgm:prSet presAssocID="{A8F92072-BA43-4E79-90FA-E527424C5A59}" presName="tile2" presStyleLbl="node1" presStyleIdx="1" presStyleCnt="4"/>
      <dgm:spPr/>
      <dgm:t>
        <a:bodyPr/>
        <a:lstStyle/>
        <a:p>
          <a:endParaRPr lang="en-US"/>
        </a:p>
      </dgm:t>
    </dgm:pt>
    <dgm:pt modelId="{301617BC-2187-4651-9295-D5DE35C2244A}" type="pres">
      <dgm:prSet presAssocID="{A8F92072-BA43-4E79-90FA-E527424C5A5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92207E-43A1-4471-804C-E991BD694489}" type="pres">
      <dgm:prSet presAssocID="{A8F92072-BA43-4E79-90FA-E527424C5A59}" presName="tile3" presStyleLbl="node1" presStyleIdx="2" presStyleCnt="4" custLinFactNeighborX="-2422"/>
      <dgm:spPr/>
      <dgm:t>
        <a:bodyPr/>
        <a:lstStyle/>
        <a:p>
          <a:endParaRPr lang="en-US"/>
        </a:p>
      </dgm:t>
    </dgm:pt>
    <dgm:pt modelId="{230D2287-F633-49D6-897F-4A7301F05AC7}" type="pres">
      <dgm:prSet presAssocID="{A8F92072-BA43-4E79-90FA-E527424C5A5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773F3-5BA8-4C3F-B353-A976CAD19287}" type="pres">
      <dgm:prSet presAssocID="{A8F92072-BA43-4E79-90FA-E527424C5A59}" presName="tile4" presStyleLbl="node1" presStyleIdx="3" presStyleCnt="4"/>
      <dgm:spPr/>
      <dgm:t>
        <a:bodyPr/>
        <a:lstStyle/>
        <a:p>
          <a:endParaRPr lang="en-US"/>
        </a:p>
      </dgm:t>
    </dgm:pt>
    <dgm:pt modelId="{433355F3-D155-4AB6-A97D-1D011ABDBB47}" type="pres">
      <dgm:prSet presAssocID="{A8F92072-BA43-4E79-90FA-E527424C5A5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54025-1EB9-4AD1-BB6A-A3614844AD3C}" type="pres">
      <dgm:prSet presAssocID="{A8F92072-BA43-4E79-90FA-E527424C5A5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8F60ADFC-8EAF-4118-AA09-E6922726ED72}" type="presOf" srcId="{B3D858A6-4CDC-4863-974C-C41D31933BE4}" destId="{301617BC-2187-4651-9295-D5DE35C2244A}" srcOrd="1" destOrd="0" presId="urn:microsoft.com/office/officeart/2005/8/layout/matrix1"/>
    <dgm:cxn modelId="{4FA903E2-19F0-473A-89DC-035FDC861EE7}" srcId="{FC088D53-43CE-4329-80CD-67788037E70E}" destId="{4703C3A9-E657-4FF3-B7A4-AB8E810224EA}" srcOrd="0" destOrd="0" parTransId="{A8212C82-3924-45E5-8016-2D4CE6F97E30}" sibTransId="{E559E02E-05B1-4E1D-B59A-E1A483D9224A}"/>
    <dgm:cxn modelId="{2A60402D-BE72-43D4-A2C2-67905EDC41D7}" srcId="{FC088D53-43CE-4329-80CD-67788037E70E}" destId="{F1C60026-C56C-47B1-AD4C-2BBC21371D21}" srcOrd="3" destOrd="0" parTransId="{AEA17AE9-AC10-4D72-A47F-3805264C6CA0}" sibTransId="{D7D50F17-5950-4825-8B3F-C2119CCE9555}"/>
    <dgm:cxn modelId="{78A4935B-D592-4D28-94D4-C6D6E01A04E2}" type="presOf" srcId="{5A7407F3-AE2A-407F-A674-8A04C22AAAD0}" destId="{7992207E-43A1-4471-804C-E991BD694489}" srcOrd="0" destOrd="0" presId="urn:microsoft.com/office/officeart/2005/8/layout/matrix1"/>
    <dgm:cxn modelId="{611BB2D9-724E-4153-AE84-1FAFAAB23FE3}" srcId="{A8F92072-BA43-4E79-90FA-E527424C5A59}" destId="{FC088D53-43CE-4329-80CD-67788037E70E}" srcOrd="0" destOrd="0" parTransId="{919C388C-1D6F-4D6B-9C6A-593E8A716986}" sibTransId="{B9AA4A06-3668-4CA0-82BC-AF79E91EFBCC}"/>
    <dgm:cxn modelId="{5D26B08C-5C9B-442A-8AF8-596A00783ABE}" type="presOf" srcId="{FC088D53-43CE-4329-80CD-67788037E70E}" destId="{24E54025-1EB9-4AD1-BB6A-A3614844AD3C}" srcOrd="0" destOrd="0" presId="urn:microsoft.com/office/officeart/2005/8/layout/matrix1"/>
    <dgm:cxn modelId="{0E709CF9-E841-4602-AD58-BC8FE75F38C7}" type="presOf" srcId="{A8F92072-BA43-4E79-90FA-E527424C5A59}" destId="{7BDB7C67-5B54-4334-AB0B-35F37A5D74EA}" srcOrd="0" destOrd="0" presId="urn:microsoft.com/office/officeart/2005/8/layout/matrix1"/>
    <dgm:cxn modelId="{D7BE9BFF-423E-4E96-84DE-26C31711C33A}" type="presOf" srcId="{F1C60026-C56C-47B1-AD4C-2BBC21371D21}" destId="{010773F3-5BA8-4C3F-B353-A976CAD19287}" srcOrd="0" destOrd="0" presId="urn:microsoft.com/office/officeart/2005/8/layout/matrix1"/>
    <dgm:cxn modelId="{95015887-1D76-4C87-80AB-E46F16A36C03}" srcId="{FC088D53-43CE-4329-80CD-67788037E70E}" destId="{D55302FC-661A-4D59-9A77-827BE2751103}" srcOrd="4" destOrd="0" parTransId="{98DBAD3A-12EE-4333-BD42-9A6EB387E048}" sibTransId="{0744635D-88A6-4E46-B830-068955ECCF86}"/>
    <dgm:cxn modelId="{D39DBD26-D97C-4421-B6D6-2507AEFA142D}" type="presOf" srcId="{F1C60026-C56C-47B1-AD4C-2BBC21371D21}" destId="{433355F3-D155-4AB6-A97D-1D011ABDBB47}" srcOrd="1" destOrd="0" presId="urn:microsoft.com/office/officeart/2005/8/layout/matrix1"/>
    <dgm:cxn modelId="{49F3D9C3-D3AE-4F1E-B85B-69692DAB9064}" srcId="{FC088D53-43CE-4329-80CD-67788037E70E}" destId="{5A7407F3-AE2A-407F-A674-8A04C22AAAD0}" srcOrd="2" destOrd="0" parTransId="{A219D4B0-0B98-4589-A60A-75AB250A29AE}" sibTransId="{1C81DC8C-57EF-430A-9D75-22DD9C89A830}"/>
    <dgm:cxn modelId="{40E7F15C-F089-4C26-8C52-CD719162DDE2}" type="presOf" srcId="{4703C3A9-E657-4FF3-B7A4-AB8E810224EA}" destId="{785F4500-E101-4D94-B844-9D86D2155217}" srcOrd="1" destOrd="0" presId="urn:microsoft.com/office/officeart/2005/8/layout/matrix1"/>
    <dgm:cxn modelId="{F7557FEE-A98B-4C02-8A58-520C04BAA745}" srcId="{FC088D53-43CE-4329-80CD-67788037E70E}" destId="{B3D858A6-4CDC-4863-974C-C41D31933BE4}" srcOrd="1" destOrd="0" parTransId="{EDA797D2-3E23-4058-8AAD-D3132C2D2DE6}" sibTransId="{5E6D5CD9-063F-41CC-A303-511BB5A3FC7E}"/>
    <dgm:cxn modelId="{B0F0A475-52DE-49CC-B7CC-4A2319C9B910}" type="presOf" srcId="{B3D858A6-4CDC-4863-974C-C41D31933BE4}" destId="{7ACACC77-A732-49CF-BA45-FEDD8F0D98E7}" srcOrd="0" destOrd="0" presId="urn:microsoft.com/office/officeart/2005/8/layout/matrix1"/>
    <dgm:cxn modelId="{13A2769C-B189-4033-83F0-E86411097A5B}" type="presOf" srcId="{5A7407F3-AE2A-407F-A674-8A04C22AAAD0}" destId="{230D2287-F633-49D6-897F-4A7301F05AC7}" srcOrd="1" destOrd="0" presId="urn:microsoft.com/office/officeart/2005/8/layout/matrix1"/>
    <dgm:cxn modelId="{07EC82DC-94DD-411F-BB1F-EF61063AC08F}" type="presOf" srcId="{4703C3A9-E657-4FF3-B7A4-AB8E810224EA}" destId="{CC96E261-F362-4D11-9D4D-DC7E9B4F7226}" srcOrd="0" destOrd="0" presId="urn:microsoft.com/office/officeart/2005/8/layout/matrix1"/>
    <dgm:cxn modelId="{01389955-E749-4860-9F33-6B0D38A3444D}" type="presParOf" srcId="{7BDB7C67-5B54-4334-AB0B-35F37A5D74EA}" destId="{821D247D-D296-4375-8D43-7189628C06B5}" srcOrd="0" destOrd="0" presId="urn:microsoft.com/office/officeart/2005/8/layout/matrix1"/>
    <dgm:cxn modelId="{071680C9-2122-4EB5-BB6A-DE1C0855FFB9}" type="presParOf" srcId="{821D247D-D296-4375-8D43-7189628C06B5}" destId="{CC96E261-F362-4D11-9D4D-DC7E9B4F7226}" srcOrd="0" destOrd="0" presId="urn:microsoft.com/office/officeart/2005/8/layout/matrix1"/>
    <dgm:cxn modelId="{200731D1-6C9A-40D4-9F82-0E2F4FF4A1C9}" type="presParOf" srcId="{821D247D-D296-4375-8D43-7189628C06B5}" destId="{785F4500-E101-4D94-B844-9D86D2155217}" srcOrd="1" destOrd="0" presId="urn:microsoft.com/office/officeart/2005/8/layout/matrix1"/>
    <dgm:cxn modelId="{10A447F9-AC7B-4F00-A7AE-0A2C817BB95A}" type="presParOf" srcId="{821D247D-D296-4375-8D43-7189628C06B5}" destId="{7ACACC77-A732-49CF-BA45-FEDD8F0D98E7}" srcOrd="2" destOrd="0" presId="urn:microsoft.com/office/officeart/2005/8/layout/matrix1"/>
    <dgm:cxn modelId="{526D7175-4F04-487A-87E8-7BA4800FED28}" type="presParOf" srcId="{821D247D-D296-4375-8D43-7189628C06B5}" destId="{301617BC-2187-4651-9295-D5DE35C2244A}" srcOrd="3" destOrd="0" presId="urn:microsoft.com/office/officeart/2005/8/layout/matrix1"/>
    <dgm:cxn modelId="{891A731C-32F9-42B8-ABAB-018A4EC4B094}" type="presParOf" srcId="{821D247D-D296-4375-8D43-7189628C06B5}" destId="{7992207E-43A1-4471-804C-E991BD694489}" srcOrd="4" destOrd="0" presId="urn:microsoft.com/office/officeart/2005/8/layout/matrix1"/>
    <dgm:cxn modelId="{E87E8E10-22AD-4C36-A13F-F09A3C266EA0}" type="presParOf" srcId="{821D247D-D296-4375-8D43-7189628C06B5}" destId="{230D2287-F633-49D6-897F-4A7301F05AC7}" srcOrd="5" destOrd="0" presId="urn:microsoft.com/office/officeart/2005/8/layout/matrix1"/>
    <dgm:cxn modelId="{BCB6A37C-6111-4351-BFC8-E1762C49268C}" type="presParOf" srcId="{821D247D-D296-4375-8D43-7189628C06B5}" destId="{010773F3-5BA8-4C3F-B353-A976CAD19287}" srcOrd="6" destOrd="0" presId="urn:microsoft.com/office/officeart/2005/8/layout/matrix1"/>
    <dgm:cxn modelId="{44892FE5-BBA9-4D11-A12B-4309135579EF}" type="presParOf" srcId="{821D247D-D296-4375-8D43-7189628C06B5}" destId="{433355F3-D155-4AB6-A97D-1D011ABDBB47}" srcOrd="7" destOrd="0" presId="urn:microsoft.com/office/officeart/2005/8/layout/matrix1"/>
    <dgm:cxn modelId="{3B9B9DA1-33B5-4963-9783-F294B8181121}" type="presParOf" srcId="{7BDB7C67-5B54-4334-AB0B-35F37A5D74EA}" destId="{24E54025-1EB9-4AD1-BB6A-A3614844AD3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67E068-A0DD-40B3-BF73-182433BD1A2D}" type="doc">
      <dgm:prSet loTypeId="urn:microsoft.com/office/officeart/2005/8/layout/cycle4" loCatId="matrix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687603C-6649-4CE0-B360-F28BD5264BE7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TABLETOP</a:t>
          </a:r>
          <a:endParaRPr lang="tr-TR" sz="1400" dirty="0">
            <a:solidFill>
              <a:schemeClr val="tx1"/>
            </a:solidFill>
          </a:endParaRPr>
        </a:p>
      </dgm:t>
    </dgm:pt>
    <dgm:pt modelId="{9D05AB31-FBAF-4182-AC9F-371585878248}" type="parTrans" cxnId="{8CAED76F-4216-430C-9798-9BA93D65EE0B}">
      <dgm:prSet/>
      <dgm:spPr/>
      <dgm:t>
        <a:bodyPr/>
        <a:lstStyle/>
        <a:p>
          <a:endParaRPr lang="tr-TR" sz="1400"/>
        </a:p>
      </dgm:t>
    </dgm:pt>
    <dgm:pt modelId="{4C47255E-4A94-45AD-A17B-37F60B5AFC48}" type="sibTrans" cxnId="{8CAED76F-4216-430C-9798-9BA93D65EE0B}">
      <dgm:prSet/>
      <dgm:spPr/>
      <dgm:t>
        <a:bodyPr/>
        <a:lstStyle/>
        <a:p>
          <a:endParaRPr lang="tr-TR" sz="1400"/>
        </a:p>
      </dgm:t>
    </dgm:pt>
    <dgm:pt modelId="{B2EBD46F-2998-43F6-A4DD-3F4521F9C6A0}">
      <dgm:prSet phldrT="[Metin]" custT="1"/>
      <dgm:spPr/>
      <dgm:t>
        <a:bodyPr/>
        <a:lstStyle/>
        <a:p>
          <a:r>
            <a:rPr lang="tr-TR" sz="1400" dirty="0" err="1" smtClean="0"/>
            <a:t>The</a:t>
          </a:r>
          <a:r>
            <a:rPr lang="tr-TR" sz="1400" dirty="0" smtClean="0"/>
            <a:t> </a:t>
          </a:r>
          <a:r>
            <a:rPr lang="tr-TR" sz="1400" dirty="0" err="1" smtClean="0"/>
            <a:t>proof</a:t>
          </a:r>
          <a:r>
            <a:rPr lang="tr-TR" sz="1400" dirty="0" smtClean="0"/>
            <a:t> of </a:t>
          </a:r>
          <a:r>
            <a:rPr lang="tr-TR" sz="1400" dirty="0" err="1" smtClean="0"/>
            <a:t>concept</a:t>
          </a:r>
          <a:r>
            <a:rPr lang="tr-TR" sz="1400" dirty="0" smtClean="0"/>
            <a:t> &amp; </a:t>
          </a:r>
          <a:r>
            <a:rPr lang="tr-TR" sz="1400" dirty="0" err="1" smtClean="0"/>
            <a:t>procedures</a:t>
          </a:r>
          <a:r>
            <a:rPr lang="tr-TR" sz="1400" dirty="0" smtClean="0"/>
            <a:t> </a:t>
          </a:r>
          <a:endParaRPr lang="tr-TR" sz="1400" dirty="0"/>
        </a:p>
      </dgm:t>
    </dgm:pt>
    <dgm:pt modelId="{B30CAB80-B5EB-432F-9686-FC4340B7DEA1}" type="parTrans" cxnId="{CB003D92-6839-4AE2-B809-C18257B83D72}">
      <dgm:prSet/>
      <dgm:spPr/>
      <dgm:t>
        <a:bodyPr/>
        <a:lstStyle/>
        <a:p>
          <a:endParaRPr lang="tr-TR" sz="1400"/>
        </a:p>
      </dgm:t>
    </dgm:pt>
    <dgm:pt modelId="{FF303948-0D98-4067-B413-C6F837EC308E}" type="sibTrans" cxnId="{CB003D92-6839-4AE2-B809-C18257B83D72}">
      <dgm:prSet/>
      <dgm:spPr/>
      <dgm:t>
        <a:bodyPr/>
        <a:lstStyle/>
        <a:p>
          <a:endParaRPr lang="tr-TR" sz="1400"/>
        </a:p>
      </dgm:t>
    </dgm:pt>
    <dgm:pt modelId="{003F35CF-2796-423E-94F5-DD3CD30754F2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FUNCTIONAL</a:t>
          </a:r>
          <a:endParaRPr lang="tr-TR" sz="1400" dirty="0">
            <a:solidFill>
              <a:schemeClr val="tx1"/>
            </a:solidFill>
          </a:endParaRPr>
        </a:p>
      </dgm:t>
    </dgm:pt>
    <dgm:pt modelId="{D2E6C38C-39FE-4F7B-85F3-7B430F5384EF}" type="parTrans" cxnId="{FC32CB2D-1BE1-4D5B-A803-F6EE4C21AB26}">
      <dgm:prSet/>
      <dgm:spPr/>
      <dgm:t>
        <a:bodyPr/>
        <a:lstStyle/>
        <a:p>
          <a:endParaRPr lang="tr-TR" sz="1400"/>
        </a:p>
      </dgm:t>
    </dgm:pt>
    <dgm:pt modelId="{CEF560D8-E7D1-4238-9577-25157F7464ED}" type="sibTrans" cxnId="{FC32CB2D-1BE1-4D5B-A803-F6EE4C21AB26}">
      <dgm:prSet/>
      <dgm:spPr/>
      <dgm:t>
        <a:bodyPr/>
        <a:lstStyle/>
        <a:p>
          <a:endParaRPr lang="tr-TR" sz="1400"/>
        </a:p>
      </dgm:t>
    </dgm:pt>
    <dgm:pt modelId="{7075A671-B612-4FC5-8607-D6B7E8060AD3}">
      <dgm:prSet phldrT="[Metin]" custT="1"/>
      <dgm:spPr/>
      <dgm:t>
        <a:bodyPr/>
        <a:lstStyle/>
        <a:p>
          <a:r>
            <a:rPr lang="tr-TR" sz="1400" dirty="0" err="1" smtClean="0"/>
            <a:t>The</a:t>
          </a:r>
          <a:r>
            <a:rPr lang="tr-TR" sz="1400" dirty="0" smtClean="0"/>
            <a:t> </a:t>
          </a:r>
          <a:r>
            <a:rPr lang="tr-TR" sz="1400" dirty="0" err="1" smtClean="0"/>
            <a:t>proof</a:t>
          </a:r>
          <a:r>
            <a:rPr lang="tr-TR" sz="1400" dirty="0" smtClean="0"/>
            <a:t> of </a:t>
          </a:r>
          <a:r>
            <a:rPr lang="tr-TR" sz="1400" dirty="0" err="1" smtClean="0"/>
            <a:t>abilities</a:t>
          </a:r>
          <a:endParaRPr lang="tr-TR" sz="1400" dirty="0"/>
        </a:p>
      </dgm:t>
    </dgm:pt>
    <dgm:pt modelId="{22409546-6C5D-4A87-8656-FC939B4F9EED}" type="parTrans" cxnId="{64E32725-F548-4C10-8A4F-7328FA5F701A}">
      <dgm:prSet/>
      <dgm:spPr/>
      <dgm:t>
        <a:bodyPr/>
        <a:lstStyle/>
        <a:p>
          <a:endParaRPr lang="tr-TR" sz="1400"/>
        </a:p>
      </dgm:t>
    </dgm:pt>
    <dgm:pt modelId="{DC2E2CB9-47A5-42F7-9D96-3AC4054AA747}" type="sibTrans" cxnId="{64E32725-F548-4C10-8A4F-7328FA5F701A}">
      <dgm:prSet/>
      <dgm:spPr/>
      <dgm:t>
        <a:bodyPr/>
        <a:lstStyle/>
        <a:p>
          <a:endParaRPr lang="tr-TR" sz="1400"/>
        </a:p>
      </dgm:t>
    </dgm:pt>
    <dgm:pt modelId="{F237AE29-61F2-44B0-8537-078449BCE91A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DRILL</a:t>
          </a:r>
          <a:endParaRPr lang="tr-TR" sz="1400" dirty="0">
            <a:solidFill>
              <a:schemeClr val="tx1"/>
            </a:solidFill>
          </a:endParaRPr>
        </a:p>
      </dgm:t>
    </dgm:pt>
    <dgm:pt modelId="{D4165107-2FB5-427B-A7B2-97CA248B5112}" type="parTrans" cxnId="{3CEDC24C-4B81-4187-88AA-A0D40859A4E3}">
      <dgm:prSet/>
      <dgm:spPr/>
      <dgm:t>
        <a:bodyPr/>
        <a:lstStyle/>
        <a:p>
          <a:endParaRPr lang="tr-TR" sz="1400"/>
        </a:p>
      </dgm:t>
    </dgm:pt>
    <dgm:pt modelId="{925C7807-4C36-4C4A-A84E-DCECAB8CC284}" type="sibTrans" cxnId="{3CEDC24C-4B81-4187-88AA-A0D40859A4E3}">
      <dgm:prSet/>
      <dgm:spPr/>
      <dgm:t>
        <a:bodyPr/>
        <a:lstStyle/>
        <a:p>
          <a:endParaRPr lang="tr-TR" sz="1400"/>
        </a:p>
      </dgm:t>
    </dgm:pt>
    <dgm:pt modelId="{0CE49EBE-A354-4B62-ADE1-71576627EE98}">
      <dgm:prSet phldrT="[Metin]" custT="1"/>
      <dgm:spPr/>
      <dgm:t>
        <a:bodyPr/>
        <a:lstStyle/>
        <a:p>
          <a:r>
            <a:rPr lang="tr-TR" sz="1400" dirty="0" err="1" smtClean="0"/>
            <a:t>Establishing</a:t>
          </a:r>
          <a:r>
            <a:rPr lang="tr-TR" sz="1400" dirty="0" smtClean="0"/>
            <a:t> </a:t>
          </a:r>
          <a:r>
            <a:rPr lang="tr-TR" sz="1400" dirty="0" err="1" smtClean="0"/>
            <a:t>and</a:t>
          </a:r>
          <a:r>
            <a:rPr lang="tr-TR" sz="1400" dirty="0" smtClean="0"/>
            <a:t> </a:t>
          </a:r>
          <a:r>
            <a:rPr lang="tr-TR" sz="1400" dirty="0" err="1" smtClean="0"/>
            <a:t>practising</a:t>
          </a:r>
          <a:r>
            <a:rPr lang="tr-TR" sz="1400" dirty="0" smtClean="0"/>
            <a:t> a </a:t>
          </a:r>
          <a:r>
            <a:rPr lang="tr-TR" sz="1400" dirty="0" err="1" smtClean="0"/>
            <a:t>routine</a:t>
          </a:r>
          <a:r>
            <a:rPr lang="tr-TR" sz="1400" dirty="0" smtClean="0"/>
            <a:t> </a:t>
          </a:r>
          <a:endParaRPr lang="tr-TR" sz="1400" dirty="0"/>
        </a:p>
      </dgm:t>
    </dgm:pt>
    <dgm:pt modelId="{BDC48F9A-9CB9-4AC6-AD43-5E5384DFCC6D}" type="parTrans" cxnId="{2340BF8D-B952-4468-A416-8031619F99BF}">
      <dgm:prSet/>
      <dgm:spPr/>
      <dgm:t>
        <a:bodyPr/>
        <a:lstStyle/>
        <a:p>
          <a:endParaRPr lang="tr-TR" sz="1400"/>
        </a:p>
      </dgm:t>
    </dgm:pt>
    <dgm:pt modelId="{680ABFCF-C51A-4B88-A4C6-E132EFD453C4}" type="sibTrans" cxnId="{2340BF8D-B952-4468-A416-8031619F99BF}">
      <dgm:prSet/>
      <dgm:spPr/>
      <dgm:t>
        <a:bodyPr/>
        <a:lstStyle/>
        <a:p>
          <a:endParaRPr lang="tr-TR" sz="1400"/>
        </a:p>
      </dgm:t>
    </dgm:pt>
    <dgm:pt modelId="{0C04775C-EB24-4E0A-8AEA-BEE497359D43}">
      <dgm:prSet phldrT="[Metin]" custT="1"/>
      <dgm:spPr/>
      <dgm:t>
        <a:bodyPr/>
        <a:lstStyle/>
        <a:p>
          <a:r>
            <a:rPr lang="tr-TR" sz="1400" dirty="0" smtClean="0">
              <a:solidFill>
                <a:schemeClr val="tx1"/>
              </a:solidFill>
            </a:rPr>
            <a:t>FULL SCALE</a:t>
          </a:r>
          <a:endParaRPr lang="tr-TR" sz="1400" dirty="0">
            <a:solidFill>
              <a:schemeClr val="tx1"/>
            </a:solidFill>
          </a:endParaRPr>
        </a:p>
      </dgm:t>
    </dgm:pt>
    <dgm:pt modelId="{2E86E4FE-C025-47F6-96FD-F827015B5695}" type="parTrans" cxnId="{021126E9-1DBB-4017-8A51-FD13E57A9B66}">
      <dgm:prSet/>
      <dgm:spPr/>
      <dgm:t>
        <a:bodyPr/>
        <a:lstStyle/>
        <a:p>
          <a:endParaRPr lang="tr-TR" sz="1400"/>
        </a:p>
      </dgm:t>
    </dgm:pt>
    <dgm:pt modelId="{8A73F44E-2962-49E6-91B5-49061AFE6012}" type="sibTrans" cxnId="{021126E9-1DBB-4017-8A51-FD13E57A9B66}">
      <dgm:prSet/>
      <dgm:spPr/>
      <dgm:t>
        <a:bodyPr/>
        <a:lstStyle/>
        <a:p>
          <a:endParaRPr lang="tr-TR" sz="1400"/>
        </a:p>
      </dgm:t>
    </dgm:pt>
    <dgm:pt modelId="{CCE7CC22-ABBB-4D53-A631-9EF0E324E408}">
      <dgm:prSet phldrT="[Metin]" custT="1"/>
      <dgm:spPr/>
      <dgm:t>
        <a:bodyPr/>
        <a:lstStyle/>
        <a:p>
          <a:r>
            <a:rPr lang="tr-TR" sz="1400" dirty="0" err="1" smtClean="0"/>
            <a:t>Identifying</a:t>
          </a:r>
          <a:r>
            <a:rPr lang="tr-TR" sz="1400" dirty="0" smtClean="0"/>
            <a:t> </a:t>
          </a:r>
          <a:r>
            <a:rPr lang="tr-TR" sz="1400" dirty="0" err="1" smtClean="0"/>
            <a:t>the</a:t>
          </a:r>
          <a:r>
            <a:rPr lang="tr-TR" sz="1400" dirty="0" smtClean="0"/>
            <a:t> </a:t>
          </a:r>
          <a:r>
            <a:rPr lang="tr-TR" sz="1400" dirty="0" err="1" smtClean="0"/>
            <a:t>strengths</a:t>
          </a:r>
          <a:r>
            <a:rPr lang="tr-TR" sz="1400" dirty="0" smtClean="0"/>
            <a:t> &amp; </a:t>
          </a:r>
          <a:r>
            <a:rPr lang="tr-TR" sz="1400" dirty="0" err="1" smtClean="0"/>
            <a:t>weaknesses</a:t>
          </a:r>
          <a:r>
            <a:rPr lang="tr-TR" sz="1400" dirty="0" smtClean="0"/>
            <a:t> in </a:t>
          </a:r>
          <a:r>
            <a:rPr lang="tr-TR" sz="1400" dirty="0" err="1" smtClean="0"/>
            <a:t>procedures</a:t>
          </a:r>
          <a:endParaRPr lang="tr-TR" sz="1400" dirty="0"/>
        </a:p>
      </dgm:t>
    </dgm:pt>
    <dgm:pt modelId="{2082A5B1-CE53-4C42-899C-ADEFA8C782C7}" type="parTrans" cxnId="{0F4FB080-EF6A-40AD-A5CD-5172D3213B0B}">
      <dgm:prSet/>
      <dgm:spPr/>
      <dgm:t>
        <a:bodyPr/>
        <a:lstStyle/>
        <a:p>
          <a:endParaRPr lang="tr-TR" sz="1400"/>
        </a:p>
      </dgm:t>
    </dgm:pt>
    <dgm:pt modelId="{169872CE-8168-499F-98D0-BA419751BDFA}" type="sibTrans" cxnId="{0F4FB080-EF6A-40AD-A5CD-5172D3213B0B}">
      <dgm:prSet/>
      <dgm:spPr/>
      <dgm:t>
        <a:bodyPr/>
        <a:lstStyle/>
        <a:p>
          <a:endParaRPr lang="tr-TR" sz="1400"/>
        </a:p>
      </dgm:t>
    </dgm:pt>
    <dgm:pt modelId="{04C3ED27-64D3-4C7A-A830-A303C758CCB3}" type="pres">
      <dgm:prSet presAssocID="{9567E068-A0DD-40B3-BF73-182433BD1A2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F1A890A-2374-4043-9C3F-1E351CF6D8A7}" type="pres">
      <dgm:prSet presAssocID="{9567E068-A0DD-40B3-BF73-182433BD1A2D}" presName="children" presStyleCnt="0"/>
      <dgm:spPr/>
    </dgm:pt>
    <dgm:pt modelId="{D12162F2-F806-4814-95A0-2B44DE0D00E1}" type="pres">
      <dgm:prSet presAssocID="{9567E068-A0DD-40B3-BF73-182433BD1A2D}" presName="child1group" presStyleCnt="0"/>
      <dgm:spPr/>
    </dgm:pt>
    <dgm:pt modelId="{5E30C46F-479C-4D02-8BB8-686E0534CF68}" type="pres">
      <dgm:prSet presAssocID="{9567E068-A0DD-40B3-BF73-182433BD1A2D}" presName="child1" presStyleLbl="bgAcc1" presStyleIdx="0" presStyleCnt="4" custLinFactNeighborY="-710"/>
      <dgm:spPr/>
      <dgm:t>
        <a:bodyPr/>
        <a:lstStyle/>
        <a:p>
          <a:endParaRPr lang="tr-TR"/>
        </a:p>
      </dgm:t>
    </dgm:pt>
    <dgm:pt modelId="{C14E798F-7E1D-469D-A3F3-8B1AB73A3900}" type="pres">
      <dgm:prSet presAssocID="{9567E068-A0DD-40B3-BF73-182433BD1A2D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1AB292-6046-4700-9BFF-AA33F1B0E5D2}" type="pres">
      <dgm:prSet presAssocID="{9567E068-A0DD-40B3-BF73-182433BD1A2D}" presName="child2group" presStyleCnt="0"/>
      <dgm:spPr/>
    </dgm:pt>
    <dgm:pt modelId="{860EDB8B-04D6-4A04-BD50-1BEFCA21C43A}" type="pres">
      <dgm:prSet presAssocID="{9567E068-A0DD-40B3-BF73-182433BD1A2D}" presName="child2" presStyleLbl="bgAcc1" presStyleIdx="1" presStyleCnt="4"/>
      <dgm:spPr/>
      <dgm:t>
        <a:bodyPr/>
        <a:lstStyle/>
        <a:p>
          <a:endParaRPr lang="tr-TR"/>
        </a:p>
      </dgm:t>
    </dgm:pt>
    <dgm:pt modelId="{23A164F4-67B2-4477-BD21-6A200DD3F538}" type="pres">
      <dgm:prSet presAssocID="{9567E068-A0DD-40B3-BF73-182433BD1A2D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F40CA5-517E-4C5E-A8CD-47DB1BA40972}" type="pres">
      <dgm:prSet presAssocID="{9567E068-A0DD-40B3-BF73-182433BD1A2D}" presName="child3group" presStyleCnt="0"/>
      <dgm:spPr/>
    </dgm:pt>
    <dgm:pt modelId="{DB3BE431-0CCA-436E-9411-72700EBB16BC}" type="pres">
      <dgm:prSet presAssocID="{9567E068-A0DD-40B3-BF73-182433BD1A2D}" presName="child3" presStyleLbl="bgAcc1" presStyleIdx="2" presStyleCnt="4" custScaleY="146338" custLinFactNeighborX="11035" custLinFactNeighborY="1988"/>
      <dgm:spPr/>
      <dgm:t>
        <a:bodyPr/>
        <a:lstStyle/>
        <a:p>
          <a:endParaRPr lang="tr-TR"/>
        </a:p>
      </dgm:t>
    </dgm:pt>
    <dgm:pt modelId="{9E7E95B2-1E02-4EFD-AD38-D8F0530027C5}" type="pres">
      <dgm:prSet presAssocID="{9567E068-A0DD-40B3-BF73-182433BD1A2D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51495F-049C-4EC0-AC6E-885CA870D632}" type="pres">
      <dgm:prSet presAssocID="{9567E068-A0DD-40B3-BF73-182433BD1A2D}" presName="child4group" presStyleCnt="0"/>
      <dgm:spPr/>
    </dgm:pt>
    <dgm:pt modelId="{7D6CCEF6-BD10-4DDE-BB26-9611394E4AA3}" type="pres">
      <dgm:prSet presAssocID="{9567E068-A0DD-40B3-BF73-182433BD1A2D}" presName="child4" presStyleLbl="bgAcc1" presStyleIdx="3" presStyleCnt="4" custScaleX="101109" custScaleY="140504" custLinFactNeighborX="-13254" custLinFactNeighborY="1349"/>
      <dgm:spPr/>
      <dgm:t>
        <a:bodyPr/>
        <a:lstStyle/>
        <a:p>
          <a:endParaRPr lang="tr-TR"/>
        </a:p>
      </dgm:t>
    </dgm:pt>
    <dgm:pt modelId="{3A508878-C95D-4365-8EE2-193028EBE9EB}" type="pres">
      <dgm:prSet presAssocID="{9567E068-A0DD-40B3-BF73-182433BD1A2D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292C53-F679-46DA-98BA-AF1AC30DAC4E}" type="pres">
      <dgm:prSet presAssocID="{9567E068-A0DD-40B3-BF73-182433BD1A2D}" presName="childPlaceholder" presStyleCnt="0"/>
      <dgm:spPr/>
    </dgm:pt>
    <dgm:pt modelId="{56FB0238-0C0A-46BA-AF70-2DFEDADCFF3C}" type="pres">
      <dgm:prSet presAssocID="{9567E068-A0DD-40B3-BF73-182433BD1A2D}" presName="circle" presStyleCnt="0"/>
      <dgm:spPr/>
    </dgm:pt>
    <dgm:pt modelId="{18CCA208-1508-4028-8F8A-FE68C60694D3}" type="pres">
      <dgm:prSet presAssocID="{9567E068-A0DD-40B3-BF73-182433BD1A2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EA0F7FB5-1EC1-466D-937D-1C9065CB0EC6}" type="pres">
      <dgm:prSet presAssocID="{9567E068-A0DD-40B3-BF73-182433BD1A2D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4DEED0-3DC4-47CF-B821-2B8B9499FF06}" type="pres">
      <dgm:prSet presAssocID="{9567E068-A0DD-40B3-BF73-182433BD1A2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6A4F02C-E9C1-425B-BAA7-0F78F5E136D6}" type="pres">
      <dgm:prSet presAssocID="{9567E068-A0DD-40B3-BF73-182433BD1A2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00B6335-7390-455E-BF51-05A3217A2A4A}" type="pres">
      <dgm:prSet presAssocID="{9567E068-A0DD-40B3-BF73-182433BD1A2D}" presName="quadrantPlaceholder" presStyleCnt="0"/>
      <dgm:spPr/>
    </dgm:pt>
    <dgm:pt modelId="{6EB252CC-CD9F-4B04-AABF-3E7B31D57AA8}" type="pres">
      <dgm:prSet presAssocID="{9567E068-A0DD-40B3-BF73-182433BD1A2D}" presName="center1" presStyleLbl="fgShp" presStyleIdx="0" presStyleCnt="2"/>
      <dgm:spPr/>
    </dgm:pt>
    <dgm:pt modelId="{ECED097D-5B77-4FC0-A209-CFB36CBAC383}" type="pres">
      <dgm:prSet presAssocID="{9567E068-A0DD-40B3-BF73-182433BD1A2D}" presName="center2" presStyleLbl="fgShp" presStyleIdx="1" presStyleCnt="2"/>
      <dgm:spPr/>
    </dgm:pt>
  </dgm:ptLst>
  <dgm:cxnLst>
    <dgm:cxn modelId="{E8A6AEE8-DB3E-431B-86E7-6D202802651B}" type="presOf" srcId="{0CE49EBE-A354-4B62-ADE1-71576627EE98}" destId="{9E7E95B2-1E02-4EFD-AD38-D8F0530027C5}" srcOrd="1" destOrd="0" presId="urn:microsoft.com/office/officeart/2005/8/layout/cycle4"/>
    <dgm:cxn modelId="{C8C8C6AF-98C8-4C2A-BAF3-18A0A5D9A1C8}" type="presOf" srcId="{7075A671-B612-4FC5-8607-D6B7E8060AD3}" destId="{860EDB8B-04D6-4A04-BD50-1BEFCA21C43A}" srcOrd="0" destOrd="0" presId="urn:microsoft.com/office/officeart/2005/8/layout/cycle4"/>
    <dgm:cxn modelId="{F80CB689-4D9F-470D-9863-045C3FC695CD}" type="presOf" srcId="{0C04775C-EB24-4E0A-8AEA-BEE497359D43}" destId="{C6A4F02C-E9C1-425B-BAA7-0F78F5E136D6}" srcOrd="0" destOrd="0" presId="urn:microsoft.com/office/officeart/2005/8/layout/cycle4"/>
    <dgm:cxn modelId="{98B6A94B-8267-4322-8941-8757748E498A}" type="presOf" srcId="{9567E068-A0DD-40B3-BF73-182433BD1A2D}" destId="{04C3ED27-64D3-4C7A-A830-A303C758CCB3}" srcOrd="0" destOrd="0" presId="urn:microsoft.com/office/officeart/2005/8/layout/cycle4"/>
    <dgm:cxn modelId="{007CFDCB-5E34-4693-820B-664161FD413E}" type="presOf" srcId="{B2EBD46F-2998-43F6-A4DD-3F4521F9C6A0}" destId="{C14E798F-7E1D-469D-A3F3-8B1AB73A3900}" srcOrd="1" destOrd="0" presId="urn:microsoft.com/office/officeart/2005/8/layout/cycle4"/>
    <dgm:cxn modelId="{CE524F36-3CB6-421F-BE9C-E2C075F3894C}" type="presOf" srcId="{F237AE29-61F2-44B0-8537-078449BCE91A}" destId="{384DEED0-3DC4-47CF-B821-2B8B9499FF06}" srcOrd="0" destOrd="0" presId="urn:microsoft.com/office/officeart/2005/8/layout/cycle4"/>
    <dgm:cxn modelId="{852B62FC-3327-4039-B4AE-AEC04C17EB95}" type="presOf" srcId="{0687603C-6649-4CE0-B360-F28BD5264BE7}" destId="{18CCA208-1508-4028-8F8A-FE68C60694D3}" srcOrd="0" destOrd="0" presId="urn:microsoft.com/office/officeart/2005/8/layout/cycle4"/>
    <dgm:cxn modelId="{64E32725-F548-4C10-8A4F-7328FA5F701A}" srcId="{003F35CF-2796-423E-94F5-DD3CD30754F2}" destId="{7075A671-B612-4FC5-8607-D6B7E8060AD3}" srcOrd="0" destOrd="0" parTransId="{22409546-6C5D-4A87-8656-FC939B4F9EED}" sibTransId="{DC2E2CB9-47A5-42F7-9D96-3AC4054AA747}"/>
    <dgm:cxn modelId="{8CAED76F-4216-430C-9798-9BA93D65EE0B}" srcId="{9567E068-A0DD-40B3-BF73-182433BD1A2D}" destId="{0687603C-6649-4CE0-B360-F28BD5264BE7}" srcOrd="0" destOrd="0" parTransId="{9D05AB31-FBAF-4182-AC9F-371585878248}" sibTransId="{4C47255E-4A94-45AD-A17B-37F60B5AFC48}"/>
    <dgm:cxn modelId="{6CB0A08C-81A6-499C-AE5F-D180C6D3B0BC}" type="presOf" srcId="{CCE7CC22-ABBB-4D53-A631-9EF0E324E408}" destId="{3A508878-C95D-4365-8EE2-193028EBE9EB}" srcOrd="1" destOrd="0" presId="urn:microsoft.com/office/officeart/2005/8/layout/cycle4"/>
    <dgm:cxn modelId="{FC32CB2D-1BE1-4D5B-A803-F6EE4C21AB26}" srcId="{9567E068-A0DD-40B3-BF73-182433BD1A2D}" destId="{003F35CF-2796-423E-94F5-DD3CD30754F2}" srcOrd="1" destOrd="0" parTransId="{D2E6C38C-39FE-4F7B-85F3-7B430F5384EF}" sibTransId="{CEF560D8-E7D1-4238-9577-25157F7464ED}"/>
    <dgm:cxn modelId="{3CEDC24C-4B81-4187-88AA-A0D40859A4E3}" srcId="{9567E068-A0DD-40B3-BF73-182433BD1A2D}" destId="{F237AE29-61F2-44B0-8537-078449BCE91A}" srcOrd="2" destOrd="0" parTransId="{D4165107-2FB5-427B-A7B2-97CA248B5112}" sibTransId="{925C7807-4C36-4C4A-A84E-DCECAB8CC284}"/>
    <dgm:cxn modelId="{021126E9-1DBB-4017-8A51-FD13E57A9B66}" srcId="{9567E068-A0DD-40B3-BF73-182433BD1A2D}" destId="{0C04775C-EB24-4E0A-8AEA-BEE497359D43}" srcOrd="3" destOrd="0" parTransId="{2E86E4FE-C025-47F6-96FD-F827015B5695}" sibTransId="{8A73F44E-2962-49E6-91B5-49061AFE6012}"/>
    <dgm:cxn modelId="{8EDE28DA-4971-4A5E-941C-19FBDD1A5E91}" type="presOf" srcId="{7075A671-B612-4FC5-8607-D6B7E8060AD3}" destId="{23A164F4-67B2-4477-BD21-6A200DD3F538}" srcOrd="1" destOrd="0" presId="urn:microsoft.com/office/officeart/2005/8/layout/cycle4"/>
    <dgm:cxn modelId="{B35F2F8C-99F8-4BD5-B3C6-2AFE077E996F}" type="presOf" srcId="{0CE49EBE-A354-4B62-ADE1-71576627EE98}" destId="{DB3BE431-0CCA-436E-9411-72700EBB16BC}" srcOrd="0" destOrd="0" presId="urn:microsoft.com/office/officeart/2005/8/layout/cycle4"/>
    <dgm:cxn modelId="{EC1DF0F0-1265-4257-B941-F3E5DC2563FA}" type="presOf" srcId="{B2EBD46F-2998-43F6-A4DD-3F4521F9C6A0}" destId="{5E30C46F-479C-4D02-8BB8-686E0534CF68}" srcOrd="0" destOrd="0" presId="urn:microsoft.com/office/officeart/2005/8/layout/cycle4"/>
    <dgm:cxn modelId="{CB003D92-6839-4AE2-B809-C18257B83D72}" srcId="{0687603C-6649-4CE0-B360-F28BD5264BE7}" destId="{B2EBD46F-2998-43F6-A4DD-3F4521F9C6A0}" srcOrd="0" destOrd="0" parTransId="{B30CAB80-B5EB-432F-9686-FC4340B7DEA1}" sibTransId="{FF303948-0D98-4067-B413-C6F837EC308E}"/>
    <dgm:cxn modelId="{950E698E-6A56-4E89-87B6-D58FE87322E7}" type="presOf" srcId="{CCE7CC22-ABBB-4D53-A631-9EF0E324E408}" destId="{7D6CCEF6-BD10-4DDE-BB26-9611394E4AA3}" srcOrd="0" destOrd="0" presId="urn:microsoft.com/office/officeart/2005/8/layout/cycle4"/>
    <dgm:cxn modelId="{55804B77-6E5D-4036-B742-6C6442816B54}" type="presOf" srcId="{003F35CF-2796-423E-94F5-DD3CD30754F2}" destId="{EA0F7FB5-1EC1-466D-937D-1C9065CB0EC6}" srcOrd="0" destOrd="0" presId="urn:microsoft.com/office/officeart/2005/8/layout/cycle4"/>
    <dgm:cxn modelId="{2340BF8D-B952-4468-A416-8031619F99BF}" srcId="{F237AE29-61F2-44B0-8537-078449BCE91A}" destId="{0CE49EBE-A354-4B62-ADE1-71576627EE98}" srcOrd="0" destOrd="0" parTransId="{BDC48F9A-9CB9-4AC6-AD43-5E5384DFCC6D}" sibTransId="{680ABFCF-C51A-4B88-A4C6-E132EFD453C4}"/>
    <dgm:cxn modelId="{0F4FB080-EF6A-40AD-A5CD-5172D3213B0B}" srcId="{0C04775C-EB24-4E0A-8AEA-BEE497359D43}" destId="{CCE7CC22-ABBB-4D53-A631-9EF0E324E408}" srcOrd="0" destOrd="0" parTransId="{2082A5B1-CE53-4C42-899C-ADEFA8C782C7}" sibTransId="{169872CE-8168-499F-98D0-BA419751BDFA}"/>
    <dgm:cxn modelId="{1582B102-D0E3-4185-8724-7BA0CC9F861F}" type="presParOf" srcId="{04C3ED27-64D3-4C7A-A830-A303C758CCB3}" destId="{CF1A890A-2374-4043-9C3F-1E351CF6D8A7}" srcOrd="0" destOrd="0" presId="urn:microsoft.com/office/officeart/2005/8/layout/cycle4"/>
    <dgm:cxn modelId="{32AB2C5F-BCDC-4496-8DFB-3F5B266C9425}" type="presParOf" srcId="{CF1A890A-2374-4043-9C3F-1E351CF6D8A7}" destId="{D12162F2-F806-4814-95A0-2B44DE0D00E1}" srcOrd="0" destOrd="0" presId="urn:microsoft.com/office/officeart/2005/8/layout/cycle4"/>
    <dgm:cxn modelId="{34A94CA5-90BA-4640-AF3B-50BB04C7DD23}" type="presParOf" srcId="{D12162F2-F806-4814-95A0-2B44DE0D00E1}" destId="{5E30C46F-479C-4D02-8BB8-686E0534CF68}" srcOrd="0" destOrd="0" presId="urn:microsoft.com/office/officeart/2005/8/layout/cycle4"/>
    <dgm:cxn modelId="{9D8AF654-9E24-4CF5-AFCC-CBE6C50A4BC8}" type="presParOf" srcId="{D12162F2-F806-4814-95A0-2B44DE0D00E1}" destId="{C14E798F-7E1D-469D-A3F3-8B1AB73A3900}" srcOrd="1" destOrd="0" presId="urn:microsoft.com/office/officeart/2005/8/layout/cycle4"/>
    <dgm:cxn modelId="{C408849A-CB62-492B-8961-3E0AE24750B9}" type="presParOf" srcId="{CF1A890A-2374-4043-9C3F-1E351CF6D8A7}" destId="{CE1AB292-6046-4700-9BFF-AA33F1B0E5D2}" srcOrd="1" destOrd="0" presId="urn:microsoft.com/office/officeart/2005/8/layout/cycle4"/>
    <dgm:cxn modelId="{14B0FE2D-C16A-40DF-B1E6-D6460AC0F516}" type="presParOf" srcId="{CE1AB292-6046-4700-9BFF-AA33F1B0E5D2}" destId="{860EDB8B-04D6-4A04-BD50-1BEFCA21C43A}" srcOrd="0" destOrd="0" presId="urn:microsoft.com/office/officeart/2005/8/layout/cycle4"/>
    <dgm:cxn modelId="{77CF2034-363F-4A63-82D7-A16765DEDDE7}" type="presParOf" srcId="{CE1AB292-6046-4700-9BFF-AA33F1B0E5D2}" destId="{23A164F4-67B2-4477-BD21-6A200DD3F538}" srcOrd="1" destOrd="0" presId="urn:microsoft.com/office/officeart/2005/8/layout/cycle4"/>
    <dgm:cxn modelId="{60B254A9-F0A2-4C3A-A49D-8833A30058C1}" type="presParOf" srcId="{CF1A890A-2374-4043-9C3F-1E351CF6D8A7}" destId="{83F40CA5-517E-4C5E-A8CD-47DB1BA40972}" srcOrd="2" destOrd="0" presId="urn:microsoft.com/office/officeart/2005/8/layout/cycle4"/>
    <dgm:cxn modelId="{2CD8A1B0-075B-4E8C-AE16-293EF8968E23}" type="presParOf" srcId="{83F40CA5-517E-4C5E-A8CD-47DB1BA40972}" destId="{DB3BE431-0CCA-436E-9411-72700EBB16BC}" srcOrd="0" destOrd="0" presId="urn:microsoft.com/office/officeart/2005/8/layout/cycle4"/>
    <dgm:cxn modelId="{26E779D0-54D8-4AF4-8910-77C089483A4A}" type="presParOf" srcId="{83F40CA5-517E-4C5E-A8CD-47DB1BA40972}" destId="{9E7E95B2-1E02-4EFD-AD38-D8F0530027C5}" srcOrd="1" destOrd="0" presId="urn:microsoft.com/office/officeart/2005/8/layout/cycle4"/>
    <dgm:cxn modelId="{D9325039-F0A7-42D9-B951-4C2B78BB6E77}" type="presParOf" srcId="{CF1A890A-2374-4043-9C3F-1E351CF6D8A7}" destId="{6951495F-049C-4EC0-AC6E-885CA870D632}" srcOrd="3" destOrd="0" presId="urn:microsoft.com/office/officeart/2005/8/layout/cycle4"/>
    <dgm:cxn modelId="{1715FC41-A0C1-48B8-A66E-0FD71BAE6B47}" type="presParOf" srcId="{6951495F-049C-4EC0-AC6E-885CA870D632}" destId="{7D6CCEF6-BD10-4DDE-BB26-9611394E4AA3}" srcOrd="0" destOrd="0" presId="urn:microsoft.com/office/officeart/2005/8/layout/cycle4"/>
    <dgm:cxn modelId="{15E74189-E8A0-401B-9410-F21AEAA8077C}" type="presParOf" srcId="{6951495F-049C-4EC0-AC6E-885CA870D632}" destId="{3A508878-C95D-4365-8EE2-193028EBE9EB}" srcOrd="1" destOrd="0" presId="urn:microsoft.com/office/officeart/2005/8/layout/cycle4"/>
    <dgm:cxn modelId="{85175D7B-50E7-48BE-A04A-4033FF974BDB}" type="presParOf" srcId="{CF1A890A-2374-4043-9C3F-1E351CF6D8A7}" destId="{18292C53-F679-46DA-98BA-AF1AC30DAC4E}" srcOrd="4" destOrd="0" presId="urn:microsoft.com/office/officeart/2005/8/layout/cycle4"/>
    <dgm:cxn modelId="{1783FA77-DF7C-47A2-AC0D-BDAEC6444AB0}" type="presParOf" srcId="{04C3ED27-64D3-4C7A-A830-A303C758CCB3}" destId="{56FB0238-0C0A-46BA-AF70-2DFEDADCFF3C}" srcOrd="1" destOrd="0" presId="urn:microsoft.com/office/officeart/2005/8/layout/cycle4"/>
    <dgm:cxn modelId="{F90B3E1C-C8C9-4126-8BFB-7AF7F13D2E11}" type="presParOf" srcId="{56FB0238-0C0A-46BA-AF70-2DFEDADCFF3C}" destId="{18CCA208-1508-4028-8F8A-FE68C60694D3}" srcOrd="0" destOrd="0" presId="urn:microsoft.com/office/officeart/2005/8/layout/cycle4"/>
    <dgm:cxn modelId="{FB0EA095-9376-46CC-B352-9E60531B7006}" type="presParOf" srcId="{56FB0238-0C0A-46BA-AF70-2DFEDADCFF3C}" destId="{EA0F7FB5-1EC1-466D-937D-1C9065CB0EC6}" srcOrd="1" destOrd="0" presId="urn:microsoft.com/office/officeart/2005/8/layout/cycle4"/>
    <dgm:cxn modelId="{BF95FEA9-735A-4C36-B8D7-8B59EB104699}" type="presParOf" srcId="{56FB0238-0C0A-46BA-AF70-2DFEDADCFF3C}" destId="{384DEED0-3DC4-47CF-B821-2B8B9499FF06}" srcOrd="2" destOrd="0" presId="urn:microsoft.com/office/officeart/2005/8/layout/cycle4"/>
    <dgm:cxn modelId="{6BD4069A-07FE-4C01-90DE-4D8D4EDA559A}" type="presParOf" srcId="{56FB0238-0C0A-46BA-AF70-2DFEDADCFF3C}" destId="{C6A4F02C-E9C1-425B-BAA7-0F78F5E136D6}" srcOrd="3" destOrd="0" presId="urn:microsoft.com/office/officeart/2005/8/layout/cycle4"/>
    <dgm:cxn modelId="{88BE1526-8C26-4107-9A6C-5D6C12416A05}" type="presParOf" srcId="{56FB0238-0C0A-46BA-AF70-2DFEDADCFF3C}" destId="{800B6335-7390-455E-BF51-05A3217A2A4A}" srcOrd="4" destOrd="0" presId="urn:microsoft.com/office/officeart/2005/8/layout/cycle4"/>
    <dgm:cxn modelId="{C8871B09-263A-4E6F-BE4A-E4F34DA3DB4D}" type="presParOf" srcId="{04C3ED27-64D3-4C7A-A830-A303C758CCB3}" destId="{6EB252CC-CD9F-4B04-AABF-3E7B31D57AA8}" srcOrd="2" destOrd="0" presId="urn:microsoft.com/office/officeart/2005/8/layout/cycle4"/>
    <dgm:cxn modelId="{A9824B58-9975-48CA-A446-75684A1CCF3C}" type="presParOf" srcId="{04C3ED27-64D3-4C7A-A830-A303C758CCB3}" destId="{ECED097D-5B77-4FC0-A209-CFB36CBAC38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D9EE4-915A-4438-9154-4F680F5700FD}">
      <dsp:nvSpPr>
        <dsp:cNvPr id="0" name=""/>
        <dsp:cNvSpPr/>
      </dsp:nvSpPr>
      <dsp:spPr>
        <a:xfrm>
          <a:off x="0" y="84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UNDERSTAND THE RISK ORIGINATED FROM CBRN SUBSTANCES</a:t>
          </a:r>
          <a:endParaRPr lang="tr-TR" sz="1800" kern="1200" dirty="0"/>
        </a:p>
      </dsp:txBody>
      <dsp:txXfrm>
        <a:off x="21018" y="29428"/>
        <a:ext cx="8440032" cy="388524"/>
      </dsp:txXfrm>
    </dsp:sp>
    <dsp:sp modelId="{6DE4C4F9-9182-459D-8AB8-F419B00EA686}">
      <dsp:nvSpPr>
        <dsp:cNvPr id="0" name=""/>
        <dsp:cNvSpPr/>
      </dsp:nvSpPr>
      <dsp:spPr>
        <a:xfrm>
          <a:off x="0" y="4620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1039569"/>
                <a:satOff val="-4797"/>
                <a:lumOff val="1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"/>
                <a:satOff val="-4797"/>
                <a:lumOff val="1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"/>
                <a:satOff val="-4797"/>
                <a:lumOff val="1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RISK ASSESSMENT</a:t>
          </a:r>
          <a:endParaRPr lang="en-US" sz="1800" kern="1200" dirty="0"/>
        </a:p>
      </dsp:txBody>
      <dsp:txXfrm>
        <a:off x="21018" y="483028"/>
        <a:ext cx="8440032" cy="388524"/>
      </dsp:txXfrm>
    </dsp:sp>
    <dsp:sp modelId="{72552C42-2CAB-47C2-B486-13D704D0D6F1}">
      <dsp:nvSpPr>
        <dsp:cNvPr id="0" name=""/>
        <dsp:cNvSpPr/>
      </dsp:nvSpPr>
      <dsp:spPr>
        <a:xfrm>
          <a:off x="0" y="9156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CBRN </a:t>
          </a:r>
          <a:r>
            <a:rPr lang="tr-TR" sz="1800" kern="1200" dirty="0" err="1" smtClean="0"/>
            <a:t>Substances</a:t>
          </a:r>
          <a:r>
            <a:rPr lang="tr-TR" sz="1800" kern="1200" dirty="0" smtClean="0"/>
            <a:t> / </a:t>
          </a:r>
          <a:r>
            <a:rPr lang="tr-TR" sz="1800" kern="1200" dirty="0" err="1" smtClean="0"/>
            <a:t>materials</a:t>
          </a:r>
          <a:endParaRPr lang="tr-TR" sz="1800" kern="1200" dirty="0"/>
        </a:p>
      </dsp:txBody>
      <dsp:txXfrm>
        <a:off x="21018" y="936628"/>
        <a:ext cx="8440032" cy="388524"/>
      </dsp:txXfrm>
    </dsp:sp>
    <dsp:sp modelId="{0AD8391E-2476-4B3B-94A2-ADFF38B7E843}">
      <dsp:nvSpPr>
        <dsp:cNvPr id="0" name=""/>
        <dsp:cNvSpPr/>
      </dsp:nvSpPr>
      <dsp:spPr>
        <a:xfrm>
          <a:off x="0" y="13692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3118708"/>
                <a:satOff val="-14390"/>
                <a:lumOff val="53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118708"/>
                <a:satOff val="-14390"/>
                <a:lumOff val="53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118708"/>
                <a:satOff val="-14390"/>
                <a:lumOff val="53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Effects</a:t>
          </a:r>
          <a:r>
            <a:rPr lang="tr-TR" sz="1800" kern="1200" dirty="0" smtClean="0"/>
            <a:t> (</a:t>
          </a:r>
          <a:r>
            <a:rPr lang="tr-TR" sz="1800" kern="1200" dirty="0" err="1" smtClean="0"/>
            <a:t>short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term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long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term</a:t>
          </a:r>
          <a:r>
            <a:rPr lang="tr-TR" sz="1800" kern="1200" dirty="0" smtClean="0"/>
            <a:t>)</a:t>
          </a:r>
          <a:endParaRPr lang="tr-TR" sz="1800" kern="1200" dirty="0"/>
        </a:p>
      </dsp:txBody>
      <dsp:txXfrm>
        <a:off x="21018" y="1390228"/>
        <a:ext cx="8440032" cy="388524"/>
      </dsp:txXfrm>
    </dsp:sp>
    <dsp:sp modelId="{EFEC0BEC-14C4-4294-9136-28152C7AA72F}">
      <dsp:nvSpPr>
        <dsp:cNvPr id="0" name=""/>
        <dsp:cNvSpPr/>
      </dsp:nvSpPr>
      <dsp:spPr>
        <a:xfrm>
          <a:off x="0" y="18228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Differences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between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contaminated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hazard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zone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and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natural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disaster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hazard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zones</a:t>
          </a:r>
          <a:endParaRPr lang="tr-TR" sz="1800" kern="1200" dirty="0"/>
        </a:p>
      </dsp:txBody>
      <dsp:txXfrm>
        <a:off x="21018" y="1843828"/>
        <a:ext cx="8440032" cy="388524"/>
      </dsp:txXfrm>
    </dsp:sp>
    <dsp:sp modelId="{3DCBA6DC-2CCB-4B7C-9333-65EDBE1347CF}">
      <dsp:nvSpPr>
        <dsp:cNvPr id="0" name=""/>
        <dsp:cNvSpPr/>
      </dsp:nvSpPr>
      <dsp:spPr>
        <a:xfrm>
          <a:off x="0" y="22764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Protection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individually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collectively</a:t>
          </a:r>
          <a:endParaRPr lang="tr-TR" sz="1800" kern="1200" dirty="0" smtClean="0"/>
        </a:p>
      </dsp:txBody>
      <dsp:txXfrm>
        <a:off x="21018" y="2297428"/>
        <a:ext cx="8440032" cy="388524"/>
      </dsp:txXfrm>
    </dsp:sp>
    <dsp:sp modelId="{DE97D05A-1F1B-4D6C-9DCE-092D1EF45928}">
      <dsp:nvSpPr>
        <dsp:cNvPr id="0" name=""/>
        <dsp:cNvSpPr/>
      </dsp:nvSpPr>
      <dsp:spPr>
        <a:xfrm>
          <a:off x="0" y="27300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Personal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protective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equipment</a:t>
          </a:r>
          <a:endParaRPr lang="tr-TR" sz="1800" kern="1200" dirty="0"/>
        </a:p>
      </dsp:txBody>
      <dsp:txXfrm>
        <a:off x="21018" y="2751028"/>
        <a:ext cx="8440032" cy="388524"/>
      </dsp:txXfrm>
    </dsp:sp>
    <dsp:sp modelId="{8B2725A3-9182-4F4B-937B-A86718550286}">
      <dsp:nvSpPr>
        <dsp:cNvPr id="0" name=""/>
        <dsp:cNvSpPr/>
      </dsp:nvSpPr>
      <dsp:spPr>
        <a:xfrm>
          <a:off x="0" y="31836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7276984"/>
                <a:satOff val="-33578"/>
                <a:lumOff val="123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276984"/>
                <a:satOff val="-33578"/>
                <a:lumOff val="123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276984"/>
                <a:satOff val="-33578"/>
                <a:lumOff val="123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Decontamination</a:t>
          </a:r>
          <a:endParaRPr lang="en-US" sz="1800" kern="1200" dirty="0"/>
        </a:p>
      </dsp:txBody>
      <dsp:txXfrm>
        <a:off x="21018" y="3204628"/>
        <a:ext cx="8440032" cy="388524"/>
      </dsp:txXfrm>
    </dsp:sp>
    <dsp:sp modelId="{7C3DE40D-FC9B-4A4F-913C-3A58072EEDC6}">
      <dsp:nvSpPr>
        <dsp:cNvPr id="0" name=""/>
        <dsp:cNvSpPr/>
      </dsp:nvSpPr>
      <dsp:spPr>
        <a:xfrm>
          <a:off x="0" y="36372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Preparedness</a:t>
          </a:r>
          <a:r>
            <a:rPr lang="tr-TR" sz="1800" kern="1200" dirty="0" smtClean="0"/>
            <a:t>/Planning/ </a:t>
          </a:r>
          <a:r>
            <a:rPr lang="tr-TR" sz="1800" kern="1200" dirty="0" err="1" smtClean="0"/>
            <a:t>Response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Recovery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procedures</a:t>
          </a:r>
          <a:endParaRPr lang="tr-TR" sz="1800" kern="1200" dirty="0"/>
        </a:p>
      </dsp:txBody>
      <dsp:txXfrm>
        <a:off x="21018" y="3658228"/>
        <a:ext cx="8440032" cy="388524"/>
      </dsp:txXfrm>
    </dsp:sp>
    <dsp:sp modelId="{7A15E5CA-5A4B-4A0A-8C97-952186815EC4}">
      <dsp:nvSpPr>
        <dsp:cNvPr id="0" name=""/>
        <dsp:cNvSpPr/>
      </dsp:nvSpPr>
      <dsp:spPr>
        <a:xfrm>
          <a:off x="0" y="40908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9356123"/>
                <a:satOff val="-43171"/>
                <a:lumOff val="158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356123"/>
                <a:satOff val="-43171"/>
                <a:lumOff val="158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356123"/>
                <a:satOff val="-43171"/>
                <a:lumOff val="158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Capacity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building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methods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equipment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standarts</a:t>
          </a:r>
          <a:endParaRPr lang="tr-TR" sz="1800" kern="1200" dirty="0"/>
        </a:p>
      </dsp:txBody>
      <dsp:txXfrm>
        <a:off x="21018" y="4111828"/>
        <a:ext cx="8440032" cy="388524"/>
      </dsp:txXfrm>
    </dsp:sp>
    <dsp:sp modelId="{57683A70-87A0-409E-BA08-9F1B9B871F82}">
      <dsp:nvSpPr>
        <dsp:cNvPr id="0" name=""/>
        <dsp:cNvSpPr/>
      </dsp:nvSpPr>
      <dsp:spPr>
        <a:xfrm>
          <a:off x="0" y="4544410"/>
          <a:ext cx="8482068" cy="43056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err="1" smtClean="0"/>
            <a:t>Recovery</a:t>
          </a:r>
          <a:r>
            <a:rPr lang="tr-TR" sz="1800" kern="1200" dirty="0" smtClean="0"/>
            <a:t>/</a:t>
          </a:r>
          <a:r>
            <a:rPr lang="tr-TR" sz="1800" kern="1200" dirty="0" err="1" smtClean="0"/>
            <a:t>rehabilitation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methods</a:t>
          </a:r>
          <a:r>
            <a:rPr lang="tr-TR" sz="1800" kern="1200" dirty="0" smtClean="0"/>
            <a:t> </a:t>
          </a:r>
          <a:endParaRPr lang="tr-TR" sz="1800" kern="1200" dirty="0"/>
        </a:p>
      </dsp:txBody>
      <dsp:txXfrm>
        <a:off x="21018" y="4565428"/>
        <a:ext cx="8440032" cy="3885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8F2E0-72F6-4274-AA10-1482C1320B74}">
      <dsp:nvSpPr>
        <dsp:cNvPr id="0" name=""/>
        <dsp:cNvSpPr/>
      </dsp:nvSpPr>
      <dsp:spPr>
        <a:xfrm>
          <a:off x="581242" y="282836"/>
          <a:ext cx="3655123" cy="3655123"/>
        </a:xfrm>
        <a:prstGeom prst="pie">
          <a:avLst>
            <a:gd name="adj1" fmla="val 16200000"/>
            <a:gd name="adj2" fmla="val 18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Practical</a:t>
          </a:r>
          <a:endParaRPr lang="en-US" sz="2100" kern="1200" dirty="0"/>
        </a:p>
      </dsp:txBody>
      <dsp:txXfrm>
        <a:off x="2507580" y="1057375"/>
        <a:ext cx="1305401" cy="1087834"/>
      </dsp:txXfrm>
    </dsp:sp>
    <dsp:sp modelId="{0D810DAD-61E9-4CBF-9BC5-4E6387A99772}">
      <dsp:nvSpPr>
        <dsp:cNvPr id="0" name=""/>
        <dsp:cNvSpPr/>
      </dsp:nvSpPr>
      <dsp:spPr>
        <a:xfrm>
          <a:off x="505964" y="413377"/>
          <a:ext cx="3655123" cy="3655123"/>
        </a:xfrm>
        <a:prstGeom prst="pie">
          <a:avLst>
            <a:gd name="adj1" fmla="val 1800000"/>
            <a:gd name="adj2" fmla="val 90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Exercise</a:t>
          </a:r>
          <a:endParaRPr lang="en-US" sz="2100" kern="1200" dirty="0"/>
        </a:p>
      </dsp:txBody>
      <dsp:txXfrm>
        <a:off x="1376232" y="2784856"/>
        <a:ext cx="1958102" cy="957294"/>
      </dsp:txXfrm>
    </dsp:sp>
    <dsp:sp modelId="{380A1EB3-27C6-423D-8A2A-DDFB2698E068}">
      <dsp:nvSpPr>
        <dsp:cNvPr id="0" name=""/>
        <dsp:cNvSpPr/>
      </dsp:nvSpPr>
      <dsp:spPr>
        <a:xfrm>
          <a:off x="430686" y="282836"/>
          <a:ext cx="3655123" cy="3655123"/>
        </a:xfrm>
        <a:prstGeom prst="pie">
          <a:avLst>
            <a:gd name="adj1" fmla="val 90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Theoretical</a:t>
          </a:r>
          <a:r>
            <a:rPr lang="tr-TR" sz="2100" kern="1200" dirty="0" smtClean="0"/>
            <a:t> </a:t>
          </a:r>
          <a:endParaRPr lang="en-US" sz="2100" kern="1200" dirty="0"/>
        </a:p>
      </dsp:txBody>
      <dsp:txXfrm>
        <a:off x="854071" y="1057375"/>
        <a:ext cx="1305401" cy="1087834"/>
      </dsp:txXfrm>
    </dsp:sp>
    <dsp:sp modelId="{19F60688-27F8-43E3-BD39-07A348BA33F9}">
      <dsp:nvSpPr>
        <dsp:cNvPr id="0" name=""/>
        <dsp:cNvSpPr/>
      </dsp:nvSpPr>
      <dsp:spPr>
        <a:xfrm>
          <a:off x="355274" y="56567"/>
          <a:ext cx="4107663" cy="41076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36C4D-F1B4-40ED-8101-F972B08CBCF9}">
      <dsp:nvSpPr>
        <dsp:cNvPr id="0" name=""/>
        <dsp:cNvSpPr/>
      </dsp:nvSpPr>
      <dsp:spPr>
        <a:xfrm>
          <a:off x="279694" y="186876"/>
          <a:ext cx="4107663" cy="41076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FD92C-71B1-4A0A-8706-AB3F1A030862}">
      <dsp:nvSpPr>
        <dsp:cNvPr id="0" name=""/>
        <dsp:cNvSpPr/>
      </dsp:nvSpPr>
      <dsp:spPr>
        <a:xfrm>
          <a:off x="204115" y="56567"/>
          <a:ext cx="4107663" cy="41076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96E261-F362-4D11-9D4D-DC7E9B4F7226}">
      <dsp:nvSpPr>
        <dsp:cNvPr id="0" name=""/>
        <dsp:cNvSpPr/>
      </dsp:nvSpPr>
      <dsp:spPr>
        <a:xfrm rot="16200000">
          <a:off x="1473515" y="-1473515"/>
          <a:ext cx="2310769" cy="52578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CBRN </a:t>
          </a:r>
          <a:r>
            <a:rPr lang="tr-TR" sz="2800" kern="1200" dirty="0" err="1" smtClean="0"/>
            <a:t>Substances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Effects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Detection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Methods</a:t>
          </a:r>
          <a:r>
            <a:rPr lang="tr-TR" sz="2800" kern="1200" dirty="0" smtClean="0"/>
            <a:t> /Technologies</a:t>
          </a:r>
          <a:endParaRPr lang="en-US" sz="2800" kern="1200" dirty="0"/>
        </a:p>
      </dsp:txBody>
      <dsp:txXfrm rot="5400000">
        <a:off x="0" y="0"/>
        <a:ext cx="5257800" cy="1733077"/>
      </dsp:txXfrm>
    </dsp:sp>
    <dsp:sp modelId="{7ACACC77-A732-49CF-BA45-FEDD8F0D98E7}">
      <dsp:nvSpPr>
        <dsp:cNvPr id="0" name=""/>
        <dsp:cNvSpPr/>
      </dsp:nvSpPr>
      <dsp:spPr>
        <a:xfrm>
          <a:off x="5257800" y="0"/>
          <a:ext cx="5257800" cy="2310769"/>
        </a:xfrm>
        <a:prstGeom prst="round1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CBRN </a:t>
          </a:r>
          <a:r>
            <a:rPr lang="tr-TR" sz="2800" kern="1200" dirty="0" err="1" smtClean="0"/>
            <a:t>Incidents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Types</a:t>
          </a:r>
          <a:r>
            <a:rPr lang="tr-TR" sz="2800" kern="1200" dirty="0" smtClean="0"/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Consequences</a:t>
          </a:r>
          <a:endParaRPr lang="en-US" sz="2800" kern="1200" dirty="0"/>
        </a:p>
      </dsp:txBody>
      <dsp:txXfrm>
        <a:off x="5257800" y="0"/>
        <a:ext cx="5257800" cy="1733077"/>
      </dsp:txXfrm>
    </dsp:sp>
    <dsp:sp modelId="{7992207E-43A1-4471-804C-E991BD694489}">
      <dsp:nvSpPr>
        <dsp:cNvPr id="0" name=""/>
        <dsp:cNvSpPr/>
      </dsp:nvSpPr>
      <dsp:spPr>
        <a:xfrm rot="10800000">
          <a:off x="0" y="2310769"/>
          <a:ext cx="5257800" cy="2310769"/>
        </a:xfrm>
        <a:prstGeom prst="round1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Medical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Treatment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Decontamination</a:t>
          </a:r>
          <a:endParaRPr lang="tr-TR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Rehabilitation</a:t>
          </a:r>
          <a:endParaRPr lang="en-US" sz="2800" kern="1200" dirty="0"/>
        </a:p>
      </dsp:txBody>
      <dsp:txXfrm rot="10800000">
        <a:off x="0" y="2888462"/>
        <a:ext cx="5257800" cy="1733077"/>
      </dsp:txXfrm>
    </dsp:sp>
    <dsp:sp modelId="{010773F3-5BA8-4C3F-B353-A976CAD19287}">
      <dsp:nvSpPr>
        <dsp:cNvPr id="0" name=""/>
        <dsp:cNvSpPr/>
      </dsp:nvSpPr>
      <dsp:spPr>
        <a:xfrm rot="5400000">
          <a:off x="6731315" y="837254"/>
          <a:ext cx="2310769" cy="5257800"/>
        </a:xfrm>
        <a:prstGeom prst="round1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Personal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Protective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Equipment</a:t>
          </a:r>
          <a:endParaRPr lang="en-US" sz="2800" kern="1200" dirty="0"/>
        </a:p>
      </dsp:txBody>
      <dsp:txXfrm rot="-5400000">
        <a:off x="5257800" y="2888462"/>
        <a:ext cx="5257800" cy="1733077"/>
      </dsp:txXfrm>
    </dsp:sp>
    <dsp:sp modelId="{24E54025-1EB9-4AD1-BB6A-A3614844AD3C}">
      <dsp:nvSpPr>
        <dsp:cNvPr id="0" name=""/>
        <dsp:cNvSpPr/>
      </dsp:nvSpPr>
      <dsp:spPr>
        <a:xfrm>
          <a:off x="3680460" y="1733077"/>
          <a:ext cx="3154680" cy="1155384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err="1" smtClean="0"/>
            <a:t>Theory</a:t>
          </a:r>
          <a:endParaRPr lang="en-US" sz="3600" kern="1200" dirty="0"/>
        </a:p>
      </dsp:txBody>
      <dsp:txXfrm>
        <a:off x="3736861" y="1789478"/>
        <a:ext cx="3041878" cy="1042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BE431-0CCA-436E-9411-72700EBB16BC}">
      <dsp:nvSpPr>
        <dsp:cNvPr id="0" name=""/>
        <dsp:cNvSpPr/>
      </dsp:nvSpPr>
      <dsp:spPr>
        <a:xfrm>
          <a:off x="4061827" y="2464153"/>
          <a:ext cx="2071725" cy="19638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err="1" smtClean="0"/>
            <a:t>Establishing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and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practising</a:t>
          </a:r>
          <a:r>
            <a:rPr lang="tr-TR" sz="1400" kern="1200" dirty="0" smtClean="0"/>
            <a:t> a </a:t>
          </a:r>
          <a:r>
            <a:rPr lang="tr-TR" sz="1400" kern="1200" dirty="0" err="1" smtClean="0"/>
            <a:t>routine</a:t>
          </a:r>
          <a:r>
            <a:rPr lang="tr-TR" sz="1400" kern="1200" dirty="0" smtClean="0"/>
            <a:t> </a:t>
          </a:r>
          <a:endParaRPr lang="tr-TR" sz="1400" kern="1200" dirty="0"/>
        </a:p>
      </dsp:txBody>
      <dsp:txXfrm>
        <a:off x="4725820" y="2997595"/>
        <a:ext cx="1365257" cy="1387951"/>
      </dsp:txXfrm>
    </dsp:sp>
    <dsp:sp modelId="{7D6CCEF6-BD10-4DDE-BB26-9611394E4AA3}">
      <dsp:nvSpPr>
        <dsp:cNvPr id="0" name=""/>
        <dsp:cNvSpPr/>
      </dsp:nvSpPr>
      <dsp:spPr>
        <a:xfrm>
          <a:off x="166955" y="2503300"/>
          <a:ext cx="2094700" cy="18855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err="1" smtClean="0"/>
            <a:t>Identifying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the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strengths</a:t>
          </a:r>
          <a:r>
            <a:rPr lang="tr-TR" sz="1400" kern="1200" dirty="0" smtClean="0"/>
            <a:t> &amp; </a:t>
          </a:r>
          <a:r>
            <a:rPr lang="tr-TR" sz="1400" kern="1200" dirty="0" err="1" smtClean="0"/>
            <a:t>weaknesses</a:t>
          </a:r>
          <a:r>
            <a:rPr lang="tr-TR" sz="1400" kern="1200" dirty="0" smtClean="0"/>
            <a:t> in </a:t>
          </a:r>
          <a:r>
            <a:rPr lang="tr-TR" sz="1400" kern="1200" dirty="0" err="1" smtClean="0"/>
            <a:t>procedures</a:t>
          </a:r>
          <a:endParaRPr lang="tr-TR" sz="1400" kern="1200" dirty="0"/>
        </a:p>
      </dsp:txBody>
      <dsp:txXfrm>
        <a:off x="208375" y="3016114"/>
        <a:ext cx="1383450" cy="1331341"/>
      </dsp:txXfrm>
    </dsp:sp>
    <dsp:sp modelId="{860EDB8B-04D6-4A04-BD50-1BEFCA21C43A}">
      <dsp:nvSpPr>
        <dsp:cNvPr id="0" name=""/>
        <dsp:cNvSpPr/>
      </dsp:nvSpPr>
      <dsp:spPr>
        <a:xfrm>
          <a:off x="3833212" y="-76684"/>
          <a:ext cx="2071725" cy="1342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err="1" smtClean="0"/>
            <a:t>The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proof</a:t>
          </a:r>
          <a:r>
            <a:rPr lang="tr-TR" sz="1400" kern="1200" dirty="0" smtClean="0"/>
            <a:t> of </a:t>
          </a:r>
          <a:r>
            <a:rPr lang="tr-TR" sz="1400" kern="1200" dirty="0" err="1" smtClean="0"/>
            <a:t>abilities</a:t>
          </a:r>
          <a:endParaRPr lang="tr-TR" sz="1400" kern="1200" dirty="0"/>
        </a:p>
      </dsp:txBody>
      <dsp:txXfrm>
        <a:off x="4484210" y="-47204"/>
        <a:ext cx="1391247" cy="947546"/>
      </dsp:txXfrm>
    </dsp:sp>
    <dsp:sp modelId="{5E30C46F-479C-4D02-8BB8-686E0534CF68}">
      <dsp:nvSpPr>
        <dsp:cNvPr id="0" name=""/>
        <dsp:cNvSpPr/>
      </dsp:nvSpPr>
      <dsp:spPr>
        <a:xfrm>
          <a:off x="453029" y="-76684"/>
          <a:ext cx="2071725" cy="1342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err="1" smtClean="0"/>
            <a:t>The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proof</a:t>
          </a:r>
          <a:r>
            <a:rPr lang="tr-TR" sz="1400" kern="1200" dirty="0" smtClean="0"/>
            <a:t> of </a:t>
          </a:r>
          <a:r>
            <a:rPr lang="tr-TR" sz="1400" kern="1200" dirty="0" err="1" smtClean="0"/>
            <a:t>concept</a:t>
          </a:r>
          <a:r>
            <a:rPr lang="tr-TR" sz="1400" kern="1200" dirty="0" smtClean="0"/>
            <a:t> &amp; </a:t>
          </a:r>
          <a:r>
            <a:rPr lang="tr-TR" sz="1400" kern="1200" dirty="0" err="1" smtClean="0"/>
            <a:t>procedures</a:t>
          </a:r>
          <a:r>
            <a:rPr lang="tr-TR" sz="1400" kern="1200" dirty="0" smtClean="0"/>
            <a:t> </a:t>
          </a:r>
          <a:endParaRPr lang="tr-TR" sz="1400" kern="1200" dirty="0"/>
        </a:p>
      </dsp:txBody>
      <dsp:txXfrm>
        <a:off x="482509" y="-47204"/>
        <a:ext cx="1391247" cy="947546"/>
      </dsp:txXfrm>
    </dsp:sp>
    <dsp:sp modelId="{18CCA208-1508-4028-8F8A-FE68C60694D3}">
      <dsp:nvSpPr>
        <dsp:cNvPr id="0" name=""/>
        <dsp:cNvSpPr/>
      </dsp:nvSpPr>
      <dsp:spPr>
        <a:xfrm>
          <a:off x="1315397" y="317826"/>
          <a:ext cx="1815905" cy="1815905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TABLETOP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1847263" y="849692"/>
        <a:ext cx="1284039" cy="1284039"/>
      </dsp:txXfrm>
    </dsp:sp>
    <dsp:sp modelId="{EA0F7FB5-1EC1-466D-937D-1C9065CB0EC6}">
      <dsp:nvSpPr>
        <dsp:cNvPr id="0" name=""/>
        <dsp:cNvSpPr/>
      </dsp:nvSpPr>
      <dsp:spPr>
        <a:xfrm rot="5400000">
          <a:off x="3215177" y="317826"/>
          <a:ext cx="1815905" cy="1815905"/>
        </a:xfrm>
        <a:prstGeom prst="pieWedge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FUNCTIONAL</a:t>
          </a:r>
          <a:endParaRPr lang="tr-TR" sz="1400" kern="1200" dirty="0">
            <a:solidFill>
              <a:schemeClr val="tx1"/>
            </a:solidFill>
          </a:endParaRPr>
        </a:p>
      </dsp:txBody>
      <dsp:txXfrm rot="-5400000">
        <a:off x="3215177" y="849692"/>
        <a:ext cx="1284039" cy="1284039"/>
      </dsp:txXfrm>
    </dsp:sp>
    <dsp:sp modelId="{384DEED0-3DC4-47CF-B821-2B8B9499FF06}">
      <dsp:nvSpPr>
        <dsp:cNvPr id="0" name=""/>
        <dsp:cNvSpPr/>
      </dsp:nvSpPr>
      <dsp:spPr>
        <a:xfrm rot="10800000">
          <a:off x="3215177" y="2217606"/>
          <a:ext cx="1815905" cy="1815905"/>
        </a:xfrm>
        <a:prstGeom prst="pieWedge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DRILL</a:t>
          </a:r>
          <a:endParaRPr lang="tr-TR" sz="1400" kern="1200" dirty="0">
            <a:solidFill>
              <a:schemeClr val="tx1"/>
            </a:solidFill>
          </a:endParaRPr>
        </a:p>
      </dsp:txBody>
      <dsp:txXfrm rot="10800000">
        <a:off x="3215177" y="2217606"/>
        <a:ext cx="1284039" cy="1284039"/>
      </dsp:txXfrm>
    </dsp:sp>
    <dsp:sp modelId="{C6A4F02C-E9C1-425B-BAA7-0F78F5E136D6}">
      <dsp:nvSpPr>
        <dsp:cNvPr id="0" name=""/>
        <dsp:cNvSpPr/>
      </dsp:nvSpPr>
      <dsp:spPr>
        <a:xfrm rot="16200000">
          <a:off x="1315397" y="2217606"/>
          <a:ext cx="1815905" cy="1815905"/>
        </a:xfrm>
        <a:prstGeom prst="pieWedge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FULL SCALE</a:t>
          </a:r>
          <a:endParaRPr lang="tr-TR" sz="1400" kern="1200" dirty="0">
            <a:solidFill>
              <a:schemeClr val="tx1"/>
            </a:solidFill>
          </a:endParaRPr>
        </a:p>
      </dsp:txBody>
      <dsp:txXfrm rot="5400000">
        <a:off x="1847263" y="2217606"/>
        <a:ext cx="1284039" cy="1284039"/>
      </dsp:txXfrm>
    </dsp:sp>
    <dsp:sp modelId="{6EB252CC-CD9F-4B04-AABF-3E7B31D57AA8}">
      <dsp:nvSpPr>
        <dsp:cNvPr id="0" name=""/>
        <dsp:cNvSpPr/>
      </dsp:nvSpPr>
      <dsp:spPr>
        <a:xfrm>
          <a:off x="2859755" y="1798229"/>
          <a:ext cx="626969" cy="545190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ED097D-5B77-4FC0-A209-CFB36CBAC383}">
      <dsp:nvSpPr>
        <dsp:cNvPr id="0" name=""/>
        <dsp:cNvSpPr/>
      </dsp:nvSpPr>
      <dsp:spPr>
        <a:xfrm rot="10800000">
          <a:off x="2859755" y="2007917"/>
          <a:ext cx="626969" cy="545190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7B2EB-09FD-443E-89EE-D39D3848744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D7409-0706-4764-9245-58D276856D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3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D7409-0706-4764-9245-58D276856D4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098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D7409-0706-4764-9245-58D276856D4E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9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D7409-0706-4764-9245-58D276856D4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82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D7409-0706-4764-9245-58D276856D4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93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11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01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58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6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10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66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45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199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488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419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2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F4149-3038-480F-BC63-3C614F165D86}" type="datetimeFigureOut">
              <a:rPr lang="tr-TR" smtClean="0"/>
              <a:t>6.12.2017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18FCC-9AEA-4D50-BB4B-1B4D9B1AB1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263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12827" y="782869"/>
            <a:ext cx="11828281" cy="2387600"/>
          </a:xfrm>
        </p:spPr>
        <p:txBody>
          <a:bodyPr>
            <a:normAutofit/>
          </a:bodyPr>
          <a:lstStyle/>
          <a:p>
            <a:r>
              <a:rPr lang="tr-TR" dirty="0" smtClean="0"/>
              <a:t> </a:t>
            </a:r>
            <a:br>
              <a:rPr lang="tr-TR" dirty="0" smtClean="0"/>
            </a:br>
            <a:r>
              <a:rPr lang="tr-TR" sz="4800" dirty="0" smtClean="0"/>
              <a:t>TRAINING     DRILLS      EXERCISES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18370" y="5222633"/>
            <a:ext cx="9144000" cy="906679"/>
          </a:xfrm>
        </p:spPr>
        <p:txBody>
          <a:bodyPr/>
          <a:lstStyle/>
          <a:p>
            <a:r>
              <a:rPr lang="tr-TR" dirty="0" smtClean="0"/>
              <a:t>Veda DUMAN KANTARCIOĞLU</a:t>
            </a:r>
          </a:p>
          <a:p>
            <a:r>
              <a:rPr lang="tr-TR" dirty="0" err="1" smtClean="0"/>
              <a:t>Disaster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Emergency</a:t>
            </a:r>
            <a:r>
              <a:rPr lang="tr-TR" dirty="0" smtClean="0"/>
              <a:t> Management </a:t>
            </a:r>
            <a:r>
              <a:rPr lang="tr-TR" dirty="0" err="1" smtClean="0"/>
              <a:t>Expert</a:t>
            </a:r>
            <a:endParaRPr lang="tr-TR" dirty="0" smtClean="0"/>
          </a:p>
        </p:txBody>
      </p:sp>
      <p:sp>
        <p:nvSpPr>
          <p:cNvPr id="5" name="Oval 4"/>
          <p:cNvSpPr/>
          <p:nvPr/>
        </p:nvSpPr>
        <p:spPr>
          <a:xfrm>
            <a:off x="7016437" y="2602729"/>
            <a:ext cx="360000" cy="360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651972" y="2602729"/>
            <a:ext cx="360000" cy="360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362060" y="3462697"/>
            <a:ext cx="3383248" cy="106306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22" y="490641"/>
            <a:ext cx="3735782" cy="91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8503" y="270532"/>
            <a:ext cx="10515600" cy="1325563"/>
          </a:xfrm>
        </p:spPr>
        <p:txBody>
          <a:bodyPr/>
          <a:lstStyle/>
          <a:p>
            <a:r>
              <a:rPr lang="tr-TR" dirty="0" smtClean="0"/>
              <a:t>TRAINING FOR WHAT?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14896265"/>
              </p:ext>
            </p:extLst>
          </p:nvPr>
        </p:nvGraphicFramePr>
        <p:xfrm>
          <a:off x="885142" y="1349590"/>
          <a:ext cx="8482068" cy="4983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003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2623" y="209550"/>
            <a:ext cx="11430881" cy="1325563"/>
          </a:xfrm>
        </p:spPr>
        <p:txBody>
          <a:bodyPr/>
          <a:lstStyle/>
          <a:p>
            <a:r>
              <a:rPr lang="tr-TR" dirty="0"/>
              <a:t>A COMPREHENSIVE SYSTEM OF TRAINING </a:t>
            </a:r>
            <a:r>
              <a:rPr lang="tr-TR" dirty="0" smtClean="0"/>
              <a:t>&amp; EXERCISE </a:t>
            </a:r>
            <a:r>
              <a:rPr lang="tr-TR" dirty="0"/>
              <a:t>(CTES) 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81890"/>
              </p:ext>
            </p:extLst>
          </p:nvPr>
        </p:nvGraphicFramePr>
        <p:xfrm>
          <a:off x="3659467" y="1545038"/>
          <a:ext cx="466705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6" name="Grup 25"/>
          <p:cNvGrpSpPr/>
          <p:nvPr/>
        </p:nvGrpSpPr>
        <p:grpSpPr>
          <a:xfrm>
            <a:off x="1083201" y="1380707"/>
            <a:ext cx="10957970" cy="5477293"/>
            <a:chOff x="1244339" y="1252979"/>
            <a:chExt cx="10957970" cy="5477293"/>
          </a:xfrm>
        </p:grpSpPr>
        <p:sp>
          <p:nvSpPr>
            <p:cNvPr id="9" name="Dikdörtgen 8"/>
            <p:cNvSpPr/>
            <p:nvPr/>
          </p:nvSpPr>
          <p:spPr>
            <a:xfrm>
              <a:off x="1244339" y="1813324"/>
              <a:ext cx="3897786" cy="1178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CLASS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WEB BASED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INTERACTIVE </a:t>
              </a:r>
              <a:r>
                <a:rPr lang="tr-TR" dirty="0"/>
                <a:t>L</a:t>
              </a:r>
              <a:r>
                <a:rPr lang="tr-TR" dirty="0" smtClean="0"/>
                <a:t>EARNING</a:t>
              </a:r>
              <a:endParaRPr lang="en-US" dirty="0"/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8909608" y="1617735"/>
              <a:ext cx="3292701" cy="21025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INDOOR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OUTDOOR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LIVE AGENT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SIMULANT AGENT</a:t>
              </a:r>
              <a:endParaRPr lang="tr-TR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SIMULATIONS - GAME BASED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AUGMENTED REALITY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tr-TR" dirty="0" smtClean="0"/>
            </a:p>
          </p:txBody>
        </p:sp>
        <p:sp>
          <p:nvSpPr>
            <p:cNvPr id="11" name="Dikdörtgen 10"/>
            <p:cNvSpPr/>
            <p:nvPr/>
          </p:nvSpPr>
          <p:spPr>
            <a:xfrm>
              <a:off x="4721260" y="5910138"/>
              <a:ext cx="1798946" cy="8201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TABLETOP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DRILL</a:t>
              </a:r>
            </a:p>
          </p:txBody>
        </p:sp>
        <p:sp>
          <p:nvSpPr>
            <p:cNvPr id="12" name="Dikdörtgen 11"/>
            <p:cNvSpPr/>
            <p:nvPr/>
          </p:nvSpPr>
          <p:spPr>
            <a:xfrm>
              <a:off x="6338152" y="5910139"/>
              <a:ext cx="1731387" cy="8201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FUNCTIONAL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dirty="0" smtClean="0"/>
                <a:t>FULL – SCALE </a:t>
              </a: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3820605" y="1252979"/>
              <a:ext cx="4680000" cy="4680000"/>
            </a:xfrm>
            <a:prstGeom prst="ellipse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Düz Bağlayıcı 15"/>
            <p:cNvCxnSpPr/>
            <p:nvPr/>
          </p:nvCxnSpPr>
          <p:spPr>
            <a:xfrm flipH="1" flipV="1">
              <a:off x="3478491" y="2055043"/>
              <a:ext cx="1795887" cy="682953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  <a:headEnd type="oval" w="med" len="med"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 flipV="1">
              <a:off x="6987618" y="2055043"/>
              <a:ext cx="1855101" cy="682954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  <a:headEnd type="oval" w="med" len="med"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>
              <a:off x="6187911" y="5047937"/>
              <a:ext cx="0" cy="1155277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  <a:headEnd type="oval" w="med" len="med"/>
              <a:tailEnd type="triangl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7" name="Sağ Ok 26"/>
          <p:cNvSpPr/>
          <p:nvPr/>
        </p:nvSpPr>
        <p:spPr>
          <a:xfrm rot="20198396">
            <a:off x="4796059" y="1402661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ağ Ok 28"/>
          <p:cNvSpPr/>
          <p:nvPr/>
        </p:nvSpPr>
        <p:spPr>
          <a:xfrm rot="16564150">
            <a:off x="3425015" y="3248984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ağ Ok 29"/>
          <p:cNvSpPr/>
          <p:nvPr/>
        </p:nvSpPr>
        <p:spPr>
          <a:xfrm rot="5104442">
            <a:off x="8098543" y="3382374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ağ Ok 30"/>
          <p:cNvSpPr/>
          <p:nvPr/>
        </p:nvSpPr>
        <p:spPr>
          <a:xfrm rot="8613597">
            <a:off x="7209369" y="5387642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ağ Ok 31"/>
          <p:cNvSpPr/>
          <p:nvPr/>
        </p:nvSpPr>
        <p:spPr>
          <a:xfrm rot="13494478">
            <a:off x="4169113" y="5220255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ağ Ok 32"/>
          <p:cNvSpPr/>
          <p:nvPr/>
        </p:nvSpPr>
        <p:spPr>
          <a:xfrm rot="1654552">
            <a:off x="7025270" y="1557879"/>
            <a:ext cx="468903" cy="397443"/>
          </a:xfrm>
          <a:prstGeom prst="right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Düz Bağlayıcı 34"/>
          <p:cNvCxnSpPr/>
          <p:nvPr/>
        </p:nvCxnSpPr>
        <p:spPr>
          <a:xfrm flipH="1">
            <a:off x="2366128" y="4428899"/>
            <a:ext cx="1419466" cy="548454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  <a:headEnd type="oval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>
            <a:off x="1021477" y="5000094"/>
            <a:ext cx="3305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CONTINUOUS IMPROVEMENT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42" name="Düz Bağlayıcı 41"/>
          <p:cNvCxnSpPr/>
          <p:nvPr/>
        </p:nvCxnSpPr>
        <p:spPr>
          <a:xfrm>
            <a:off x="8171986" y="4606057"/>
            <a:ext cx="1161632" cy="578703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  <a:headEnd type="oval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>
            <a:off x="8495805" y="5175665"/>
            <a:ext cx="3305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CONTINUOUS MONITORING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&amp; EVALUATION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937218" y="1285468"/>
            <a:ext cx="179109" cy="18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kış Çizelgesi: Önceden Tanımlı İşlem 47"/>
          <p:cNvSpPr/>
          <p:nvPr/>
        </p:nvSpPr>
        <p:spPr>
          <a:xfrm>
            <a:off x="-7241" y="6165130"/>
            <a:ext cx="2586964" cy="692870"/>
          </a:xfrm>
          <a:prstGeom prst="flowChartPredefined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/>
              <a:t>Training </a:t>
            </a:r>
            <a:r>
              <a:rPr lang="tr-TR" sz="2000" dirty="0" err="1" smtClean="0"/>
              <a:t>System</a:t>
            </a:r>
            <a:r>
              <a:rPr lang="tr-TR" sz="2000" dirty="0" smtClean="0"/>
              <a:t> 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Professionals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48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4421" y="355699"/>
            <a:ext cx="10515600" cy="1325563"/>
          </a:xfrm>
        </p:spPr>
        <p:txBody>
          <a:bodyPr/>
          <a:lstStyle/>
          <a:p>
            <a:r>
              <a:rPr lang="tr-TR" dirty="0" smtClean="0"/>
              <a:t>BUILDING THEORETICAL KNOWLEDGE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251423"/>
              </p:ext>
            </p:extLst>
          </p:nvPr>
        </p:nvGraphicFramePr>
        <p:xfrm>
          <a:off x="838200" y="1555423"/>
          <a:ext cx="10515600" cy="4621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2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THEORETICAL TRAINING BEST PRACTICES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3490" t="50990" r="43405" b="9350"/>
          <a:stretch/>
        </p:blipFill>
        <p:spPr>
          <a:xfrm>
            <a:off x="1105214" y="1897515"/>
            <a:ext cx="4029610" cy="3902697"/>
          </a:xfrm>
          <a:prstGeom prst="rect">
            <a:avLst/>
          </a:prstGeom>
        </p:spPr>
      </p:pic>
      <p:sp>
        <p:nvSpPr>
          <p:cNvPr id="8" name="İçerik Yer Tutucusu 7"/>
          <p:cNvSpPr>
            <a:spLocks noGrp="1"/>
          </p:cNvSpPr>
          <p:nvPr>
            <p:ph sz="half" idx="2"/>
          </p:nvPr>
        </p:nvSpPr>
        <p:spPr>
          <a:xfrm>
            <a:off x="6716433" y="4214448"/>
            <a:ext cx="5181600" cy="10665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CONTENT</a:t>
            </a:r>
            <a:endParaRPr lang="tr-TR" sz="54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marL="0" indent="0">
              <a:buNone/>
            </a:pPr>
            <a:endParaRPr lang="tr-TR" sz="3600" dirty="0" smtClean="0"/>
          </a:p>
        </p:txBody>
      </p:sp>
      <p:sp>
        <p:nvSpPr>
          <p:cNvPr id="5" name="İçerik Yer Tutucusu 7"/>
          <p:cNvSpPr txBox="1">
            <a:spLocks/>
          </p:cNvSpPr>
          <p:nvPr/>
        </p:nvSpPr>
        <p:spPr>
          <a:xfrm>
            <a:off x="7010400" y="1897515"/>
            <a:ext cx="51816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r>
              <a:rPr lang="tr-TR" sz="3600" dirty="0" smtClean="0"/>
              <a:t>FRESH</a:t>
            </a:r>
          </a:p>
          <a:p>
            <a:r>
              <a:rPr lang="tr-TR" sz="3600" dirty="0" smtClean="0"/>
              <a:t>UPDATED </a:t>
            </a:r>
          </a:p>
          <a:p>
            <a:r>
              <a:rPr lang="tr-TR" sz="3600" dirty="0" smtClean="0"/>
              <a:t>PROPER</a:t>
            </a:r>
          </a:p>
          <a:p>
            <a:r>
              <a:rPr lang="tr-TR" sz="3600" dirty="0" smtClean="0"/>
              <a:t>RELEVANT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709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5417" t="28222" r="35833" b="24222"/>
          <a:stretch/>
        </p:blipFill>
        <p:spPr>
          <a:xfrm>
            <a:off x="615636" y="1690688"/>
            <a:ext cx="6441435" cy="444671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THEORETICAL TRAINING BEST PRACTICES</a:t>
            </a:r>
            <a:endParaRPr lang="en-US" dirty="0"/>
          </a:p>
        </p:txBody>
      </p:sp>
      <p:pic>
        <p:nvPicPr>
          <p:cNvPr id="6" name="İçerik Yer Tutucusu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6978" t="42414" r="35006" b="17481"/>
          <a:stretch/>
        </p:blipFill>
        <p:spPr>
          <a:xfrm>
            <a:off x="6412852" y="1975022"/>
            <a:ext cx="5506030" cy="326731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426237" y="2056503"/>
            <a:ext cx="1572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VARK </a:t>
            </a:r>
            <a:r>
              <a:rPr lang="en-US" sz="2000" b="1" dirty="0"/>
              <a:t>Model </a:t>
            </a:r>
          </a:p>
        </p:txBody>
      </p:sp>
    </p:spTree>
    <p:extLst>
      <p:ext uri="{BB962C8B-B14F-4D97-AF65-F5344CB8AC3E}">
        <p14:creationId xmlns:p14="http://schemas.microsoft.com/office/powerpoint/2010/main" val="13153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THEORETICAL TRAINING BEST PRACTICES</a:t>
            </a:r>
            <a:endParaRPr lang="en-US" dirty="0"/>
          </a:p>
        </p:txBody>
      </p:sp>
      <p:sp>
        <p:nvSpPr>
          <p:cNvPr id="7" name="Dalga 6"/>
          <p:cNvSpPr/>
          <p:nvPr/>
        </p:nvSpPr>
        <p:spPr>
          <a:xfrm>
            <a:off x="1107793" y="3575655"/>
            <a:ext cx="9397679" cy="1828800"/>
          </a:xfrm>
          <a:prstGeom prst="wave">
            <a:avLst>
              <a:gd name="adj1" fmla="val 12500"/>
              <a:gd name="adj2" fmla="val 123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SMALL GROUPS, GROUP DISCUSSION, THINKING TIME, BRAINSTORM, DEMO</a:t>
            </a:r>
          </a:p>
        </p:txBody>
      </p:sp>
      <p:sp>
        <p:nvSpPr>
          <p:cNvPr id="9" name="Dalga 8"/>
          <p:cNvSpPr/>
          <p:nvPr/>
        </p:nvSpPr>
        <p:spPr>
          <a:xfrm>
            <a:off x="1089948" y="2110798"/>
            <a:ext cx="9397679" cy="1828800"/>
          </a:xfrm>
          <a:prstGeom prst="wave">
            <a:avLst>
              <a:gd name="adj1" fmla="val 12500"/>
              <a:gd name="adj2" fmla="val 12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n w="0"/>
                <a:solidFill>
                  <a:schemeClr val="tx1"/>
                </a:solidFill>
                <a:effectLst>
                  <a:reflection blurRad="6350" stA="53000" endA="300" endPos="35500" dir="5400000" sy="-90000" algn="bl" rotWithShape="0"/>
                </a:effectLst>
              </a:rPr>
              <a:t>LECTURE, SHARING EXPERIENCE, READING, CASE STUDIES, SIMULATION</a:t>
            </a:r>
          </a:p>
        </p:txBody>
      </p:sp>
    </p:spTree>
    <p:extLst>
      <p:ext uri="{BB962C8B-B14F-4D97-AF65-F5344CB8AC3E}">
        <p14:creationId xmlns:p14="http://schemas.microsoft.com/office/powerpoint/2010/main" val="183110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IMPORTANCE OF PRACTICAL TRAINING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65773" y="1961427"/>
            <a:ext cx="5181600" cy="310851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create</a:t>
            </a:r>
            <a:r>
              <a:rPr lang="tr-TR" dirty="0" smtClean="0"/>
              <a:t> </a:t>
            </a:r>
            <a:r>
              <a:rPr lang="tr-TR" dirty="0" err="1" smtClean="0"/>
              <a:t>best</a:t>
            </a:r>
            <a:r>
              <a:rPr lang="tr-TR" dirty="0" smtClean="0"/>
              <a:t> </a:t>
            </a:r>
            <a:r>
              <a:rPr lang="tr-TR" dirty="0" err="1" smtClean="0"/>
              <a:t>practices</a:t>
            </a:r>
            <a:endParaRPr lang="tr-TR" dirty="0" smtClean="0"/>
          </a:p>
          <a:p>
            <a:r>
              <a:rPr lang="tr-TR" dirty="0" err="1"/>
              <a:t>Develops</a:t>
            </a:r>
            <a:r>
              <a:rPr lang="tr-TR" dirty="0"/>
              <a:t> a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 smtClean="0"/>
              <a:t>Understanding</a:t>
            </a:r>
            <a:endParaRPr lang="tr-TR" dirty="0" smtClean="0"/>
          </a:p>
          <a:p>
            <a:r>
              <a:rPr lang="tr-TR" dirty="0" err="1"/>
              <a:t>Improves</a:t>
            </a:r>
            <a:r>
              <a:rPr lang="tr-TR" dirty="0"/>
              <a:t> </a:t>
            </a:r>
            <a:r>
              <a:rPr lang="tr-TR" dirty="0" err="1" smtClean="0"/>
              <a:t>skills</a:t>
            </a:r>
            <a:endParaRPr lang="tr-TR" dirty="0" smtClean="0"/>
          </a:p>
          <a:p>
            <a:r>
              <a:rPr lang="en-US" dirty="0"/>
              <a:t>Involves application and deals with real life </a:t>
            </a:r>
            <a:r>
              <a:rPr lang="en-US" dirty="0" smtClean="0"/>
              <a:t>situations</a:t>
            </a:r>
            <a:endParaRPr lang="tr-TR" dirty="0" smtClean="0"/>
          </a:p>
          <a:p>
            <a:r>
              <a:rPr lang="tr-TR" dirty="0"/>
              <a:t>Can </a:t>
            </a:r>
            <a:r>
              <a:rPr lang="tr-TR" dirty="0" err="1"/>
              <a:t>motivate</a:t>
            </a:r>
            <a:r>
              <a:rPr lang="tr-TR" dirty="0"/>
              <a:t> </a:t>
            </a:r>
            <a:r>
              <a:rPr lang="tr-TR" dirty="0" err="1"/>
              <a:t>team</a:t>
            </a:r>
            <a:r>
              <a:rPr lang="tr-TR" dirty="0"/>
              <a:t> </a:t>
            </a:r>
            <a:r>
              <a:rPr lang="tr-TR" dirty="0" err="1" smtClean="0"/>
              <a:t>work</a:t>
            </a:r>
            <a:endParaRPr lang="tr-TR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947" y="1961427"/>
            <a:ext cx="5181600" cy="2692054"/>
          </a:xfr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tr-TR" sz="2400" dirty="0" err="1"/>
              <a:t>Aim</a:t>
            </a:r>
            <a:r>
              <a:rPr lang="en-US" sz="2400" dirty="0"/>
              <a:t> is to help </a:t>
            </a:r>
            <a:r>
              <a:rPr lang="tr-TR" sz="2400" dirty="0" err="1" smtClean="0"/>
              <a:t>trainees</a:t>
            </a:r>
            <a:r>
              <a:rPr lang="tr-TR" sz="2400" dirty="0" smtClean="0"/>
              <a:t> </a:t>
            </a:r>
            <a:r>
              <a:rPr lang="en-US" sz="2400" dirty="0" smtClean="0"/>
              <a:t>develop </a:t>
            </a:r>
            <a:r>
              <a:rPr lang="en-US" sz="2400" dirty="0"/>
              <a:t>skills and abilities that support professional </a:t>
            </a:r>
            <a:r>
              <a:rPr lang="tr-TR" sz="2400" dirty="0" err="1" smtClean="0"/>
              <a:t>activities</a:t>
            </a:r>
            <a:r>
              <a:rPr lang="en-US" sz="2400" dirty="0" smtClean="0"/>
              <a:t> </a:t>
            </a:r>
            <a:r>
              <a:rPr lang="en-US" sz="2400" dirty="0"/>
              <a:t>and prepare them for work later on</a:t>
            </a:r>
            <a:r>
              <a:rPr lang="tr-TR" sz="2400" dirty="0"/>
              <a:t>.</a:t>
            </a:r>
          </a:p>
          <a:p>
            <a:r>
              <a:rPr lang="tr-TR" sz="2400" dirty="0"/>
              <a:t>P</a:t>
            </a:r>
            <a:r>
              <a:rPr lang="en-US" sz="2400" dirty="0" err="1"/>
              <a:t>rovides</a:t>
            </a:r>
            <a:r>
              <a:rPr lang="en-US" sz="2400" dirty="0"/>
              <a:t> an opportunity to learn </a:t>
            </a:r>
            <a:r>
              <a:rPr lang="en-US" sz="2400" b="1" dirty="0"/>
              <a:t>important</a:t>
            </a:r>
            <a:r>
              <a:rPr lang="en-US" sz="2400" dirty="0"/>
              <a:t> skills which will help in becoming a professional of the future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341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METHODS OF PRACTICAL TRAINING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tr-TR" sz="3300" b="1" dirty="0" smtClean="0"/>
              <a:t>Live </a:t>
            </a:r>
            <a:r>
              <a:rPr lang="tr-TR" sz="3300" b="1" dirty="0" smtClean="0"/>
              <a:t>Agent Training </a:t>
            </a:r>
            <a:endParaRPr lang="tr-TR" sz="3300" b="1" dirty="0"/>
          </a:p>
        </p:txBody>
      </p:sp>
      <p:pic>
        <p:nvPicPr>
          <p:cNvPr id="2050" name="Picture 2" descr="https://www.jcbrncoe.cz/images/banners/BannerMainMenu/banne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665" y="2220906"/>
            <a:ext cx="6956834" cy="208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194895" y="2376400"/>
            <a:ext cx="38160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Vyškov</a:t>
            </a:r>
            <a:r>
              <a:rPr lang="en-US" sz="2400" dirty="0"/>
              <a:t>, Czech Republic</a:t>
            </a:r>
            <a:endParaRPr lang="tr-TR" sz="2400" dirty="0" smtClean="0"/>
          </a:p>
          <a:p>
            <a:pPr algn="just"/>
            <a:r>
              <a:rPr lang="tr-TR" sz="2400" dirty="0" smtClean="0"/>
              <a:t>DSTL (UK) </a:t>
            </a:r>
          </a:p>
          <a:p>
            <a:pPr algn="just"/>
            <a:r>
              <a:rPr lang="tr-TR" sz="2400" dirty="0" smtClean="0"/>
              <a:t>Fort </a:t>
            </a:r>
            <a:r>
              <a:rPr lang="tr-TR" sz="2400" dirty="0" err="1"/>
              <a:t>Leonard</a:t>
            </a:r>
            <a:r>
              <a:rPr lang="tr-TR" sz="2400" dirty="0"/>
              <a:t> </a:t>
            </a:r>
            <a:r>
              <a:rPr lang="tr-TR" sz="2400" dirty="0" err="1"/>
              <a:t>Wood</a:t>
            </a:r>
            <a:r>
              <a:rPr lang="tr-TR" sz="2400" dirty="0"/>
              <a:t> (ABD</a:t>
            </a:r>
            <a:r>
              <a:rPr lang="tr-TR" sz="2400" dirty="0" smtClean="0"/>
              <a:t>) CDP </a:t>
            </a:r>
            <a:r>
              <a:rPr lang="tr-TR" sz="2400" dirty="0"/>
              <a:t>(ABD</a:t>
            </a:r>
            <a:r>
              <a:rPr lang="tr-TR" sz="2400" dirty="0" smtClean="0"/>
              <a:t>)</a:t>
            </a:r>
          </a:p>
          <a:p>
            <a:pPr algn="just"/>
            <a:r>
              <a:rPr lang="tr-TR" sz="2400" dirty="0" smtClean="0"/>
              <a:t>DRES </a:t>
            </a:r>
            <a:r>
              <a:rPr lang="tr-TR" sz="2400" dirty="0"/>
              <a:t>(Kanada) </a:t>
            </a:r>
            <a:endParaRPr lang="tr-TR" sz="24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919681" y="4478290"/>
            <a:ext cx="10515600" cy="2013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Diluted</a:t>
            </a:r>
            <a:r>
              <a:rPr lang="tr-TR" dirty="0" smtClean="0"/>
              <a:t>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warfare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endParaRPr lang="tr-TR" dirty="0"/>
          </a:p>
          <a:p>
            <a:r>
              <a:rPr lang="tr-TR" dirty="0" err="1" smtClean="0"/>
              <a:t>Detection</a:t>
            </a:r>
            <a:r>
              <a:rPr lang="tr-TR" dirty="0" smtClean="0"/>
              <a:t> </a:t>
            </a:r>
            <a:r>
              <a:rPr lang="tr-TR" dirty="0" err="1" smtClean="0"/>
              <a:t>techniques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examined</a:t>
            </a:r>
            <a:endParaRPr lang="tr-TR" dirty="0" smtClean="0"/>
          </a:p>
          <a:p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protection</a:t>
            </a:r>
            <a:r>
              <a:rPr lang="tr-TR" dirty="0" smtClean="0"/>
              <a:t> </a:t>
            </a:r>
            <a:r>
              <a:rPr lang="tr-TR" dirty="0" err="1" smtClean="0"/>
              <a:t>procedures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examined</a:t>
            </a:r>
            <a:endParaRPr lang="tr-TR" dirty="0" smtClean="0"/>
          </a:p>
          <a:p>
            <a:r>
              <a:rPr lang="tr-TR" dirty="0" err="1" smtClean="0"/>
              <a:t>Provide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-life </a:t>
            </a:r>
            <a:r>
              <a:rPr lang="tr-TR" dirty="0" err="1" smtClean="0"/>
              <a:t>experience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632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tr-TR" dirty="0" smtClean="0"/>
              <a:t>METHODS OF PRACTICAL TRAINING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2261205"/>
            <a:ext cx="6971168" cy="3147902"/>
          </a:xfrm>
        </p:spPr>
        <p:txBody>
          <a:bodyPr>
            <a:normAutofit/>
          </a:bodyPr>
          <a:lstStyle/>
          <a:p>
            <a:r>
              <a:rPr lang="tr-TR" sz="3300" b="1" dirty="0" err="1" smtClean="0"/>
              <a:t>Simulant</a:t>
            </a:r>
            <a:r>
              <a:rPr lang="tr-TR" sz="3300" b="1" dirty="0" smtClean="0"/>
              <a:t> Agent Training </a:t>
            </a:r>
            <a:endParaRPr lang="tr-TR" sz="3300" b="1" dirty="0" smtClean="0"/>
          </a:p>
          <a:p>
            <a:r>
              <a:rPr lang="tr-TR" dirty="0" err="1" smtClean="0"/>
              <a:t>Protect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over-exposure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live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 smtClean="0"/>
          </a:p>
          <a:p>
            <a:r>
              <a:rPr lang="tr-TR" dirty="0" err="1" smtClean="0"/>
              <a:t>Provide</a:t>
            </a:r>
            <a:r>
              <a:rPr lang="tr-TR" dirty="0" smtClean="0"/>
              <a:t> </a:t>
            </a:r>
            <a:r>
              <a:rPr lang="tr-TR" dirty="0" err="1" smtClean="0"/>
              <a:t>almost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-life </a:t>
            </a:r>
            <a:r>
              <a:rPr lang="tr-TR" dirty="0" err="1" smtClean="0"/>
              <a:t>experience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Scenarios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public </a:t>
            </a:r>
            <a:r>
              <a:rPr lang="en-US" dirty="0" err="1" smtClean="0"/>
              <a:t>facilit</a:t>
            </a:r>
            <a:r>
              <a:rPr lang="tr-TR" dirty="0" err="1" smtClean="0"/>
              <a:t>ies</a:t>
            </a:r>
            <a:r>
              <a:rPr lang="tr-TR" dirty="0" smtClean="0"/>
              <a:t>, </a:t>
            </a:r>
            <a:r>
              <a:rPr lang="en-US" dirty="0" smtClean="0"/>
              <a:t>sports </a:t>
            </a:r>
            <a:r>
              <a:rPr lang="en-US" dirty="0"/>
              <a:t>stadium, subway/underground railway station, an airport or even a government </a:t>
            </a:r>
            <a:r>
              <a:rPr lang="en-US" dirty="0" smtClean="0"/>
              <a:t>building</a:t>
            </a:r>
            <a:endParaRPr lang="tr-TR" dirty="0" smtClean="0"/>
          </a:p>
        </p:txBody>
      </p:sp>
      <p:pic>
        <p:nvPicPr>
          <p:cNvPr id="1026" name="Picture 2" descr="Image result for simulant agent train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1" r="16520"/>
          <a:stretch/>
        </p:blipFill>
        <p:spPr bwMode="auto">
          <a:xfrm>
            <a:off x="8350345" y="2070069"/>
            <a:ext cx="2604348" cy="389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5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719" y="0"/>
            <a:ext cx="10515600" cy="1325563"/>
          </a:xfrm>
        </p:spPr>
        <p:txBody>
          <a:bodyPr/>
          <a:lstStyle/>
          <a:p>
            <a:r>
              <a:rPr lang="tr-TR" dirty="0"/>
              <a:t>METHODS OF PRACTICAL TRAINING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71192" y="1245683"/>
            <a:ext cx="6618082" cy="4351338"/>
          </a:xfrm>
        </p:spPr>
        <p:txBody>
          <a:bodyPr>
            <a:normAutofit fontScale="25000" lnSpcReduction="20000"/>
          </a:bodyPr>
          <a:lstStyle/>
          <a:p>
            <a:r>
              <a:rPr lang="tr-TR" sz="13200" b="1" dirty="0" smtClean="0"/>
              <a:t>Simulator Training</a:t>
            </a:r>
          </a:p>
          <a:p>
            <a:pPr>
              <a:lnSpc>
                <a:spcPct val="120000"/>
              </a:lnSpc>
            </a:pPr>
            <a:r>
              <a:rPr lang="tr-TR" sz="8600" dirty="0"/>
              <a:t>I</a:t>
            </a:r>
            <a:r>
              <a:rPr lang="en-US" sz="8600" dirty="0" smtClean="0"/>
              <a:t>s a technique to replace and amplify real experiences with guided ones</a:t>
            </a:r>
            <a:endParaRPr lang="tr-TR" sz="8600" dirty="0" smtClean="0"/>
          </a:p>
          <a:p>
            <a:pPr>
              <a:lnSpc>
                <a:spcPct val="120000"/>
              </a:lnSpc>
            </a:pPr>
            <a:r>
              <a:rPr lang="tr-TR" sz="8600" dirty="0" smtClean="0"/>
              <a:t>T</a:t>
            </a:r>
            <a:r>
              <a:rPr lang="en-US" sz="8600" dirty="0" smtClean="0"/>
              <a:t>he </a:t>
            </a:r>
            <a:r>
              <a:rPr lang="en-US" sz="8600" dirty="0"/>
              <a:t>way to develop </a:t>
            </a:r>
            <a:r>
              <a:rPr lang="tr-TR" sz="8600" dirty="0" smtClean="0"/>
              <a:t>CBRN </a:t>
            </a:r>
            <a:r>
              <a:rPr lang="en-US" sz="8600" dirty="0" smtClean="0"/>
              <a:t>professionals</a:t>
            </a:r>
            <a:endParaRPr lang="tr-TR" sz="8600" dirty="0" smtClean="0"/>
          </a:p>
          <a:p>
            <a:pPr>
              <a:lnSpc>
                <a:spcPct val="120000"/>
              </a:lnSpc>
            </a:pPr>
            <a:r>
              <a:rPr lang="tr-TR" sz="8600" dirty="0" err="1" smtClean="0"/>
              <a:t>Provides</a:t>
            </a:r>
            <a:r>
              <a:rPr lang="tr-TR" sz="8600" dirty="0" smtClean="0"/>
              <a:t> k</a:t>
            </a:r>
            <a:r>
              <a:rPr lang="en-US" sz="8600" dirty="0" err="1" smtClean="0"/>
              <a:t>nowledge</a:t>
            </a:r>
            <a:r>
              <a:rPr lang="en-US" sz="8600" dirty="0"/>
              <a:t>, skills, and attitudes, </a:t>
            </a:r>
            <a:r>
              <a:rPr lang="en-US" sz="8600" dirty="0" smtClean="0"/>
              <a:t>protecting </a:t>
            </a:r>
            <a:r>
              <a:rPr lang="tr-TR" sz="8600" dirty="0" err="1" smtClean="0"/>
              <a:t>public</a:t>
            </a:r>
            <a:r>
              <a:rPr lang="en-US" sz="8600" dirty="0" smtClean="0"/>
              <a:t> </a:t>
            </a:r>
            <a:r>
              <a:rPr lang="en-US" sz="8600" dirty="0"/>
              <a:t>from unnecessary </a:t>
            </a:r>
            <a:r>
              <a:rPr lang="en-US" sz="8600" dirty="0" smtClean="0"/>
              <a:t>risks</a:t>
            </a:r>
            <a:endParaRPr lang="tr-TR" sz="8600" dirty="0" smtClean="0"/>
          </a:p>
          <a:p>
            <a:pPr>
              <a:lnSpc>
                <a:spcPct val="120000"/>
              </a:lnSpc>
            </a:pPr>
            <a:r>
              <a:rPr lang="tr-TR" sz="8600" dirty="0" smtClean="0"/>
              <a:t>M</a:t>
            </a:r>
            <a:r>
              <a:rPr lang="en-US" sz="8600" dirty="0" err="1" smtClean="0"/>
              <a:t>itigat</a:t>
            </a:r>
            <a:r>
              <a:rPr lang="tr-TR" sz="8600" dirty="0" smtClean="0"/>
              <a:t>es </a:t>
            </a:r>
            <a:r>
              <a:rPr lang="tr-TR" sz="8600" dirty="0" err="1" smtClean="0"/>
              <a:t>stress</a:t>
            </a:r>
            <a:r>
              <a:rPr lang="en-US" sz="8600" dirty="0" smtClean="0"/>
              <a:t> </a:t>
            </a:r>
            <a:endParaRPr lang="tr-TR" sz="8600" dirty="0" smtClean="0"/>
          </a:p>
          <a:p>
            <a:pPr>
              <a:lnSpc>
                <a:spcPct val="120000"/>
              </a:lnSpc>
            </a:pPr>
            <a:r>
              <a:rPr lang="en-US" sz="8600" dirty="0" smtClean="0"/>
              <a:t>The </a:t>
            </a:r>
            <a:r>
              <a:rPr lang="en-US" sz="8600" dirty="0"/>
              <a:t>realistic scenarios and equipment allows for retraining and practice till one can master the procedure or skill. </a:t>
            </a:r>
            <a:endParaRPr lang="tr-TR" sz="8600" dirty="0" smtClean="0"/>
          </a:p>
          <a:p>
            <a:pPr>
              <a:lnSpc>
                <a:spcPct val="120000"/>
              </a:lnSpc>
            </a:pPr>
            <a:r>
              <a:rPr lang="tr-TR" sz="8600" dirty="0" err="1" smtClean="0"/>
              <a:t>Provides</a:t>
            </a:r>
            <a:r>
              <a:rPr lang="tr-TR" sz="8600" dirty="0" smtClean="0"/>
              <a:t> </a:t>
            </a:r>
            <a:r>
              <a:rPr lang="en-US" sz="8600" dirty="0" smtClean="0"/>
              <a:t>benefit </a:t>
            </a:r>
            <a:r>
              <a:rPr lang="en-US" sz="8600" dirty="0"/>
              <a:t>to the </a:t>
            </a:r>
            <a:r>
              <a:rPr lang="en-US" sz="8600" dirty="0" smtClean="0"/>
              <a:t>t</a:t>
            </a:r>
            <a:r>
              <a:rPr lang="tr-TR" sz="8600" dirty="0" err="1" smtClean="0"/>
              <a:t>heoretical</a:t>
            </a:r>
            <a:r>
              <a:rPr lang="tr-TR" sz="8600" dirty="0" smtClean="0"/>
              <a:t> </a:t>
            </a:r>
            <a:r>
              <a:rPr lang="en-US" sz="8600" dirty="0" smtClean="0"/>
              <a:t>instruction</a:t>
            </a:r>
            <a:r>
              <a:rPr lang="en-US" sz="8600" dirty="0"/>
              <a:t>, enhance performance, and possibly also help reduce </a:t>
            </a:r>
            <a:r>
              <a:rPr lang="en-US" sz="8600" dirty="0" smtClean="0"/>
              <a:t>error</a:t>
            </a:r>
            <a:r>
              <a:rPr lang="tr-TR" sz="8600" dirty="0" smtClean="0"/>
              <a:t>s</a:t>
            </a:r>
            <a:endParaRPr lang="tr-TR" sz="8600" dirty="0"/>
          </a:p>
        </p:txBody>
      </p:sp>
      <p:pic>
        <p:nvPicPr>
          <p:cNvPr id="9" name="Picture 4" descr="Related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37" y="1828235"/>
            <a:ext cx="4364525" cy="318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İçerik Yer Tutucusu 7"/>
          <p:cNvSpPr txBox="1">
            <a:spLocks/>
          </p:cNvSpPr>
          <p:nvPr/>
        </p:nvSpPr>
        <p:spPr>
          <a:xfrm>
            <a:off x="7478055" y="5318971"/>
            <a:ext cx="3839908" cy="611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SAFER, CHEAPER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100728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400" dirty="0" smtClean="0"/>
              <a:t>WHAT IS THREAT? </a:t>
            </a:r>
          </a:p>
          <a:p>
            <a:pPr marL="0" indent="0" algn="ctr">
              <a:buNone/>
            </a:pPr>
            <a:endParaRPr lang="tr-TR" sz="4400" dirty="0"/>
          </a:p>
          <a:p>
            <a:pPr marL="0" indent="0" algn="ctr">
              <a:buNone/>
            </a:pPr>
            <a:r>
              <a:rPr lang="tr-TR" sz="4400" dirty="0" smtClean="0"/>
              <a:t>IS IT SERIOUS? </a:t>
            </a:r>
            <a:endParaRPr lang="tr-TR" sz="4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057" y="4217329"/>
            <a:ext cx="3012588" cy="236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2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AUGMENTED REALITY IN TRAINING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30794" y="1690688"/>
            <a:ext cx="5571654" cy="4351338"/>
          </a:xfrm>
        </p:spPr>
        <p:txBody>
          <a:bodyPr>
            <a:noAutofit/>
          </a:bodyPr>
          <a:lstStyle/>
          <a:p>
            <a:r>
              <a:rPr lang="en-US" sz="2400" dirty="0"/>
              <a:t>Augmented reality systems can retain </a:t>
            </a:r>
            <a:r>
              <a:rPr lang="en-US" sz="2400" dirty="0" smtClean="0"/>
              <a:t>valuable</a:t>
            </a:r>
            <a:r>
              <a:rPr lang="tr-TR" sz="2400" dirty="0"/>
              <a:t> </a:t>
            </a:r>
            <a:r>
              <a:rPr lang="tr-TR" sz="2400" dirty="0" smtClean="0"/>
              <a:t>CBRN Professional</a:t>
            </a:r>
            <a:r>
              <a:rPr lang="en-US" sz="2400" dirty="0" smtClean="0"/>
              <a:t> </a:t>
            </a:r>
            <a:r>
              <a:rPr lang="en-US" sz="2400" dirty="0"/>
              <a:t>learnings and insights. </a:t>
            </a:r>
            <a:endParaRPr lang="tr-TR" sz="2400" dirty="0" smtClean="0"/>
          </a:p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Artificial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intelligence </a:t>
            </a:r>
            <a:r>
              <a:rPr lang="en-US" sz="2400" dirty="0"/>
              <a:t>systems can actually learn and adapt by watching what today’s </a:t>
            </a:r>
            <a:r>
              <a:rPr lang="tr-TR" sz="2400" dirty="0" smtClean="0"/>
              <a:t>CBRN </a:t>
            </a:r>
            <a:r>
              <a:rPr lang="tr-TR" sz="2400" dirty="0" err="1" smtClean="0"/>
              <a:t>teams</a:t>
            </a:r>
            <a:r>
              <a:rPr lang="en-US" sz="2400" dirty="0" smtClean="0"/>
              <a:t> </a:t>
            </a:r>
            <a:r>
              <a:rPr lang="en-US" sz="2400" dirty="0"/>
              <a:t>are doing right </a:t>
            </a:r>
            <a:r>
              <a:rPr lang="en-US" sz="2400" dirty="0" smtClean="0"/>
              <a:t>and wrong </a:t>
            </a:r>
            <a:endParaRPr lang="tr-TR" sz="2400" dirty="0"/>
          </a:p>
          <a:p>
            <a:r>
              <a:rPr lang="tr-TR" sz="2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This</a:t>
            </a:r>
            <a:r>
              <a:rPr lang="tr-TR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make</a:t>
            </a:r>
            <a:r>
              <a:rPr lang="tr-TR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</a:t>
            </a:r>
            <a:r>
              <a:rPr lang="en-US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the augmented systems smarter and safer. </a:t>
            </a:r>
            <a:endParaRPr lang="tr-TR" sz="2400" b="1" dirty="0" smtClean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2400" dirty="0" smtClean="0"/>
              <a:t>Training </a:t>
            </a:r>
            <a:r>
              <a:rPr lang="en-US" sz="2400" dirty="0"/>
              <a:t>systems become evolving tools for increasing </a:t>
            </a:r>
            <a:r>
              <a:rPr lang="tr-TR" sz="2400" dirty="0" err="1" smtClean="0"/>
              <a:t>efficiency</a:t>
            </a:r>
            <a:r>
              <a:rPr lang="tr-TR" sz="2400" dirty="0" smtClean="0"/>
              <a:t>, </a:t>
            </a:r>
            <a:r>
              <a:rPr lang="en-US" sz="2400" dirty="0" smtClean="0"/>
              <a:t>productivity </a:t>
            </a:r>
            <a:r>
              <a:rPr lang="en-US" sz="2400" dirty="0"/>
              <a:t>and safety.</a:t>
            </a:r>
            <a:endParaRPr lang="tr-TR" sz="2400" dirty="0"/>
          </a:p>
        </p:txBody>
      </p:sp>
      <p:pic>
        <p:nvPicPr>
          <p:cNvPr id="2052" name="Picture 4" descr="Image result for training with augmented reality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6"/>
          <a:stretch/>
        </p:blipFill>
        <p:spPr bwMode="auto">
          <a:xfrm>
            <a:off x="6271789" y="4536212"/>
            <a:ext cx="5181600" cy="192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training with augmented real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789" y="1690688"/>
            <a:ext cx="5181600" cy="257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7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INDISPENSIBILITY OF </a:t>
            </a:r>
            <a:r>
              <a:rPr lang="tr-TR" dirty="0" smtClean="0"/>
              <a:t>EXERCISES </a:t>
            </a:r>
            <a:endParaRPr lang="tr-TR" dirty="0"/>
          </a:p>
        </p:txBody>
      </p:sp>
      <p:graphicFrame>
        <p:nvGraphicFramePr>
          <p:cNvPr id="11" name="İçerik Yer Tutucusu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06890554"/>
              </p:ext>
            </p:extLst>
          </p:nvPr>
        </p:nvGraphicFramePr>
        <p:xfrm>
          <a:off x="838200" y="1679325"/>
          <a:ext cx="63464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7"/>
          <a:srcRect t="3181" b="29445"/>
          <a:stretch/>
        </p:blipFill>
        <p:spPr>
          <a:xfrm>
            <a:off x="7429591" y="3088546"/>
            <a:ext cx="3180615" cy="1605100"/>
          </a:xfrm>
          <a:prstGeom prst="rect">
            <a:avLst/>
          </a:prstGeom>
        </p:spPr>
      </p:pic>
      <p:pic>
        <p:nvPicPr>
          <p:cNvPr id="5" name="İçerik Yer Tutucusu 3"/>
          <p:cNvPicPr>
            <a:picLocks noChangeAspect="1"/>
          </p:cNvPicPr>
          <p:nvPr/>
        </p:nvPicPr>
        <p:blipFill rotWithShape="1">
          <a:blip r:embed="rId8"/>
          <a:srcRect b="25820"/>
          <a:stretch/>
        </p:blipFill>
        <p:spPr>
          <a:xfrm>
            <a:off x="7429592" y="1459617"/>
            <a:ext cx="3180614" cy="157005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9"/>
          <a:srcRect t="10327" b="18199"/>
          <a:stretch/>
        </p:blipFill>
        <p:spPr>
          <a:xfrm>
            <a:off x="7429592" y="4811683"/>
            <a:ext cx="3180615" cy="16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2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FULL SCALE EXERCISES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351338"/>
          </a:xfrm>
        </p:spPr>
        <p:txBody>
          <a:bodyPr/>
          <a:lstStyle/>
          <a:p>
            <a:r>
              <a:rPr lang="en-US" dirty="0"/>
              <a:t>Realistic real-time interaction and communications </a:t>
            </a:r>
            <a:endParaRPr lang="tr-TR" dirty="0" smtClean="0"/>
          </a:p>
          <a:p>
            <a:r>
              <a:rPr lang="en-US" dirty="0" smtClean="0"/>
              <a:t>Combines </a:t>
            </a:r>
            <a:r>
              <a:rPr lang="en-US" dirty="0"/>
              <a:t>the functional and drill activities </a:t>
            </a:r>
            <a:endParaRPr lang="tr-TR" dirty="0" smtClean="0"/>
          </a:p>
          <a:p>
            <a:r>
              <a:rPr lang="en-US" dirty="0" smtClean="0"/>
              <a:t>Allows </a:t>
            </a:r>
            <a:r>
              <a:rPr lang="en-US" dirty="0"/>
              <a:t>utilization and testing of seldom used resources </a:t>
            </a:r>
            <a:endParaRPr lang="tr-TR" dirty="0" smtClean="0"/>
          </a:p>
          <a:p>
            <a:r>
              <a:rPr lang="en-US" b="1" dirty="0" smtClean="0"/>
              <a:t>Allows </a:t>
            </a:r>
            <a:r>
              <a:rPr lang="en-US" b="1" dirty="0"/>
              <a:t>for increased public awareness of the emergency management program</a:t>
            </a:r>
            <a:endParaRPr lang="tr-TR" b="1" dirty="0"/>
          </a:p>
        </p:txBody>
      </p:sp>
      <p:pic>
        <p:nvPicPr>
          <p:cNvPr id="4098" name="Picture 2" descr="Image result for full scale exerci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50" y="1825625"/>
            <a:ext cx="4186473" cy="2784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full scale exercises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5" t="37823" r="26058" b="33180"/>
          <a:stretch/>
        </p:blipFill>
        <p:spPr bwMode="auto">
          <a:xfrm>
            <a:off x="514658" y="4744568"/>
            <a:ext cx="5460628" cy="183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13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Conclusion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29558" y="2205870"/>
            <a:ext cx="5181600" cy="300892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Training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Exercises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crucial</a:t>
            </a:r>
            <a:r>
              <a:rPr lang="tr-TR" sz="2400" dirty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develop</a:t>
            </a:r>
            <a:r>
              <a:rPr lang="tr-TR" sz="2400" dirty="0" smtClean="0"/>
              <a:t> CBRN </a:t>
            </a:r>
            <a:r>
              <a:rPr lang="tr-TR" sz="2400" dirty="0" err="1" smtClean="0"/>
              <a:t>professionals</a:t>
            </a:r>
            <a:endParaRPr lang="tr-TR" sz="2400" dirty="0" smtClean="0"/>
          </a:p>
          <a:p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training</a:t>
            </a:r>
            <a:r>
              <a:rPr lang="tr-TR" sz="2400" dirty="0" smtClean="0"/>
              <a:t> </a:t>
            </a:r>
            <a:r>
              <a:rPr lang="tr-TR" sz="2400" dirty="0" err="1" smtClean="0"/>
              <a:t>efforts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exercises</a:t>
            </a:r>
            <a:r>
              <a:rPr lang="tr-TR" sz="2400" dirty="0" smtClean="0"/>
              <a:t> </a:t>
            </a:r>
            <a:r>
              <a:rPr lang="tr-TR" sz="2400" dirty="0" err="1" smtClean="0"/>
              <a:t>must</a:t>
            </a:r>
            <a:r>
              <a:rPr lang="tr-TR" sz="2400" dirty="0" smtClean="0"/>
              <a:t> be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a </a:t>
            </a:r>
            <a:r>
              <a:rPr lang="tr-TR" sz="2400" dirty="0" err="1" smtClean="0"/>
              <a:t>whole</a:t>
            </a:r>
            <a:endParaRPr lang="tr-TR" sz="2400" dirty="0" smtClean="0"/>
          </a:p>
          <a:p>
            <a:r>
              <a:rPr lang="tr-TR" sz="2400" dirty="0" smtClean="0"/>
              <a:t>Multi-</a:t>
            </a:r>
            <a:r>
              <a:rPr lang="tr-TR" sz="2400" dirty="0" err="1" smtClean="0"/>
              <a:t>layer</a:t>
            </a:r>
            <a:r>
              <a:rPr lang="tr-TR" sz="2400" dirty="0"/>
              <a:t> </a:t>
            </a:r>
            <a:r>
              <a:rPr lang="tr-TR" sz="2400" dirty="0" err="1" smtClean="0"/>
              <a:t>training</a:t>
            </a:r>
            <a:r>
              <a:rPr lang="tr-TR" sz="2400" dirty="0" smtClean="0"/>
              <a:t> program </a:t>
            </a:r>
            <a:r>
              <a:rPr lang="tr-TR" sz="2400" dirty="0" err="1" smtClean="0"/>
              <a:t>construction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required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reach</a:t>
            </a:r>
            <a:r>
              <a:rPr lang="tr-TR" sz="2400" dirty="0" smtClean="0"/>
              <a:t> </a:t>
            </a:r>
            <a:r>
              <a:rPr lang="tr-TR" sz="2400" dirty="0" err="1" smtClean="0"/>
              <a:t>various</a:t>
            </a:r>
            <a:r>
              <a:rPr lang="tr-TR" sz="2400" dirty="0"/>
              <a:t> </a:t>
            </a:r>
            <a:r>
              <a:rPr lang="tr-TR" sz="2400" dirty="0" err="1" smtClean="0"/>
              <a:t>decision</a:t>
            </a:r>
            <a:r>
              <a:rPr lang="tr-TR" sz="2400" dirty="0" smtClean="0"/>
              <a:t> </a:t>
            </a:r>
            <a:r>
              <a:rPr lang="tr-TR" sz="2400" dirty="0" err="1" smtClean="0"/>
              <a:t>makers</a:t>
            </a:r>
            <a:r>
              <a:rPr lang="tr-TR" sz="2400" dirty="0" smtClean="0"/>
              <a:t>, CBRN </a:t>
            </a:r>
            <a:r>
              <a:rPr lang="tr-TR" sz="2400" dirty="0" err="1" smtClean="0"/>
              <a:t>experts</a:t>
            </a:r>
            <a:r>
              <a:rPr lang="tr-TR" sz="2400" dirty="0" smtClean="0"/>
              <a:t>,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 smtClean="0"/>
              <a:t>responders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etc</a:t>
            </a:r>
            <a:r>
              <a:rPr lang="tr-TR" sz="2400" dirty="0" smtClean="0"/>
              <a:t>. </a:t>
            </a:r>
          </a:p>
          <a:p>
            <a:endParaRPr lang="tr-TR" sz="2400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2106282"/>
            <a:ext cx="5181600" cy="320810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Success</a:t>
            </a:r>
            <a:r>
              <a:rPr lang="tr-TR" b="1" dirty="0" smtClean="0"/>
              <a:t> of a </a:t>
            </a:r>
            <a:r>
              <a:rPr lang="tr-TR" b="1" dirty="0" err="1" smtClean="0"/>
              <a:t>training</a:t>
            </a:r>
            <a:r>
              <a:rPr lang="tr-TR" b="1" dirty="0" smtClean="0"/>
              <a:t> program </a:t>
            </a:r>
            <a:r>
              <a:rPr lang="tr-TR" b="1" dirty="0" err="1" smtClean="0"/>
              <a:t>depends</a:t>
            </a:r>
            <a:r>
              <a:rPr lang="tr-TR" b="1" dirty="0" smtClean="0"/>
              <a:t> on </a:t>
            </a:r>
          </a:p>
          <a:p>
            <a:pPr lvl="1"/>
            <a:r>
              <a:rPr lang="tr-TR" dirty="0" err="1" smtClean="0"/>
              <a:t>Diversity</a:t>
            </a:r>
            <a:r>
              <a:rPr lang="tr-TR" dirty="0" smtClean="0"/>
              <a:t> of </a:t>
            </a:r>
            <a:r>
              <a:rPr lang="tr-TR" dirty="0" err="1" smtClean="0"/>
              <a:t>training</a:t>
            </a:r>
            <a:r>
              <a:rPr lang="tr-TR" dirty="0" smtClean="0"/>
              <a:t> </a:t>
            </a:r>
            <a:r>
              <a:rPr lang="tr-TR" dirty="0" err="1" smtClean="0"/>
              <a:t>methods</a:t>
            </a:r>
            <a:endParaRPr lang="tr-TR" dirty="0" smtClean="0"/>
          </a:p>
          <a:p>
            <a:pPr lvl="1"/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monitored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a </a:t>
            </a:r>
            <a:r>
              <a:rPr lang="tr-TR" dirty="0" err="1" smtClean="0"/>
              <a:t>system</a:t>
            </a:r>
            <a:endParaRPr lang="tr-TR" dirty="0" smtClean="0"/>
          </a:p>
          <a:p>
            <a:pPr lvl="1"/>
            <a:r>
              <a:rPr lang="tr-TR" dirty="0" err="1" smtClean="0"/>
              <a:t>Understanding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target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endParaRPr lang="tr-TR" dirty="0" smtClean="0"/>
          </a:p>
          <a:p>
            <a:pPr lvl="1"/>
            <a:r>
              <a:rPr lang="tr-TR" dirty="0" err="1" smtClean="0"/>
              <a:t>Efficiency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 smtClean="0"/>
              <a:t>instructors</a:t>
            </a:r>
            <a:endParaRPr lang="tr-TR" dirty="0" smtClean="0"/>
          </a:p>
          <a:p>
            <a:pPr lvl="1"/>
            <a:r>
              <a:rPr lang="tr-TR" dirty="0" err="1" smtClean="0"/>
              <a:t>Continuously</a:t>
            </a:r>
            <a:r>
              <a:rPr lang="tr-TR" dirty="0"/>
              <a:t> </a:t>
            </a:r>
            <a:r>
              <a:rPr lang="tr-TR" dirty="0" err="1" smtClean="0"/>
              <a:t>improved</a:t>
            </a:r>
            <a:r>
              <a:rPr lang="tr-TR" dirty="0"/>
              <a:t> </a:t>
            </a:r>
            <a:r>
              <a:rPr lang="tr-TR" dirty="0" err="1" smtClean="0"/>
              <a:t>system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11228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Final </a:t>
            </a:r>
            <a:r>
              <a:rPr lang="tr-TR" dirty="0" err="1" smtClean="0"/>
              <a:t>Comment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565616" y="4648743"/>
            <a:ext cx="4891136" cy="5932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3300" dirty="0" smtClean="0"/>
              <a:t>Peter SENGE, MIT, </a:t>
            </a:r>
            <a:r>
              <a:rPr lang="tr-TR" sz="3300" dirty="0" err="1" smtClean="0"/>
              <a:t>System</a:t>
            </a:r>
            <a:r>
              <a:rPr lang="tr-TR" sz="3300" dirty="0" smtClean="0"/>
              <a:t> </a:t>
            </a:r>
            <a:r>
              <a:rPr lang="tr-TR" sz="3300" dirty="0" err="1" smtClean="0"/>
              <a:t>Scientist</a:t>
            </a:r>
            <a:r>
              <a:rPr lang="tr-TR" sz="3300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xfrm>
            <a:off x="2290903" y="2368834"/>
            <a:ext cx="67486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r-TR" sz="2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‘</a:t>
            </a:r>
            <a:r>
              <a:rPr lang="en-US" sz="2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Systems </a:t>
            </a: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thinking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 is a discipline for seeing wholes. It is a framework for seeing interrelationships rather than things, for seeing 'patterns of change' rather than static 'snapshots</a:t>
            </a:r>
            <a:r>
              <a:rPr lang="en-US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.‘</a:t>
            </a:r>
            <a:r>
              <a:rPr lang="tr-TR" sz="2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’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53578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3719" y="3962243"/>
            <a:ext cx="4201562" cy="16056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000" b="1" dirty="0"/>
              <a:t>Veda DUMAN KANTARCIOĞLU</a:t>
            </a:r>
          </a:p>
          <a:p>
            <a:pPr marL="0" indent="0">
              <a:buNone/>
            </a:pPr>
            <a:r>
              <a:rPr lang="tr-TR" sz="2000" dirty="0" err="1"/>
              <a:t>Disaster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Emergency</a:t>
            </a:r>
            <a:r>
              <a:rPr lang="tr-TR" sz="2000" dirty="0"/>
              <a:t> </a:t>
            </a:r>
            <a:r>
              <a:rPr lang="tr-TR" sz="2000" dirty="0" smtClean="0"/>
              <a:t>Management </a:t>
            </a:r>
          </a:p>
          <a:p>
            <a:pPr marL="0" indent="0" algn="ctr">
              <a:buNone/>
            </a:pPr>
            <a:r>
              <a:rPr lang="tr-TR" sz="2000" dirty="0" err="1" smtClean="0"/>
              <a:t>Expert</a:t>
            </a:r>
            <a:endParaRPr lang="tr-TR" sz="2000" dirty="0" smtClean="0"/>
          </a:p>
          <a:p>
            <a:pPr marL="0" indent="0" algn="ctr">
              <a:buNone/>
            </a:pPr>
            <a:r>
              <a:rPr lang="tr-TR" sz="2000" dirty="0" err="1" smtClean="0"/>
              <a:t>MSc</a:t>
            </a:r>
            <a:r>
              <a:rPr lang="tr-TR" sz="2000" dirty="0" smtClean="0"/>
              <a:t>. </a:t>
            </a:r>
            <a:r>
              <a:rPr lang="tr-TR" sz="2000" dirty="0" err="1" smtClean="0"/>
              <a:t>Nuclear</a:t>
            </a:r>
            <a:r>
              <a:rPr lang="tr-TR" sz="2000" dirty="0" smtClean="0"/>
              <a:t> </a:t>
            </a:r>
            <a:r>
              <a:rPr lang="tr-TR" sz="2000" dirty="0" err="1" smtClean="0"/>
              <a:t>Engineer</a:t>
            </a:r>
            <a:endParaRPr lang="tr-TR" sz="2000" dirty="0"/>
          </a:p>
        </p:txBody>
      </p:sp>
      <p:pic>
        <p:nvPicPr>
          <p:cNvPr id="4" name="Picture 2" descr="Image result for AFAD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99" y="3962243"/>
            <a:ext cx="2344120" cy="165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71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TODAY’S WORLD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/>
              <a:t>Recently</a:t>
            </a:r>
            <a:r>
              <a:rPr lang="tr-TR" dirty="0"/>
              <a:t>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definitons</a:t>
            </a:r>
            <a:r>
              <a:rPr lang="tr-TR" dirty="0"/>
              <a:t> of </a:t>
            </a:r>
            <a:r>
              <a:rPr lang="tr-TR" dirty="0" err="1"/>
              <a:t>war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threats</a:t>
            </a:r>
            <a:endParaRPr lang="tr-TR" dirty="0" smtClean="0"/>
          </a:p>
          <a:p>
            <a:r>
              <a:rPr lang="tr-TR" dirty="0" err="1" smtClean="0"/>
              <a:t>Recently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technologies</a:t>
            </a:r>
            <a:endParaRPr lang="tr-TR" dirty="0" smtClean="0"/>
          </a:p>
          <a:p>
            <a:r>
              <a:rPr lang="tr-TR" dirty="0" err="1" smtClean="0"/>
              <a:t>Availability</a:t>
            </a:r>
            <a:r>
              <a:rPr lang="tr-TR" dirty="0" smtClean="0"/>
              <a:t> of </a:t>
            </a:r>
            <a:r>
              <a:rPr lang="tr-TR" dirty="0" err="1" smtClean="0"/>
              <a:t>dangerous</a:t>
            </a:r>
            <a:r>
              <a:rPr lang="tr-TR" dirty="0" smtClean="0"/>
              <a:t> </a:t>
            </a:r>
            <a:r>
              <a:rPr lang="tr-TR" dirty="0" err="1" smtClean="0"/>
              <a:t>goods</a:t>
            </a:r>
            <a:endParaRPr lang="tr-TR" dirty="0" smtClean="0"/>
          </a:p>
          <a:p>
            <a:r>
              <a:rPr lang="tr-TR" dirty="0" smtClean="0"/>
              <a:t>Accessibility </a:t>
            </a:r>
            <a:r>
              <a:rPr lang="tr-TR" dirty="0" err="1" smtClean="0"/>
              <a:t>to</a:t>
            </a:r>
            <a:r>
              <a:rPr lang="tr-TR" dirty="0" smtClean="0"/>
              <a:t> CBRN </a:t>
            </a:r>
            <a:r>
              <a:rPr lang="tr-TR" dirty="0" err="1" smtClean="0"/>
              <a:t>agents</a:t>
            </a:r>
            <a:endParaRPr lang="tr-TR" dirty="0" smtClean="0"/>
          </a:p>
          <a:p>
            <a:r>
              <a:rPr lang="tr-TR" dirty="0" smtClean="0"/>
              <a:t>F</a:t>
            </a:r>
            <a:r>
              <a:rPr lang="en-US" dirty="0" err="1" smtClean="0"/>
              <a:t>ull</a:t>
            </a:r>
            <a:r>
              <a:rPr lang="en-US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information</a:t>
            </a:r>
            <a:r>
              <a:rPr lang="en-US" dirty="0" smtClean="0"/>
              <a:t> on the internet</a:t>
            </a:r>
            <a:endParaRPr lang="tr-TR" dirty="0" smtClean="0"/>
          </a:p>
          <a:p>
            <a:endParaRPr lang="tr-TR" dirty="0" smtClean="0"/>
          </a:p>
        </p:txBody>
      </p:sp>
      <p:pic>
        <p:nvPicPr>
          <p:cNvPr id="5" name="Picture 2" descr="Related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7" y="1551776"/>
            <a:ext cx="6014624" cy="425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18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TODAY’S CBRN THREATS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>
            <a:off x="838201" y="1536927"/>
            <a:ext cx="10316583" cy="1108038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76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/>
              <a:t>BC                              WWI                               WW2                1980-…..                          2000-….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2582792"/>
            <a:ext cx="9940963" cy="57854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            CB                 NBC                        CBRN              </a:t>
            </a:r>
            <a:r>
              <a:rPr lang="tr-TR" dirty="0" err="1" smtClean="0"/>
              <a:t>CBRNe</a:t>
            </a:r>
            <a:r>
              <a:rPr lang="tr-TR" dirty="0" smtClean="0"/>
              <a:t>         …….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3279752" y="3590856"/>
            <a:ext cx="18141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B</a:t>
            </a:r>
            <a:endParaRPr lang="tr-TR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526588" y="3968658"/>
            <a:ext cx="17531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</a:t>
            </a:r>
            <a:endParaRPr lang="tr-TR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6982618" y="3767180"/>
            <a:ext cx="2032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N</a:t>
            </a:r>
            <a:endParaRPr lang="tr-TR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5341548" y="3454597"/>
            <a:ext cx="18191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R</a:t>
            </a:r>
            <a:endParaRPr lang="tr-TR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839471" y="3822391"/>
            <a:ext cx="383517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NEW ORDER? </a:t>
            </a:r>
          </a:p>
          <a:p>
            <a:pPr algn="ctr"/>
            <a:r>
              <a:rPr lang="tr-TR" sz="40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NEW THREATS? </a:t>
            </a:r>
            <a:endParaRPr lang="tr-TR" sz="40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8495184" y="4079763"/>
            <a:ext cx="2032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E</a:t>
            </a:r>
            <a:endParaRPr lang="tr-TR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341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45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1"/>
      <p:bldP spid="10" grpId="2"/>
      <p:bldP spid="11" grpId="0"/>
      <p:bldP spid="11" grpId="1"/>
      <p:bldP spid="12" grpId="1"/>
      <p:bldP spid="12" grpId="2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3756" y="273924"/>
            <a:ext cx="10515600" cy="1325563"/>
          </a:xfrm>
        </p:spPr>
        <p:txBody>
          <a:bodyPr/>
          <a:lstStyle/>
          <a:p>
            <a:r>
              <a:rPr lang="tr-TR" dirty="0" smtClean="0"/>
              <a:t>CBRN PROTECTION CONCEPT</a:t>
            </a:r>
            <a:endParaRPr lang="tr-TR" dirty="0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2"/>
          </p:nvPr>
        </p:nvSpPr>
        <p:spPr>
          <a:xfrm>
            <a:off x="6599169" y="2045254"/>
            <a:ext cx="5181600" cy="2728557"/>
          </a:xfrm>
        </p:spPr>
        <p:txBody>
          <a:bodyPr/>
          <a:lstStyle/>
          <a:p>
            <a:r>
              <a:rPr lang="tr-TR" dirty="0" err="1" smtClean="0"/>
              <a:t>lies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tr-TR" dirty="0" err="1" smtClean="0"/>
              <a:t>building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preparedness</a:t>
            </a:r>
            <a:endParaRPr lang="tr-TR" dirty="0" smtClean="0"/>
          </a:p>
          <a:p>
            <a:r>
              <a:rPr lang="tr-TR" dirty="0" err="1" smtClean="0"/>
              <a:t>mitigate</a:t>
            </a:r>
            <a:r>
              <a:rPr lang="tr-TR" dirty="0" smtClean="0"/>
              <a:t> </a:t>
            </a:r>
            <a:r>
              <a:rPr lang="tr-TR" dirty="0" err="1" smtClean="0"/>
              <a:t>losses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strengthen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</a:t>
            </a:r>
            <a:r>
              <a:rPr lang="tr-TR" dirty="0" err="1" smtClean="0"/>
              <a:t>actions</a:t>
            </a:r>
            <a:endParaRPr lang="tr-TR" dirty="0" smtClean="0"/>
          </a:p>
          <a:p>
            <a:r>
              <a:rPr lang="en-US" dirty="0" smtClean="0"/>
              <a:t>reduce </a:t>
            </a:r>
            <a:r>
              <a:rPr lang="en-US" dirty="0"/>
              <a:t>the time required for </a:t>
            </a:r>
            <a:r>
              <a:rPr lang="tr-TR" dirty="0" err="1" smtClean="0"/>
              <a:t>recovery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grpSp>
        <p:nvGrpSpPr>
          <p:cNvPr id="10" name="Grup 9"/>
          <p:cNvGrpSpPr/>
          <p:nvPr/>
        </p:nvGrpSpPr>
        <p:grpSpPr>
          <a:xfrm>
            <a:off x="2017762" y="2739664"/>
            <a:ext cx="3749404" cy="3749404"/>
            <a:chOff x="1422230" y="1980910"/>
            <a:chExt cx="3749404" cy="3749404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66471">
              <a:off x="1422230" y="1980910"/>
              <a:ext cx="3749404" cy="3749404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 rot="19370760">
              <a:off x="1910281" y="2812837"/>
              <a:ext cx="15300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Capacity</a:t>
              </a:r>
              <a:r>
                <a:rPr lang="tr-TR" dirty="0" smtClean="0"/>
                <a:t> </a:t>
              </a:r>
              <a:r>
                <a:rPr lang="tr-TR" dirty="0" err="1" smtClean="0"/>
                <a:t>Building</a:t>
              </a:r>
              <a:endParaRPr lang="tr-TR" dirty="0"/>
            </a:p>
          </p:txBody>
        </p:sp>
        <p:sp>
          <p:nvSpPr>
            <p:cNvPr id="7" name="Metin kutusu 6"/>
            <p:cNvSpPr txBox="1"/>
            <p:nvPr/>
          </p:nvSpPr>
          <p:spPr>
            <a:xfrm rot="2054022">
              <a:off x="3286917" y="3026555"/>
              <a:ext cx="1530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>
                  <a:solidFill>
                    <a:schemeClr val="bg1"/>
                  </a:solidFill>
                </a:rPr>
                <a:t>Preparedness</a:t>
              </a:r>
              <a:endParaRPr lang="tr-TR" dirty="0">
                <a:solidFill>
                  <a:schemeClr val="bg1"/>
                </a:solidFill>
              </a:endParaRPr>
            </a:p>
          </p:txBody>
        </p:sp>
        <p:sp>
          <p:nvSpPr>
            <p:cNvPr id="8" name="Metin kutusu 7"/>
            <p:cNvSpPr txBox="1"/>
            <p:nvPr/>
          </p:nvSpPr>
          <p:spPr>
            <a:xfrm rot="2054022">
              <a:off x="3367870" y="4412510"/>
              <a:ext cx="1530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>
                  <a:solidFill>
                    <a:schemeClr val="bg1"/>
                  </a:solidFill>
                </a:rPr>
                <a:t>Response</a:t>
              </a:r>
              <a:endParaRPr lang="tr-TR" dirty="0">
                <a:solidFill>
                  <a:schemeClr val="bg1"/>
                </a:solidFill>
              </a:endParaRPr>
            </a:p>
          </p:txBody>
        </p:sp>
        <p:sp>
          <p:nvSpPr>
            <p:cNvPr id="9" name="Metin kutusu 8"/>
            <p:cNvSpPr txBox="1"/>
            <p:nvPr/>
          </p:nvSpPr>
          <p:spPr>
            <a:xfrm rot="19370760">
              <a:off x="2115870" y="4314514"/>
              <a:ext cx="1118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Recovery</a:t>
              </a:r>
              <a:endParaRPr lang="tr-TR" dirty="0"/>
            </a:p>
          </p:txBody>
        </p:sp>
      </p:grpSp>
      <p:pic>
        <p:nvPicPr>
          <p:cNvPr id="1026" name="Picture 2" descr="Image result for defining ga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42" y="1492523"/>
            <a:ext cx="2096704" cy="77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313173" y="2221548"/>
            <a:ext cx="2400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DEFINITION OF </a:t>
            </a:r>
            <a:endParaRPr lang="tr-TR" dirty="0" smtClean="0"/>
          </a:p>
          <a:p>
            <a:r>
              <a:rPr lang="tr-TR" dirty="0" smtClean="0"/>
              <a:t>NEEDS &amp; GAPS</a:t>
            </a:r>
            <a:endParaRPr lang="tr-TR" dirty="0"/>
          </a:p>
        </p:txBody>
      </p:sp>
      <p:cxnSp>
        <p:nvCxnSpPr>
          <p:cNvPr id="17" name="Eğri Bağlayıcı 16"/>
          <p:cNvCxnSpPr>
            <a:stCxn id="1026" idx="3"/>
            <a:endCxn id="3" idx="1"/>
          </p:cNvCxnSpPr>
          <p:nvPr/>
        </p:nvCxnSpPr>
        <p:spPr>
          <a:xfrm>
            <a:off x="2408446" y="1878908"/>
            <a:ext cx="107927" cy="1462320"/>
          </a:xfrm>
          <a:prstGeom prst="curvedConnector5">
            <a:avLst>
              <a:gd name="adj1" fmla="val 580904"/>
              <a:gd name="adj2" fmla="val 55025"/>
              <a:gd name="adj3" fmla="val -11181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kdörtgen 21"/>
          <p:cNvSpPr/>
          <p:nvPr/>
        </p:nvSpPr>
        <p:spPr>
          <a:xfrm>
            <a:off x="6006585" y="1331772"/>
            <a:ext cx="618541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TRAINING &amp; EXERCISES </a:t>
            </a:r>
            <a:endParaRPr lang="tr-TR" sz="40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6097261" y="4903991"/>
            <a:ext cx="618541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SAVE LIVES &amp; PROPERTY</a:t>
            </a:r>
            <a:endParaRPr lang="tr-TR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2416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9813" y="219063"/>
            <a:ext cx="10515600" cy="1325563"/>
          </a:xfrm>
        </p:spPr>
        <p:txBody>
          <a:bodyPr/>
          <a:lstStyle/>
          <a:p>
            <a:r>
              <a:rPr lang="tr-TR" dirty="0" smtClean="0"/>
              <a:t>TRAINING FOR WHO?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364355" y="1544626"/>
            <a:ext cx="70330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THE POSSIBLE TARGET GROUPS</a:t>
            </a:r>
            <a:endParaRPr lang="tr-TR" sz="40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Picture 4" descr="Image result for CBR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665" y="2619961"/>
            <a:ext cx="1460656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13" y="2619961"/>
            <a:ext cx="1755627" cy="97082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884" y="2619961"/>
            <a:ext cx="1735714" cy="972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/>
          <a:srcRect t="717" r="933" b="44891"/>
          <a:stretch/>
        </p:blipFill>
        <p:spPr>
          <a:xfrm>
            <a:off x="4072042" y="2619961"/>
            <a:ext cx="1686041" cy="972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/>
          <a:srcRect t="4028"/>
          <a:stretch/>
        </p:blipFill>
        <p:spPr>
          <a:xfrm>
            <a:off x="5880175" y="2627587"/>
            <a:ext cx="1986974" cy="972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7"/>
          <a:srcRect t="45608" r="2268"/>
          <a:stretch/>
        </p:blipFill>
        <p:spPr>
          <a:xfrm>
            <a:off x="7921168" y="2619961"/>
            <a:ext cx="1746473" cy="97200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55839" y="6080940"/>
            <a:ext cx="116826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CRUCIAL FOR BUILDING A RESILIENT SOCIETY </a:t>
            </a:r>
            <a:endParaRPr lang="tr-TR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62716" y="3788960"/>
            <a:ext cx="94692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Children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 smtClean="0"/>
              <a:t>Public</a:t>
            </a:r>
            <a:endParaRPr lang="tr-T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CBRN </a:t>
            </a:r>
            <a:r>
              <a:rPr lang="tr-TR" sz="2400" dirty="0" err="1" smtClean="0"/>
              <a:t>Teams</a:t>
            </a:r>
            <a:r>
              <a:rPr lang="tr-TR" sz="2400" dirty="0" smtClean="0"/>
              <a:t>/ </a:t>
            </a:r>
            <a:r>
              <a:rPr lang="tr-TR" sz="2400" dirty="0" err="1" smtClean="0"/>
              <a:t>Units</a:t>
            </a:r>
            <a:r>
              <a:rPr lang="tr-TR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First </a:t>
            </a:r>
            <a:r>
              <a:rPr lang="tr-TR" sz="2400" dirty="0" err="1" smtClean="0"/>
              <a:t>Responders</a:t>
            </a:r>
            <a:r>
              <a:rPr lang="tr-TR" sz="2400" dirty="0" smtClean="0"/>
              <a:t> ( </a:t>
            </a:r>
            <a:r>
              <a:rPr lang="tr-TR" sz="2400" dirty="0" err="1" smtClean="0"/>
              <a:t>law</a:t>
            </a:r>
            <a:r>
              <a:rPr lang="tr-TR" sz="2400" dirty="0" smtClean="0"/>
              <a:t> </a:t>
            </a:r>
            <a:r>
              <a:rPr lang="tr-TR" sz="2400" dirty="0" err="1" smtClean="0"/>
              <a:t>enforcement</a:t>
            </a:r>
            <a:r>
              <a:rPr lang="tr-TR" sz="2400" dirty="0" smtClean="0"/>
              <a:t>, </a:t>
            </a:r>
            <a:r>
              <a:rPr lang="tr-TR" sz="2400" dirty="0" err="1" smtClean="0"/>
              <a:t>medical</a:t>
            </a:r>
            <a:r>
              <a:rPr lang="tr-TR" sz="2400" dirty="0" smtClean="0"/>
              <a:t> </a:t>
            </a:r>
            <a:r>
              <a:rPr lang="tr-TR" sz="2400" dirty="0" err="1" smtClean="0"/>
              <a:t>professionals</a:t>
            </a:r>
            <a:r>
              <a:rPr lang="tr-TR" sz="2400" dirty="0" smtClean="0"/>
              <a:t>, </a:t>
            </a:r>
            <a:r>
              <a:rPr lang="tr-TR" sz="2400" dirty="0" err="1" smtClean="0"/>
              <a:t>firefighters</a:t>
            </a:r>
            <a:r>
              <a:rPr lang="tr-TR" sz="2400" dirty="0" smtClean="0"/>
              <a:t>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Soldiers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6" name="Dikdörtgen 5"/>
          <p:cNvSpPr/>
          <p:nvPr/>
        </p:nvSpPr>
        <p:spPr>
          <a:xfrm>
            <a:off x="3250228" y="3599587"/>
            <a:ext cx="554587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/>
                <a:solidFill>
                  <a:schemeClr val="accent3"/>
                </a:solidFill>
                <a:effectLst/>
              </a:rPr>
              <a:t>DECISION MAKERS</a:t>
            </a:r>
          </a:p>
          <a:p>
            <a:pPr algn="ctr"/>
            <a:r>
              <a:rPr lang="tr-TR" sz="5400" b="1" dirty="0" smtClean="0">
                <a:ln/>
                <a:solidFill>
                  <a:schemeClr val="accent3"/>
                </a:solidFill>
              </a:rPr>
              <a:t>SPECIALISTS</a:t>
            </a:r>
          </a:p>
          <a:p>
            <a:pPr algn="ctr"/>
            <a:r>
              <a:rPr lang="tr-TR" sz="5400" b="1" dirty="0" smtClean="0">
                <a:ln/>
                <a:solidFill>
                  <a:schemeClr val="accent3"/>
                </a:solidFill>
              </a:rPr>
              <a:t>FIELD EXPERTS</a:t>
            </a:r>
          </a:p>
        </p:txBody>
      </p:sp>
    </p:spTree>
    <p:extLst>
      <p:ext uri="{BB962C8B-B14F-4D97-AF65-F5344CB8AC3E}">
        <p14:creationId xmlns:p14="http://schemas.microsoft.com/office/powerpoint/2010/main" val="5207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3166" y="67379"/>
            <a:ext cx="11929423" cy="1325563"/>
          </a:xfrm>
        </p:spPr>
        <p:txBody>
          <a:bodyPr/>
          <a:lstStyle/>
          <a:p>
            <a:r>
              <a:rPr lang="tr-TR" dirty="0" smtClean="0"/>
              <a:t>APPROACHES FOR VARIOUS TARGET GROUPS….</a:t>
            </a:r>
            <a:endParaRPr lang="tr-TR" dirty="0"/>
          </a:p>
        </p:txBody>
      </p:sp>
      <p:pic>
        <p:nvPicPr>
          <p:cNvPr id="5" name="Picture 4" descr="Image result for CBR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981" y="5632832"/>
            <a:ext cx="1659874" cy="110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234" y="1592237"/>
            <a:ext cx="1755627" cy="9708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106" y="2625751"/>
            <a:ext cx="1755625" cy="9831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/>
          <a:srcRect t="717" r="933" b="44891"/>
          <a:stretch/>
        </p:blipFill>
        <p:spPr>
          <a:xfrm>
            <a:off x="2616234" y="3671588"/>
            <a:ext cx="1753497" cy="101088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009" y="4730475"/>
            <a:ext cx="1678193" cy="85540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7"/>
          <a:srcRect t="45608" r="2268"/>
          <a:stretch/>
        </p:blipFill>
        <p:spPr>
          <a:xfrm>
            <a:off x="3491918" y="4730475"/>
            <a:ext cx="1535096" cy="854358"/>
          </a:xfrm>
          <a:prstGeom prst="rect">
            <a:avLst/>
          </a:prstGeom>
        </p:spPr>
      </p:pic>
      <p:sp>
        <p:nvSpPr>
          <p:cNvPr id="13" name="Yuvarlatılmış Dikdörtgen 12"/>
          <p:cNvSpPr/>
          <p:nvPr/>
        </p:nvSpPr>
        <p:spPr>
          <a:xfrm>
            <a:off x="5046229" y="1604532"/>
            <a:ext cx="6012000" cy="9585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AWARENESS OF RISKS AND BASIC PROTECTION ACTIONS</a:t>
            </a:r>
            <a:endParaRPr lang="tr-TR" sz="1600" dirty="0"/>
          </a:p>
        </p:txBody>
      </p:sp>
      <p:sp>
        <p:nvSpPr>
          <p:cNvPr id="14" name="Yuvarlatılmış Dikdörtgen 13"/>
          <p:cNvSpPr/>
          <p:nvPr/>
        </p:nvSpPr>
        <p:spPr>
          <a:xfrm>
            <a:off x="5046229" y="2631852"/>
            <a:ext cx="6012000" cy="9708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AWARENESS OF RISKS</a:t>
            </a:r>
          </a:p>
          <a:p>
            <a:pPr algn="ctr"/>
            <a:r>
              <a:rPr lang="tr-TR" sz="1600" dirty="0" smtClean="0"/>
              <a:t>KNOWLEDGE ON BASIC PROTECTION ACTIONS </a:t>
            </a:r>
          </a:p>
          <a:p>
            <a:pPr algn="ctr"/>
            <a:r>
              <a:rPr lang="tr-TR" sz="1600" dirty="0" smtClean="0"/>
              <a:t>HOW TO GET PREPARED AND PROTECK YOURSELF AND YOUR FAMILY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5046229" y="3651158"/>
            <a:ext cx="6012000" cy="9708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AWARENESS OF RISKS</a:t>
            </a:r>
          </a:p>
          <a:p>
            <a:pPr algn="ctr"/>
            <a:r>
              <a:rPr lang="tr-TR" sz="1600" dirty="0" smtClean="0"/>
              <a:t>UNDERSTAND THE SITUATION</a:t>
            </a:r>
          </a:p>
          <a:p>
            <a:pPr algn="ctr"/>
            <a:r>
              <a:rPr lang="tr-TR" sz="1600" dirty="0" smtClean="0"/>
              <a:t>PROTECTING PEOPLE AND ENVIRONMENT – PUBLIC SAFETY</a:t>
            </a:r>
          </a:p>
          <a:p>
            <a:pPr algn="ctr"/>
            <a:r>
              <a:rPr lang="tr-TR" sz="1600" dirty="0" smtClean="0"/>
              <a:t>TAKING APPROPRIATE RESPOSE ACTIONS</a:t>
            </a:r>
            <a:endParaRPr lang="tr-TR" sz="1600" dirty="0"/>
          </a:p>
        </p:txBody>
      </p:sp>
      <p:sp>
        <p:nvSpPr>
          <p:cNvPr id="16" name="Yuvarlatılmış Dikdörtgen 15"/>
          <p:cNvSpPr/>
          <p:nvPr/>
        </p:nvSpPr>
        <p:spPr>
          <a:xfrm>
            <a:off x="5046229" y="4670464"/>
            <a:ext cx="6012000" cy="9708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/>
              <a:t>AWARENESS OF RISKS</a:t>
            </a:r>
          </a:p>
          <a:p>
            <a:pPr algn="ctr"/>
            <a:r>
              <a:rPr lang="tr-TR" sz="1600" dirty="0"/>
              <a:t>UNDERSTAND THE SITUATION</a:t>
            </a:r>
          </a:p>
          <a:p>
            <a:pPr algn="ctr"/>
            <a:r>
              <a:rPr lang="tr-TR" sz="1600" dirty="0" smtClean="0"/>
              <a:t>PROTECTING </a:t>
            </a:r>
            <a:r>
              <a:rPr lang="tr-TR" sz="1600" dirty="0"/>
              <a:t>PEOPLE AND ENVIRONMENT – PUBLIC </a:t>
            </a:r>
            <a:r>
              <a:rPr lang="tr-TR" sz="1600" dirty="0" smtClean="0"/>
              <a:t>SAFETY</a:t>
            </a:r>
          </a:p>
          <a:p>
            <a:pPr algn="ctr"/>
            <a:r>
              <a:rPr lang="tr-TR" sz="1600" dirty="0" smtClean="0"/>
              <a:t>APPLYING MEDICAL TREATMENT PROCEDURES</a:t>
            </a:r>
            <a:endParaRPr lang="tr-TR" sz="1600" dirty="0"/>
          </a:p>
        </p:txBody>
      </p:sp>
      <p:sp>
        <p:nvSpPr>
          <p:cNvPr id="17" name="Yuvarlatılmış Dikdörtgen 16"/>
          <p:cNvSpPr/>
          <p:nvPr/>
        </p:nvSpPr>
        <p:spPr>
          <a:xfrm>
            <a:off x="5046229" y="5689770"/>
            <a:ext cx="6012000" cy="9708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AWARENESS OF RISKS – BE PREPARED</a:t>
            </a:r>
          </a:p>
          <a:p>
            <a:pPr algn="ctr"/>
            <a:r>
              <a:rPr lang="tr-TR" sz="1600" dirty="0" smtClean="0"/>
              <a:t>KNOWLEDGE ON SELF-PROTECTION</a:t>
            </a:r>
          </a:p>
          <a:p>
            <a:pPr algn="ctr"/>
            <a:r>
              <a:rPr lang="tr-TR" sz="1600" dirty="0" smtClean="0"/>
              <a:t>ACTING IN CONTAMINATED AREAS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346341" y="1612547"/>
            <a:ext cx="1428669" cy="871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Children</a:t>
            </a:r>
            <a:r>
              <a:rPr lang="tr-TR" dirty="0" smtClean="0"/>
              <a:t>/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future</a:t>
            </a:r>
            <a:endParaRPr lang="tr-TR" dirty="0"/>
          </a:p>
        </p:txBody>
      </p:sp>
      <p:sp>
        <p:nvSpPr>
          <p:cNvPr id="19" name="Yuvarlatılmış Dikdörtgen 18"/>
          <p:cNvSpPr/>
          <p:nvPr/>
        </p:nvSpPr>
        <p:spPr>
          <a:xfrm>
            <a:off x="346340" y="2631852"/>
            <a:ext cx="1428669" cy="871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Public</a:t>
            </a:r>
            <a:endParaRPr lang="tr-TR" dirty="0"/>
          </a:p>
        </p:txBody>
      </p:sp>
      <p:sp>
        <p:nvSpPr>
          <p:cNvPr id="20" name="Yuvarlatılmış Dikdörtgen 19"/>
          <p:cNvSpPr/>
          <p:nvPr/>
        </p:nvSpPr>
        <p:spPr>
          <a:xfrm>
            <a:off x="346340" y="3660147"/>
            <a:ext cx="1428669" cy="871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CBRN </a:t>
            </a:r>
            <a:r>
              <a:rPr lang="tr-TR" dirty="0" err="1" smtClean="0"/>
              <a:t>Response</a:t>
            </a:r>
            <a:r>
              <a:rPr lang="tr-TR" dirty="0" smtClean="0"/>
              <a:t> </a:t>
            </a:r>
            <a:r>
              <a:rPr lang="tr-TR" dirty="0" err="1" smtClean="0"/>
              <a:t>Teams</a:t>
            </a:r>
            <a:endParaRPr lang="tr-TR" dirty="0"/>
          </a:p>
        </p:txBody>
      </p:sp>
      <p:sp>
        <p:nvSpPr>
          <p:cNvPr id="21" name="Yuvarlatılmış Dikdörtgen 20"/>
          <p:cNvSpPr/>
          <p:nvPr/>
        </p:nvSpPr>
        <p:spPr>
          <a:xfrm>
            <a:off x="307624" y="4692037"/>
            <a:ext cx="1428669" cy="871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First </a:t>
            </a:r>
            <a:r>
              <a:rPr lang="tr-TR" dirty="0" err="1" smtClean="0"/>
              <a:t>Responders</a:t>
            </a:r>
            <a:endParaRPr lang="tr-TR" dirty="0"/>
          </a:p>
        </p:txBody>
      </p:sp>
      <p:sp>
        <p:nvSpPr>
          <p:cNvPr id="22" name="Yuvarlatılmış Dikdörtgen 21"/>
          <p:cNvSpPr/>
          <p:nvPr/>
        </p:nvSpPr>
        <p:spPr>
          <a:xfrm>
            <a:off x="307624" y="5689579"/>
            <a:ext cx="1428669" cy="871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Soldiers</a:t>
            </a:r>
            <a:endParaRPr lang="tr-TR" dirty="0"/>
          </a:p>
        </p:txBody>
      </p:sp>
      <p:sp>
        <p:nvSpPr>
          <p:cNvPr id="23" name="Dikdörtgen 22"/>
          <p:cNvSpPr/>
          <p:nvPr/>
        </p:nvSpPr>
        <p:spPr>
          <a:xfrm rot="19751779">
            <a:off x="4930508" y="3208837"/>
            <a:ext cx="641449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 MITIGATE LOSSES BY CULTURE OF SAFETY</a:t>
            </a:r>
            <a:endParaRPr lang="tr-TR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99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4" grpId="1" animBg="1"/>
      <p:bldP spid="15" grpId="1" animBg="1"/>
      <p:bldP spid="16" grpId="1" animBg="1"/>
      <p:bldP spid="17" grpId="1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RAISING AWARENESS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3249" y="4166214"/>
            <a:ext cx="2486025" cy="18383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775" y="4166214"/>
            <a:ext cx="2619375" cy="17430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972" y="4166214"/>
            <a:ext cx="2724150" cy="1676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117" y="1574940"/>
            <a:ext cx="6256209" cy="23146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4995" y="1427830"/>
            <a:ext cx="3012588" cy="236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TRAINING FOR WHAT?</a:t>
            </a:r>
            <a:endParaRPr lang="en-US" dirty="0"/>
          </a:p>
        </p:txBody>
      </p:sp>
      <p:pic>
        <p:nvPicPr>
          <p:cNvPr id="13" name="Picture 8" descr="Image result for DO NOT CRO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70"/>
          <a:stretch/>
        </p:blipFill>
        <p:spPr bwMode="auto">
          <a:xfrm rot="20206838">
            <a:off x="5860361" y="1459012"/>
            <a:ext cx="5141257" cy="8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1200"/>
              </a:spcBef>
              <a:defRPr/>
            </a:pPr>
            <a:r>
              <a:rPr lang="en-US" dirty="0"/>
              <a:t>Understanding </a:t>
            </a:r>
            <a:r>
              <a:rPr lang="tr-TR" dirty="0" err="1" smtClean="0"/>
              <a:t>hazard</a:t>
            </a:r>
            <a:r>
              <a:rPr lang="tr-TR" dirty="0" smtClean="0"/>
              <a:t> </a:t>
            </a:r>
            <a:r>
              <a:rPr lang="en-US" dirty="0" smtClean="0"/>
              <a:t>environment</a:t>
            </a:r>
            <a:endParaRPr lang="en-US"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Recognizing hazards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Safety and Response</a:t>
            </a:r>
          </a:p>
          <a:p>
            <a:pPr>
              <a:spcBef>
                <a:spcPts val="1200"/>
              </a:spcBef>
              <a:defRPr/>
            </a:pPr>
            <a:r>
              <a:rPr lang="en-US" dirty="0" smtClean="0"/>
              <a:t>Decontamination</a:t>
            </a:r>
            <a:endParaRPr lang="en-US"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Personal Protective Equipment (PPE)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Risk </a:t>
            </a:r>
            <a:r>
              <a:rPr lang="en-US" dirty="0" smtClean="0"/>
              <a:t>Assessment</a:t>
            </a:r>
            <a:endParaRPr lang="tr-TR" dirty="0" smtClean="0"/>
          </a:p>
          <a:p>
            <a:pPr>
              <a:spcBef>
                <a:spcPts val="1200"/>
              </a:spcBef>
              <a:defRPr/>
            </a:pPr>
            <a:r>
              <a:rPr lang="tr-TR" dirty="0" err="1" smtClean="0"/>
              <a:t>Cooperation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/>
              <a:t> </a:t>
            </a:r>
            <a:r>
              <a:rPr lang="tr-TR" dirty="0" err="1" smtClean="0"/>
              <a:t>national</a:t>
            </a:r>
            <a:r>
              <a:rPr lang="tr-TR" dirty="0" smtClean="0"/>
              <a:t>/</a:t>
            </a:r>
            <a:r>
              <a:rPr lang="tr-TR" dirty="0" err="1" smtClean="0"/>
              <a:t>international</a:t>
            </a:r>
            <a:r>
              <a:rPr lang="tr-TR" dirty="0"/>
              <a:t> </a:t>
            </a:r>
            <a:r>
              <a:rPr lang="tr-TR" dirty="0" smtClean="0"/>
              <a:t>CBRN </a:t>
            </a:r>
            <a:r>
              <a:rPr lang="tr-TR" dirty="0" err="1" smtClean="0"/>
              <a:t>teams</a:t>
            </a:r>
            <a:endParaRPr lang="en-US" dirty="0"/>
          </a:p>
          <a:p>
            <a:endParaRPr lang="en-US" dirty="0"/>
          </a:p>
        </p:txBody>
      </p:sp>
      <p:pic>
        <p:nvPicPr>
          <p:cNvPr id="1032" name="Picture 8" descr="Image result for DO NOT CRO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70"/>
          <a:stretch/>
        </p:blipFill>
        <p:spPr bwMode="auto">
          <a:xfrm rot="20206838">
            <a:off x="6961726" y="4119512"/>
            <a:ext cx="5141257" cy="8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66876">
            <a:off x="7577933" y="2144293"/>
            <a:ext cx="2815335" cy="21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804</Words>
  <Application>Microsoft Office PowerPoint</Application>
  <PresentationFormat>Geniş ekran</PresentationFormat>
  <Paragraphs>207</Paragraphs>
  <Slides>25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Arial</vt:lpstr>
      <vt:lpstr>Calibri</vt:lpstr>
      <vt:lpstr>Calibri Light</vt:lpstr>
      <vt:lpstr>Office Teması</vt:lpstr>
      <vt:lpstr>  TRAINING     DRILLS      EXERCISES </vt:lpstr>
      <vt:lpstr>PowerPoint Sunusu</vt:lpstr>
      <vt:lpstr>TODAY’S WORLD</vt:lpstr>
      <vt:lpstr>TODAY’S CBRN THREATS</vt:lpstr>
      <vt:lpstr>CBRN PROTECTION CONCEPT</vt:lpstr>
      <vt:lpstr>TRAINING FOR WHO?</vt:lpstr>
      <vt:lpstr>APPROACHES FOR VARIOUS TARGET GROUPS….</vt:lpstr>
      <vt:lpstr>RAISING AWARENESS</vt:lpstr>
      <vt:lpstr>TRAINING FOR WHAT?</vt:lpstr>
      <vt:lpstr>TRAINING FOR WHAT?</vt:lpstr>
      <vt:lpstr>A COMPREHENSIVE SYSTEM OF TRAINING &amp; EXERCISE (CTES) </vt:lpstr>
      <vt:lpstr>BUILDING THEORETICAL KNOWLEDGE</vt:lpstr>
      <vt:lpstr>THEORETICAL TRAINING BEST PRACTICES</vt:lpstr>
      <vt:lpstr>THEORETICAL TRAINING BEST PRACTICES</vt:lpstr>
      <vt:lpstr>THEORETICAL TRAINING BEST PRACTICES</vt:lpstr>
      <vt:lpstr>IMPORTANCE OF PRACTICAL TRAINING</vt:lpstr>
      <vt:lpstr>METHODS OF PRACTICAL TRAINING</vt:lpstr>
      <vt:lpstr>METHODS OF PRACTICAL TRAINING</vt:lpstr>
      <vt:lpstr>METHODS OF PRACTICAL TRAINING</vt:lpstr>
      <vt:lpstr>AUGMENTED REALITY IN TRAINING </vt:lpstr>
      <vt:lpstr>INDISPENSIBILITY OF EXERCISES </vt:lpstr>
      <vt:lpstr>FULL SCALE EXERCISES </vt:lpstr>
      <vt:lpstr>Conclusion</vt:lpstr>
      <vt:lpstr>Final Comment…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CBRN  TRAINING, APPLICATIONS, EXERCISES</dc:title>
  <dc:creator>Veda DUMAN</dc:creator>
  <cp:lastModifiedBy>Veda DUMAN</cp:lastModifiedBy>
  <cp:revision>102</cp:revision>
  <dcterms:created xsi:type="dcterms:W3CDTF">2017-12-05T06:24:11Z</dcterms:created>
  <dcterms:modified xsi:type="dcterms:W3CDTF">2017-12-06T12:28:12Z</dcterms:modified>
</cp:coreProperties>
</file>