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7" r:id="rId2"/>
    <p:sldId id="383" r:id="rId3"/>
    <p:sldId id="264" r:id="rId4"/>
    <p:sldId id="373" r:id="rId5"/>
    <p:sldId id="258" r:id="rId6"/>
    <p:sldId id="354" r:id="rId7"/>
    <p:sldId id="384" r:id="rId8"/>
    <p:sldId id="374" r:id="rId9"/>
    <p:sldId id="350" r:id="rId10"/>
    <p:sldId id="368" r:id="rId11"/>
    <p:sldId id="378" r:id="rId12"/>
    <p:sldId id="381" r:id="rId13"/>
    <p:sldId id="382" r:id="rId14"/>
    <p:sldId id="377" r:id="rId15"/>
    <p:sldId id="261" r:id="rId16"/>
    <p:sldId id="362" r:id="rId17"/>
    <p:sldId id="344" r:id="rId18"/>
    <p:sldId id="385" r:id="rId19"/>
    <p:sldId id="335" r:id="rId20"/>
    <p:sldId id="356" r:id="rId21"/>
    <p:sldId id="369" r:id="rId22"/>
    <p:sldId id="364" r:id="rId23"/>
  </p:sldIdLst>
  <p:sldSz cx="12192000" cy="6858000"/>
  <p:notesSz cx="6797675" cy="99266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Основная часть" id="{CDD45656-CF41-437C-AC13-C6D661A7EEA0}">
          <p14:sldIdLst>
            <p14:sldId id="257"/>
            <p14:sldId id="383"/>
            <p14:sldId id="264"/>
            <p14:sldId id="373"/>
            <p14:sldId id="258"/>
            <p14:sldId id="354"/>
            <p14:sldId id="384"/>
            <p14:sldId id="374"/>
            <p14:sldId id="350"/>
            <p14:sldId id="368"/>
            <p14:sldId id="378"/>
            <p14:sldId id="381"/>
            <p14:sldId id="382"/>
            <p14:sldId id="377"/>
            <p14:sldId id="261"/>
            <p14:sldId id="362"/>
            <p14:sldId id="344"/>
            <p14:sldId id="385"/>
            <p14:sldId id="335"/>
            <p14:sldId id="356"/>
            <p14:sldId id="369"/>
            <p14:sldId id="364"/>
          </p14:sldIdLst>
        </p14:section>
      </p14:sectionLst>
    </p:ext>
    <p:ext uri="{EFAFB233-063F-42B5-8137-9DF3F51BA10A}">
      <p15:sldGuideLst xmlns:p15="http://schemas.microsoft.com/office/powerpoint/2012/main">
        <p15:guide id="1" orient="horz" pos="2205" userDrawn="1">
          <p15:clr>
            <a:srgbClr val="A4A3A4"/>
          </p15:clr>
        </p15:guide>
        <p15:guide id="4"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ABBB6"/>
    <a:srgbClr val="C6A637"/>
    <a:srgbClr val="002060"/>
    <a:srgbClr val="4472C4"/>
    <a:srgbClr val="FF232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52" autoAdjust="0"/>
    <p:restoredTop sz="78953" autoAdjust="0"/>
  </p:normalViewPr>
  <p:slideViewPr>
    <p:cSldViewPr snapToGrid="0" showGuides="1">
      <p:cViewPr varScale="1">
        <p:scale>
          <a:sx n="47" d="100"/>
          <a:sy n="47" d="100"/>
        </p:scale>
        <p:origin x="1336" y="32"/>
      </p:cViewPr>
      <p:guideLst>
        <p:guide orient="horz" pos="2205"/>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E443002F-750D-4CFB-ABD7-B0D3D7E38C58}" type="datetimeFigureOut">
              <a:rPr lang="ru-RU" smtClean="0"/>
              <a:pPr/>
              <a:t>21.11.2024</a:t>
            </a:fld>
            <a:endParaRPr lang="ru-RU"/>
          </a:p>
        </p:txBody>
      </p:sp>
      <p:sp>
        <p:nvSpPr>
          <p:cNvPr id="4" name="Образ слайда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11543CDC-94AA-4A5B-B112-271A55DA14BE}" type="slidenum">
              <a:rPr lang="ru-RU" smtClean="0"/>
              <a:pPr/>
              <a:t>‹#›</a:t>
            </a:fld>
            <a:endParaRPr lang="ru-RU"/>
          </a:p>
        </p:txBody>
      </p:sp>
    </p:spTree>
    <p:extLst>
      <p:ext uri="{BB962C8B-B14F-4D97-AF65-F5344CB8AC3E}">
        <p14:creationId xmlns:p14="http://schemas.microsoft.com/office/powerpoint/2010/main" val="17190007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a:t>Akkuyu Nuclear Power Plant and emergency management</a:t>
            </a:r>
            <a:r>
              <a:rPr lang="ru-RU" dirty="0"/>
              <a:t> </a:t>
            </a:r>
            <a:r>
              <a:rPr lang="en-US"/>
              <a:t>at the site</a:t>
            </a:r>
            <a:endParaRPr lang="ru-RU" dirty="0"/>
          </a:p>
        </p:txBody>
      </p:sp>
      <p:sp>
        <p:nvSpPr>
          <p:cNvPr id="4" name="Номер слайда 3"/>
          <p:cNvSpPr>
            <a:spLocks noGrp="1"/>
          </p:cNvSpPr>
          <p:nvPr>
            <p:ph type="sldNum" sz="quarter" idx="10"/>
          </p:nvPr>
        </p:nvSpPr>
        <p:spPr/>
        <p:txBody>
          <a:bodyPr/>
          <a:lstStyle/>
          <a:p>
            <a:fld id="{11543CDC-94AA-4A5B-B112-271A55DA14BE}" type="slidenum">
              <a:rPr lang="ru-RU" smtClean="0"/>
              <a:pPr/>
              <a:t>1</a:t>
            </a:fld>
            <a:endParaRPr lang="ru-RU"/>
          </a:p>
        </p:txBody>
      </p:sp>
    </p:spTree>
    <p:extLst>
      <p:ext uri="{BB962C8B-B14F-4D97-AF65-F5344CB8AC3E}">
        <p14:creationId xmlns:p14="http://schemas.microsoft.com/office/powerpoint/2010/main" val="8668795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a:t>Emergency Prevention and Elimination System AKKUYU NÜKLEER ANONİM ŞİRKETİ</a:t>
            </a:r>
            <a:endParaRPr lang="ru-RU" dirty="0"/>
          </a:p>
          <a:p>
            <a:endParaRPr lang="ru-RU" dirty="0"/>
          </a:p>
          <a:p>
            <a:r>
              <a:rPr lang="en-US" dirty="0"/>
              <a:t>The AKKUYU NÜKLEER ANONİM ŞİRKETİ emergency response and liquidation system is integrated into the state emergency response system of the Republic of Turkey.</a:t>
            </a:r>
            <a:endParaRPr lang="ru-RU" dirty="0"/>
          </a:p>
          <a:p>
            <a:r>
              <a:rPr lang="en-US" dirty="0"/>
              <a:t>The system consists of:</a:t>
            </a:r>
            <a:endParaRPr lang="ru-RU" dirty="0"/>
          </a:p>
          <a:p>
            <a:r>
              <a:rPr lang="en-US" dirty="0"/>
              <a:t>• Coordinating body – NPP Emergency Situations and Fire Safety Commission;</a:t>
            </a:r>
            <a:endParaRPr lang="ru-RU" dirty="0"/>
          </a:p>
          <a:p>
            <a:r>
              <a:rPr lang="en-US" dirty="0"/>
              <a:t>• Emergency management body – Department of Mobilization Preparation, Civil Defense and Emergencies, NPP emergency centers;</a:t>
            </a:r>
            <a:endParaRPr lang="ru-RU" dirty="0"/>
          </a:p>
          <a:p>
            <a:r>
              <a:rPr lang="en-US" dirty="0"/>
              <a:t>• Forces and resources – emergency service groups;</a:t>
            </a:r>
            <a:endParaRPr lang="ru-RU" dirty="0"/>
          </a:p>
          <a:p>
            <a:r>
              <a:rPr lang="en-US" dirty="0"/>
              <a:t>• Information and management system – Akkuyu NPP emergency centers (on the NPP site and backup outside the NPP site);</a:t>
            </a:r>
            <a:endParaRPr lang="ru-RU" dirty="0"/>
          </a:p>
          <a:p>
            <a:r>
              <a:rPr lang="en-US" dirty="0"/>
              <a:t>• Material resource reserves.</a:t>
            </a:r>
            <a:endParaRPr lang="ru-RU" dirty="0"/>
          </a:p>
        </p:txBody>
      </p:sp>
      <p:sp>
        <p:nvSpPr>
          <p:cNvPr id="4" name="Номер слайда 3"/>
          <p:cNvSpPr>
            <a:spLocks noGrp="1"/>
          </p:cNvSpPr>
          <p:nvPr>
            <p:ph type="sldNum" sz="quarter" idx="10"/>
          </p:nvPr>
        </p:nvSpPr>
        <p:spPr/>
        <p:txBody>
          <a:bodyPr/>
          <a:lstStyle/>
          <a:p>
            <a:fld id="{11543CDC-94AA-4A5B-B112-271A55DA14BE}" type="slidenum">
              <a:rPr lang="ru-RU" smtClean="0"/>
              <a:pPr/>
              <a:t>10</a:t>
            </a:fld>
            <a:endParaRPr lang="ru-RU"/>
          </a:p>
        </p:txBody>
      </p:sp>
    </p:spTree>
    <p:extLst>
      <p:ext uri="{BB962C8B-B14F-4D97-AF65-F5344CB8AC3E}">
        <p14:creationId xmlns:p14="http://schemas.microsoft.com/office/powerpoint/2010/main" val="34402273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a:t>The emergency preparedness and response planning system of AKKUYU NÜKLEER ANONİM ŞİRKETİ is designed in accordance with the legislative requirements of the Republic of Turkey. These requirements are reflected in the Intergovernmental Agreement on the implementation of the Akkuyu NPP project and form the Licensing Base of the project.</a:t>
            </a:r>
          </a:p>
          <a:p>
            <a:r>
              <a:rPr lang="en-US" dirty="0"/>
              <a:t>The primary document governing emergency planning at the Company is the Response Plan for radiation emergencies at the Akkuyu NPP site, otherwise known as the Emergency Plan.</a:t>
            </a:r>
          </a:p>
          <a:p>
            <a:r>
              <a:rPr lang="en-US" dirty="0"/>
              <a:t>The Emergency Plan outlines the scope, timing, and procedure for implementing measures to protect personnel in the event of a radiation emergency, organizing and conducting emergency rescue and other urgent work, and determining the forces and means involved.</a:t>
            </a:r>
          </a:p>
          <a:p>
            <a:r>
              <a:rPr lang="en-US" dirty="0"/>
              <a:t>The Emergency Plan was developed based on a comprehensive analysis of the potential radiation consequences of the most severe beyond-design-basis accident, as well as other natural and man-made factors that could fall under the criteria of an emergency. </a:t>
            </a:r>
          </a:p>
          <a:p>
            <a:r>
              <a:rPr lang="en-US" dirty="0"/>
              <a:t>The Emergency Plan is aligned with the National Plan of Measures in the Event of a Radiation Emergency.</a:t>
            </a:r>
          </a:p>
          <a:p>
            <a:r>
              <a:rPr lang="en-US" dirty="0"/>
              <a:t>In addition to the Emergency Plan, other documents have been developed to address potential incidents involving hazardous chemicals and adverse weather conditions.</a:t>
            </a:r>
            <a:endParaRPr lang="ru-RU" dirty="0"/>
          </a:p>
        </p:txBody>
      </p:sp>
      <p:sp>
        <p:nvSpPr>
          <p:cNvPr id="4" name="Номер слайда 3"/>
          <p:cNvSpPr>
            <a:spLocks noGrp="1"/>
          </p:cNvSpPr>
          <p:nvPr>
            <p:ph type="sldNum" sz="quarter" idx="10"/>
          </p:nvPr>
        </p:nvSpPr>
        <p:spPr/>
        <p:txBody>
          <a:bodyPr/>
          <a:lstStyle/>
          <a:p>
            <a:fld id="{11543CDC-94AA-4A5B-B112-271A55DA14BE}" type="slidenum">
              <a:rPr lang="ru-RU" smtClean="0"/>
              <a:pPr/>
              <a:t>11</a:t>
            </a:fld>
            <a:endParaRPr lang="ru-RU"/>
          </a:p>
        </p:txBody>
      </p:sp>
    </p:spTree>
    <p:extLst>
      <p:ext uri="{BB962C8B-B14F-4D97-AF65-F5344CB8AC3E}">
        <p14:creationId xmlns:p14="http://schemas.microsoft.com/office/powerpoint/2010/main" val="32731168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algn="just" rtl="0"/>
            <a:r>
              <a:rPr lang="en-US" sz="1200" b="1" i="0" u="none" strike="noStrike" dirty="0">
                <a:solidFill>
                  <a:srgbClr val="333333"/>
                </a:solidFill>
                <a:effectLst/>
                <a:highlight>
                  <a:srgbClr val="000000">
                    <a:alpha val="0"/>
                  </a:srgbClr>
                </a:highlight>
                <a:latin typeface="Rosatom"/>
                <a:ea typeface="Rosatom"/>
                <a:cs typeface="Rosatom"/>
              </a:rPr>
              <a:t>Classification of events and conditions for initiating response</a:t>
            </a:r>
            <a:endParaRPr lang="ru-RU" sz="1200" b="0" i="0" u="none" strike="noStrike" dirty="0">
              <a:effectLst/>
              <a:highlight>
                <a:srgbClr val="000000">
                  <a:alpha val="0"/>
                </a:srgbClr>
              </a:highlight>
              <a:latin typeface="Arial"/>
            </a:endParaRPr>
          </a:p>
          <a:p>
            <a:pPr algn="just" rtl="0"/>
            <a:endParaRPr lang="ru-RU" sz="1200" b="0" i="0" u="none" strike="noStrike" dirty="0">
              <a:effectLst/>
              <a:highlight>
                <a:srgbClr val="000000">
                  <a:alpha val="0"/>
                </a:srgbClr>
              </a:highlight>
              <a:latin typeface="Arial"/>
            </a:endParaRPr>
          </a:p>
          <a:p>
            <a:pPr algn="just" rtl="0"/>
            <a:r>
              <a:rPr lang="en-US" sz="1200" b="0" i="0" u="none" strike="noStrike" dirty="0">
                <a:effectLst/>
                <a:highlight>
                  <a:srgbClr val="000000">
                    <a:alpha val="0"/>
                  </a:srgbClr>
                </a:highlight>
                <a:latin typeface="Arial"/>
              </a:rPr>
              <a:t>In accordance with the Manual for management of radiation emergencies Akkuyu NPP is classified under category I preparedness for radiation emergencies. The following classes of radiation emergency are established for the category I preparedness for radiation emergencies: </a:t>
            </a:r>
          </a:p>
          <a:p>
            <a:pPr algn="just" rtl="0"/>
            <a:r>
              <a:rPr lang="en-US" sz="1200" b="0" i="0" u="none" strike="noStrike" dirty="0">
                <a:effectLst/>
                <a:highlight>
                  <a:srgbClr val="000000">
                    <a:alpha val="0"/>
                  </a:srgbClr>
                </a:highlight>
                <a:latin typeface="Arial"/>
              </a:rPr>
              <a:t>1) General emergency: Radiation emergencies requiring mitigation and protective actions as well as other response activities on and off site;</a:t>
            </a:r>
          </a:p>
          <a:p>
            <a:pPr algn="just" rtl="0"/>
            <a:r>
              <a:rPr lang="en-US" sz="1200" b="0" i="0" u="none" strike="noStrike" dirty="0">
                <a:effectLst/>
                <a:highlight>
                  <a:srgbClr val="000000">
                    <a:alpha val="0"/>
                  </a:srgbClr>
                </a:highlight>
                <a:latin typeface="Arial"/>
              </a:rPr>
              <a:t>2) On-site emergency: Radiation emergencies that require mitigation measures, protective measures and other response activities to be carried out on the site and, if necessary, in the vicinity of the site.</a:t>
            </a:r>
          </a:p>
          <a:p>
            <a:pPr algn="just" rtl="0"/>
            <a:r>
              <a:rPr lang="en-US" sz="1200" b="0" i="0" u="none" strike="noStrike" dirty="0">
                <a:effectLst/>
                <a:highlight>
                  <a:srgbClr val="000000">
                    <a:alpha val="0"/>
                  </a:srgbClr>
                </a:highlight>
                <a:latin typeface="Arial"/>
              </a:rPr>
              <a:t>3) Emergency situation at the facility: Radiation emergencies that occur at Category I facilities and require mitigation and protective measures and other response activities within the facility.</a:t>
            </a:r>
          </a:p>
          <a:p>
            <a:pPr algn="just" rtl="0"/>
            <a:r>
              <a:rPr lang="en-US" sz="1200" b="0" i="0" u="none" strike="noStrike" dirty="0">
                <a:effectLst/>
                <a:highlight>
                  <a:srgbClr val="000000">
                    <a:alpha val="0"/>
                  </a:srgbClr>
                </a:highlight>
                <a:latin typeface="Arial"/>
              </a:rPr>
              <a:t>4) alert: radiation emergencies that require situation assessment and mitigation.</a:t>
            </a:r>
          </a:p>
          <a:p>
            <a:pPr algn="just" rtl="0"/>
            <a:r>
              <a:rPr lang="en-US" sz="1200" b="0" i="0" u="none" strike="noStrike" dirty="0">
                <a:effectLst/>
                <a:highlight>
                  <a:srgbClr val="000000">
                    <a:alpha val="0"/>
                  </a:srgbClr>
                </a:highlight>
                <a:latin typeface="Arial"/>
              </a:rPr>
              <a:t>The use of NPP emergency states and classes of emergency situations is consistent with each other.</a:t>
            </a:r>
          </a:p>
          <a:p>
            <a:endParaRPr lang="ru-RU" dirty="0"/>
          </a:p>
        </p:txBody>
      </p:sp>
      <p:sp>
        <p:nvSpPr>
          <p:cNvPr id="4" name="Номер слайда 3"/>
          <p:cNvSpPr>
            <a:spLocks noGrp="1"/>
          </p:cNvSpPr>
          <p:nvPr>
            <p:ph type="sldNum" sz="quarter" idx="10"/>
          </p:nvPr>
        </p:nvSpPr>
        <p:spPr/>
        <p:txBody>
          <a:bodyPr/>
          <a:lstStyle/>
          <a:p>
            <a:fld id="{11543CDC-94AA-4A5B-B112-271A55DA14BE}" type="slidenum">
              <a:rPr lang="ru-RU" smtClean="0"/>
              <a:pPr/>
              <a:t>12</a:t>
            </a:fld>
            <a:endParaRPr lang="ru-RU"/>
          </a:p>
        </p:txBody>
      </p:sp>
    </p:spTree>
    <p:extLst>
      <p:ext uri="{BB962C8B-B14F-4D97-AF65-F5344CB8AC3E}">
        <p14:creationId xmlns:p14="http://schemas.microsoft.com/office/powerpoint/2010/main" val="23834034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b="1" dirty="0">
                <a:solidFill>
                  <a:srgbClr val="333333"/>
                </a:solidFill>
                <a:highlight>
                  <a:srgbClr val="000000">
                    <a:alpha val="0"/>
                  </a:srgbClr>
                </a:highlight>
                <a:latin typeface="Rosatom"/>
                <a:ea typeface="Rosatom"/>
                <a:cs typeface="Rosatom"/>
              </a:rPr>
              <a:t>Emergency response forces</a:t>
            </a:r>
            <a:endParaRPr lang="ru-RU" dirty="0"/>
          </a:p>
          <a:p>
            <a:endParaRPr lang="ru-RU" dirty="0"/>
          </a:p>
          <a:p>
            <a:r>
              <a:rPr lang="en-US" dirty="0"/>
              <a:t>The company maintains a robust emergency response infrastructure, complemented by voluntary emergency services.</a:t>
            </a:r>
          </a:p>
          <a:p>
            <a:r>
              <a:rPr lang="en-US" dirty="0"/>
              <a:t>The fire safety service is a regular service that provides fire extinguishing and supervision in the field of fire safety.</a:t>
            </a:r>
          </a:p>
          <a:p>
            <a:r>
              <a:rPr lang="en-US" dirty="0"/>
              <a:t>The security service is a regular service that provides the NPP with physical protection.</a:t>
            </a:r>
          </a:p>
          <a:p>
            <a:r>
              <a:rPr lang="en-US" dirty="0"/>
              <a:t>The medical center is a regular service that provides initial medical assistance and coordinates first aid for injured personnel.</a:t>
            </a:r>
          </a:p>
          <a:p>
            <a:r>
              <a:rPr lang="en-US" dirty="0"/>
              <a:t>The emergency rescue service is a non-regular service equipped with </a:t>
            </a:r>
            <a:r>
              <a:rPr lang="en-US" dirty="0" err="1"/>
              <a:t>specialised</a:t>
            </a:r>
            <a:r>
              <a:rPr lang="en-US" dirty="0"/>
              <a:t> equipment, machinery, gear, tools and materials. The personnel are trained and prepared to carry out emergency rescue and other urgent work in emergency zones at the NPP site. In addition, the emergency rescue service has established a search and rescue group, comprising personnel who have been designated as emergency workers with consent to the planned increased irradiation.</a:t>
            </a:r>
            <a:endParaRPr lang="ru-RU" dirty="0"/>
          </a:p>
        </p:txBody>
      </p:sp>
      <p:sp>
        <p:nvSpPr>
          <p:cNvPr id="4" name="Номер слайда 3"/>
          <p:cNvSpPr>
            <a:spLocks noGrp="1"/>
          </p:cNvSpPr>
          <p:nvPr>
            <p:ph type="sldNum" sz="quarter" idx="10"/>
          </p:nvPr>
        </p:nvSpPr>
        <p:spPr/>
        <p:txBody>
          <a:bodyPr/>
          <a:lstStyle/>
          <a:p>
            <a:fld id="{11543CDC-94AA-4A5B-B112-271A55DA14BE}" type="slidenum">
              <a:rPr lang="ru-RU" smtClean="0"/>
              <a:pPr/>
              <a:t>13</a:t>
            </a:fld>
            <a:endParaRPr lang="ru-RU"/>
          </a:p>
        </p:txBody>
      </p:sp>
    </p:spTree>
    <p:extLst>
      <p:ext uri="{BB962C8B-B14F-4D97-AF65-F5344CB8AC3E}">
        <p14:creationId xmlns:p14="http://schemas.microsoft.com/office/powerpoint/2010/main" val="31377642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b="1" dirty="0">
                <a:latin typeface="Rosatom" panose="020B0503040504020204" pitchFamily="34" charset="-52"/>
                <a:ea typeface="Rosatom" panose="020B0503040504020204" pitchFamily="34" charset="-52"/>
              </a:rPr>
              <a:t>Emergency centers of AKKUYU NÜKLEER</a:t>
            </a:r>
            <a:r>
              <a:rPr lang="ru-RU" sz="1200" b="1" dirty="0">
                <a:latin typeface="Rosatom" panose="020B0503040504020204" pitchFamily="34" charset="-52"/>
                <a:ea typeface="Rosatom" panose="020B0503040504020204" pitchFamily="34" charset="-52"/>
              </a:rPr>
              <a:t> </a:t>
            </a:r>
            <a:r>
              <a:rPr lang="en-US" sz="1200" b="1" dirty="0">
                <a:latin typeface="Rosatom" panose="020B0503040504020204" pitchFamily="34" charset="-52"/>
                <a:ea typeface="Rosatom" panose="020B0503040504020204" pitchFamily="34" charset="-52"/>
              </a:rPr>
              <a:t>ANONİM ŞİRKETI</a:t>
            </a:r>
            <a:endParaRPr lang="ru-RU" dirty="0"/>
          </a:p>
          <a:p>
            <a:endParaRPr lang="ru-RU" dirty="0"/>
          </a:p>
          <a:p>
            <a:r>
              <a:rPr lang="en-US" dirty="0"/>
              <a:t>To facilitate the provision of information support for the activities of participants in emergency planning and emergency response, as well as to enable the consolidation of information in a single location, an emergency center has been established at the NPP site, with a backup center located outside the NPP site.</a:t>
            </a:r>
          </a:p>
          <a:p>
            <a:r>
              <a:rPr lang="en-US" dirty="0"/>
              <a:t>Furthermore, a mobile crisis center will be deployed, with the location determined based on the radiation situation and the emergency's location.</a:t>
            </a:r>
          </a:p>
          <a:p>
            <a:r>
              <a:rPr lang="en-US" dirty="0"/>
              <a:t>Emergency centers are equipped with the latest information, software, hardware, and telecommunications systems and tools, enabling interaction with the AFAD, NDK, and WANO-MC Crisis Centers, which provide technical support to the emergency NPP.</a:t>
            </a:r>
            <a:endParaRPr lang="ru-RU" dirty="0"/>
          </a:p>
        </p:txBody>
      </p:sp>
      <p:sp>
        <p:nvSpPr>
          <p:cNvPr id="4" name="Номер слайда 3"/>
          <p:cNvSpPr>
            <a:spLocks noGrp="1"/>
          </p:cNvSpPr>
          <p:nvPr>
            <p:ph type="sldNum" sz="quarter" idx="10"/>
          </p:nvPr>
        </p:nvSpPr>
        <p:spPr/>
        <p:txBody>
          <a:bodyPr/>
          <a:lstStyle/>
          <a:p>
            <a:fld id="{11543CDC-94AA-4A5B-B112-271A55DA14BE}" type="slidenum">
              <a:rPr lang="ru-RU" smtClean="0"/>
              <a:pPr/>
              <a:t>14</a:t>
            </a:fld>
            <a:endParaRPr lang="ru-RU"/>
          </a:p>
        </p:txBody>
      </p:sp>
    </p:spTree>
    <p:extLst>
      <p:ext uri="{BB962C8B-B14F-4D97-AF65-F5344CB8AC3E}">
        <p14:creationId xmlns:p14="http://schemas.microsoft.com/office/powerpoint/2010/main" val="11761861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a:solidFill>
                  <a:schemeClr val="tx1"/>
                </a:solidFill>
                <a:latin typeface="Rosatom" panose="020B0503040504020204" pitchFamily="34" charset="-52"/>
                <a:ea typeface="Rosatom" panose="020B0503040504020204" pitchFamily="34" charset="-52"/>
              </a:rPr>
              <a:t>Mobile crisis center </a:t>
            </a:r>
            <a:r>
              <a:rPr lang="ru-RU" dirty="0">
                <a:solidFill>
                  <a:schemeClr val="tx1"/>
                </a:solidFill>
                <a:latin typeface="Rosatom" panose="020B0503040504020204" pitchFamily="34" charset="-52"/>
                <a:ea typeface="Rosatom" panose="020B0503040504020204" pitchFamily="34" charset="-52"/>
              </a:rPr>
              <a:t>(</a:t>
            </a:r>
            <a:r>
              <a:rPr lang="en-US" dirty="0">
                <a:solidFill>
                  <a:schemeClr val="tx1"/>
                </a:solidFill>
                <a:latin typeface="Rosatom" panose="020B0503040504020204" pitchFamily="34" charset="-52"/>
                <a:ea typeface="Rosatom" panose="020B0503040504020204" pitchFamily="34" charset="-52"/>
              </a:rPr>
              <a:t>MCC</a:t>
            </a:r>
            <a:r>
              <a:rPr lang="ru-RU" dirty="0">
                <a:solidFill>
                  <a:schemeClr val="tx1"/>
                </a:solidFill>
                <a:latin typeface="Rosatom" panose="020B0503040504020204" pitchFamily="34" charset="-52"/>
                <a:ea typeface="Rosatom" panose="020B0503040504020204" pitchFamily="34" charset="-52"/>
              </a:rPr>
              <a:t>)</a:t>
            </a:r>
            <a:endParaRPr lang="en-US" dirty="0"/>
          </a:p>
          <a:p>
            <a:endParaRPr lang="en-US" dirty="0"/>
          </a:p>
          <a:p>
            <a:r>
              <a:rPr lang="en-US" dirty="0"/>
              <a:t>A mobile crisis center was created to manage emergency response on site. Key advantage is the ability to select a location and operate autonomously. The mobile crisis center is fully equipped with the latest technical communications and ensures the continuous availability of emergency service personnel.</a:t>
            </a:r>
          </a:p>
          <a:p>
            <a:r>
              <a:rPr lang="en-US" dirty="0"/>
              <a:t>The MCC is currently being </a:t>
            </a:r>
            <a:r>
              <a:rPr lang="en-US" dirty="0" err="1"/>
              <a:t>utilised</a:t>
            </a:r>
            <a:r>
              <a:rPr lang="en-US" dirty="0"/>
              <a:t> for emergency response training and as a base for the company's management team when dealing with emergency response issues.</a:t>
            </a:r>
            <a:endParaRPr lang="ru-RU" dirty="0"/>
          </a:p>
        </p:txBody>
      </p:sp>
      <p:sp>
        <p:nvSpPr>
          <p:cNvPr id="4" name="Номер слайда 3"/>
          <p:cNvSpPr>
            <a:spLocks noGrp="1"/>
          </p:cNvSpPr>
          <p:nvPr>
            <p:ph type="sldNum" sz="quarter" idx="10"/>
          </p:nvPr>
        </p:nvSpPr>
        <p:spPr/>
        <p:txBody>
          <a:bodyPr/>
          <a:lstStyle/>
          <a:p>
            <a:fld id="{11543CDC-94AA-4A5B-B112-271A55DA14BE}" type="slidenum">
              <a:rPr lang="ru-RU" smtClean="0"/>
              <a:pPr/>
              <a:t>15</a:t>
            </a:fld>
            <a:endParaRPr lang="ru-RU"/>
          </a:p>
        </p:txBody>
      </p:sp>
    </p:spTree>
    <p:extLst>
      <p:ext uri="{BB962C8B-B14F-4D97-AF65-F5344CB8AC3E}">
        <p14:creationId xmlns:p14="http://schemas.microsoft.com/office/powerpoint/2010/main" val="22657987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a:solidFill>
                  <a:schemeClr val="tx1"/>
                </a:solidFill>
                <a:latin typeface="Rosatom" panose="020B0503040504020204" pitchFamily="34" charset="-52"/>
                <a:ea typeface="Rosatom" panose="020B0503040504020204" pitchFamily="34" charset="-52"/>
              </a:rPr>
              <a:t>Organization of interaction</a:t>
            </a:r>
            <a:endParaRPr lang="en-US" dirty="0"/>
          </a:p>
          <a:p>
            <a:endParaRPr lang="en-US" dirty="0"/>
          </a:p>
          <a:p>
            <a:r>
              <a:rPr lang="en-US" dirty="0"/>
              <a:t>In the event of a radiation accident, the procedure for organizing notification, communication, and information exchange is carried out in accordance with the National Plan of Measures in the Event of a Radiation Emergency and the Emergency Plan. This is subject to the levels of action in emergency situations for declaring accident classes being reached.</a:t>
            </a:r>
          </a:p>
          <a:p>
            <a:r>
              <a:rPr lang="en-US" dirty="0"/>
              <a:t>In order to notify AFAD and NDK, the NPP shift supervisor must complete a special form, the "Notification Form for Facilities with Nuclear Installations and Radioactive Waste Management Facilities for AFAD and NDK Notifications."</a:t>
            </a:r>
          </a:p>
          <a:p>
            <a:r>
              <a:rPr lang="en-US" dirty="0"/>
              <a:t>The relevant parties are duly notified.</a:t>
            </a:r>
          </a:p>
          <a:p>
            <a:r>
              <a:rPr lang="en-US" dirty="0"/>
              <a:t>The notification must be made within 15 minutes. Akkuyu NPP personnel and members of the NPP Commission, as well as personnel of enterprises (organizations) located on the territory of the Akkuyu NPP site, WANO Crisis Center for Technical Support - MC;</a:t>
            </a:r>
          </a:p>
          <a:p>
            <a:r>
              <a:rPr lang="en-US" dirty="0"/>
              <a:t>- within 30 minutes: The Regional Disaster and Emergency Management Center (IAADYM), the Nuclear Regulatory Authority (NDK), and the Ministry of Energy and Natural Resources.</a:t>
            </a:r>
            <a:endParaRPr lang="ru-RU" dirty="0"/>
          </a:p>
        </p:txBody>
      </p:sp>
      <p:sp>
        <p:nvSpPr>
          <p:cNvPr id="4" name="Номер слайда 3"/>
          <p:cNvSpPr>
            <a:spLocks noGrp="1"/>
          </p:cNvSpPr>
          <p:nvPr>
            <p:ph type="sldNum" sz="quarter" idx="10"/>
          </p:nvPr>
        </p:nvSpPr>
        <p:spPr/>
        <p:txBody>
          <a:bodyPr/>
          <a:lstStyle/>
          <a:p>
            <a:fld id="{11543CDC-94AA-4A5B-B112-271A55DA14BE}" type="slidenum">
              <a:rPr lang="ru-RU" smtClean="0"/>
              <a:pPr/>
              <a:t>16</a:t>
            </a:fld>
            <a:endParaRPr lang="ru-RU"/>
          </a:p>
        </p:txBody>
      </p:sp>
    </p:spTree>
    <p:extLst>
      <p:ext uri="{BB962C8B-B14F-4D97-AF65-F5344CB8AC3E}">
        <p14:creationId xmlns:p14="http://schemas.microsoft.com/office/powerpoint/2010/main" val="41118491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a:t>Technical support in the event of an accident</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 in-depth technical support in the event of accident at Akkuyu NPP, the Company is working on establishing contacts with the technical support organizations</a:t>
            </a:r>
            <a:r>
              <a:rPr lang="ru-RU" dirty="0"/>
              <a:t>.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dirty="0"/>
              <a:t>Moscow</a:t>
            </a:r>
            <a:r>
              <a:rPr lang="ru-RU" dirty="0"/>
              <a:t> – </a:t>
            </a:r>
            <a:r>
              <a:rPr lang="en-US" dirty="0"/>
              <a:t>technical support organization</a:t>
            </a:r>
            <a:r>
              <a:rPr lang="ru-RU" dirty="0"/>
              <a:t>:</a:t>
            </a:r>
          </a:p>
          <a:p>
            <a:pPr marL="648000" indent="-285750">
              <a:buFont typeface="Arial" panose="020B0604020202020204" pitchFamily="34" charset="0"/>
              <a:buChar char="•"/>
            </a:pPr>
            <a:r>
              <a:rPr lang="en-US" dirty="0"/>
              <a:t>WANO regional crisis center</a:t>
            </a:r>
            <a:r>
              <a:rPr lang="ru-RU" dirty="0"/>
              <a:t> (</a:t>
            </a:r>
            <a:r>
              <a:rPr lang="en-US" dirty="0"/>
              <a:t>with the engagement of the designer organizations, RP developer, scientific coordinator etc.</a:t>
            </a:r>
            <a:r>
              <a:rPr lang="ru-RU" dirty="0"/>
              <a:t>)</a:t>
            </a:r>
            <a:endParaRPr lang="en-US" dirty="0"/>
          </a:p>
          <a:p>
            <a:pPr marL="648000" indent="-285750">
              <a:buFont typeface="Arial" panose="020B0604020202020204" pitchFamily="34" charset="0"/>
              <a:buChar char="•"/>
            </a:pPr>
            <a:endParaRPr lang="en-US" dirty="0"/>
          </a:p>
          <a:p>
            <a:pPr marL="64800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Akkuyu NPP</a:t>
            </a:r>
            <a:endParaRPr kumimoji="0" lang="en-US" sz="1200" b="0" i="0" u="none" strike="noStrike" kern="1200" cap="none" spc="0" normalizeH="0" baseline="0" dirty="0">
              <a:ln>
                <a:noFill/>
              </a:ln>
              <a:solidFill>
                <a:schemeClr val="tx1"/>
              </a:solidFill>
              <a:effectLst/>
              <a:uLnTx/>
              <a:uFillTx/>
              <a:latin typeface="+mn-lt"/>
              <a:ea typeface="+mn-ea"/>
              <a:cs typeface="+mn-cs"/>
            </a:endParaRPr>
          </a:p>
          <a:p>
            <a:pPr marL="64800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333333"/>
                </a:solidFill>
                <a:effectLst/>
                <a:uLnTx/>
                <a:uFillTx/>
                <a:latin typeface="Arial"/>
                <a:ea typeface="+mn-ea"/>
                <a:cs typeface="+mn-cs"/>
              </a:rPr>
              <a:t>Ankara</a:t>
            </a:r>
            <a:r>
              <a:rPr kumimoji="0" lang="ru-RU" sz="1800" b="0" i="0" u="none" strike="noStrike" kern="1200" cap="none" spc="0" normalizeH="0" baseline="0" noProof="0" dirty="0">
                <a:ln>
                  <a:noFill/>
                </a:ln>
                <a:solidFill>
                  <a:srgbClr val="333333"/>
                </a:solidFill>
                <a:effectLst/>
                <a:uLnTx/>
                <a:uFillTx/>
                <a:latin typeface="Arial"/>
                <a:ea typeface="+mn-ea"/>
                <a:cs typeface="+mn-cs"/>
              </a:rPr>
              <a:t> – </a:t>
            </a:r>
            <a:r>
              <a:rPr kumimoji="0" lang="en-US" sz="1800" b="0" i="0" u="none" strike="noStrike" kern="1200" cap="none" spc="0" normalizeH="0" baseline="0" noProof="0" dirty="0">
                <a:ln>
                  <a:noFill/>
                </a:ln>
                <a:solidFill>
                  <a:srgbClr val="333333"/>
                </a:solidFill>
                <a:effectLst/>
                <a:uLnTx/>
                <a:uFillTx/>
                <a:latin typeface="Arial"/>
                <a:ea typeface="+mn-ea"/>
                <a:cs typeface="+mn-cs"/>
              </a:rPr>
              <a:t>Nuclear Regulatory Authority</a:t>
            </a:r>
            <a:endParaRPr kumimoji="0" lang="ru-RU" sz="1800" b="0" i="0" u="none" strike="noStrike" kern="1200" cap="none" spc="0" normalizeH="0" baseline="0" noProof="0" dirty="0">
              <a:ln>
                <a:noFill/>
              </a:ln>
              <a:solidFill>
                <a:srgbClr val="333333"/>
              </a:solidFill>
              <a:effectLst/>
              <a:uLnTx/>
              <a:uFillTx/>
              <a:latin typeface="Arial"/>
              <a:ea typeface="+mn-ea"/>
              <a:cs typeface="+mn-cs"/>
            </a:endParaRPr>
          </a:p>
          <a:p>
            <a:pPr marL="648000" indent="-285750">
              <a:buFont typeface="Arial" panose="020B0604020202020204" pitchFamily="34" charset="0"/>
              <a:buChar char="•"/>
            </a:pPr>
            <a:endParaRPr lang="ru-R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ru-RU" dirty="0"/>
          </a:p>
          <a:p>
            <a:endParaRPr lang="ru-RU" dirty="0"/>
          </a:p>
        </p:txBody>
      </p:sp>
      <p:sp>
        <p:nvSpPr>
          <p:cNvPr id="4" name="Номер слайда 3"/>
          <p:cNvSpPr>
            <a:spLocks noGrp="1"/>
          </p:cNvSpPr>
          <p:nvPr>
            <p:ph type="sldNum" sz="quarter" idx="5"/>
          </p:nvPr>
        </p:nvSpPr>
        <p:spPr/>
        <p:txBody>
          <a:bodyPr/>
          <a:lstStyle/>
          <a:p>
            <a:fld id="{11543CDC-94AA-4A5B-B112-271A55DA14BE}" type="slidenum">
              <a:rPr lang="ru-RU" smtClean="0"/>
              <a:pPr/>
              <a:t>17</a:t>
            </a:fld>
            <a:endParaRPr lang="ru-RU"/>
          </a:p>
        </p:txBody>
      </p:sp>
    </p:spTree>
    <p:extLst>
      <p:ext uri="{BB962C8B-B14F-4D97-AF65-F5344CB8AC3E}">
        <p14:creationId xmlns:p14="http://schemas.microsoft.com/office/powerpoint/2010/main" val="26938023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a:t>Organization of personnel protection</a:t>
            </a:r>
          </a:p>
          <a:p>
            <a:endParaRPr lang="en-US" dirty="0"/>
          </a:p>
          <a:p>
            <a:r>
              <a:rPr lang="en-US" dirty="0"/>
              <a:t>Personal protective equipment for NPP personnel is stored at the work locations. In the event of an accident during working hours, NPP personnel are responsible for preparing personal protective equipment and acting in accordance with the instructions of the NPP shift supervisor or the head of emergency operations.</a:t>
            </a:r>
          </a:p>
          <a:p>
            <a:r>
              <a:rPr lang="en-US" dirty="0"/>
              <a:t>In the event of a radiation accident or other unfavorable circumstances that require the provision of shelter for personnel, civil defense protective structures are made available for their protection.</a:t>
            </a:r>
          </a:p>
          <a:p>
            <a:r>
              <a:rPr lang="en-US" dirty="0"/>
              <a:t>The shelter can accommodate up to 1,200 people.</a:t>
            </a:r>
          </a:p>
          <a:p>
            <a:r>
              <a:rPr lang="en-US" dirty="0"/>
              <a:t>Two shelters with a combined capacity of 600 people are located in the vicinity of units 2 and 3.</a:t>
            </a:r>
          </a:p>
          <a:p>
            <a:r>
              <a:rPr lang="en-US" dirty="0"/>
              <a:t>The civil defense protective structures comply with all radiation protection requirements and provide protection from shock waves. The autonomy of the system is designed to last for five days.</a:t>
            </a:r>
          </a:p>
          <a:p>
            <a:r>
              <a:rPr lang="en-US" dirty="0"/>
              <a:t>The protective structures are equipped with the necessary facilities to provide personnel with the appropriate sanitary treatment in the event of contamination by radionuclides.</a:t>
            </a:r>
            <a:endParaRPr lang="ru-RU" dirty="0"/>
          </a:p>
        </p:txBody>
      </p:sp>
      <p:sp>
        <p:nvSpPr>
          <p:cNvPr id="4" name="Номер слайда 3"/>
          <p:cNvSpPr>
            <a:spLocks noGrp="1"/>
          </p:cNvSpPr>
          <p:nvPr>
            <p:ph type="sldNum" sz="quarter" idx="10"/>
          </p:nvPr>
        </p:nvSpPr>
        <p:spPr/>
        <p:txBody>
          <a:bodyPr/>
          <a:lstStyle/>
          <a:p>
            <a:fld id="{11543CDC-94AA-4A5B-B112-271A55DA14BE}" type="slidenum">
              <a:rPr lang="ru-RU" smtClean="0"/>
              <a:pPr/>
              <a:t>18</a:t>
            </a:fld>
            <a:endParaRPr lang="ru-RU"/>
          </a:p>
        </p:txBody>
      </p:sp>
    </p:spTree>
    <p:extLst>
      <p:ext uri="{BB962C8B-B14F-4D97-AF65-F5344CB8AC3E}">
        <p14:creationId xmlns:p14="http://schemas.microsoft.com/office/powerpoint/2010/main" val="18218375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dirty="0">
                <a:solidFill>
                  <a:schemeClr val="tx1"/>
                </a:solidFill>
              </a:rPr>
              <a:t>Events held in</a:t>
            </a:r>
            <a:r>
              <a:rPr lang="ru-RU" sz="1200" dirty="0">
                <a:solidFill>
                  <a:schemeClr val="tx1"/>
                </a:solidFill>
              </a:rPr>
              <a:t> 2024</a:t>
            </a:r>
            <a:endParaRPr lang="ru-RU" dirty="0"/>
          </a:p>
        </p:txBody>
      </p:sp>
      <p:sp>
        <p:nvSpPr>
          <p:cNvPr id="4" name="Номер слайда 3"/>
          <p:cNvSpPr>
            <a:spLocks noGrp="1"/>
          </p:cNvSpPr>
          <p:nvPr>
            <p:ph type="sldNum" sz="quarter" idx="10"/>
          </p:nvPr>
        </p:nvSpPr>
        <p:spPr/>
        <p:txBody>
          <a:bodyPr/>
          <a:lstStyle/>
          <a:p>
            <a:fld id="{11543CDC-94AA-4A5B-B112-271A55DA14BE}" type="slidenum">
              <a:rPr lang="ru-RU" smtClean="0"/>
              <a:pPr/>
              <a:t>19</a:t>
            </a:fld>
            <a:endParaRPr lang="ru-RU"/>
          </a:p>
        </p:txBody>
      </p:sp>
    </p:spTree>
    <p:extLst>
      <p:ext uri="{BB962C8B-B14F-4D97-AF65-F5344CB8AC3E}">
        <p14:creationId xmlns:p14="http://schemas.microsoft.com/office/powerpoint/2010/main" val="16655065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a:t>The AKKUYU NPP is currently under construction on the Mediterranean coast in Turkey, approximately 140 km from the city of Mersin in the province of Mersin.</a:t>
            </a:r>
          </a:p>
          <a:p>
            <a:r>
              <a:rPr lang="en-US" dirty="0"/>
              <a:t>The NPP will comprise four power units with a capacity of 1,200 MW each. In accordance with the intergovernmental agreement, Russia and Turkey are cooperating in the construction and operation of the nuclear power plant on a build-own-operate (BOO) basis.</a:t>
            </a:r>
          </a:p>
          <a:p>
            <a:r>
              <a:rPr lang="en-US" dirty="0"/>
              <a:t>The total capacity of the plant will be 4,800 MW, distributed across four units of 1,200 MW each.</a:t>
            </a:r>
          </a:p>
          <a:p>
            <a:r>
              <a:rPr lang="en-US" dirty="0"/>
              <a:t>The preparatory stage is scheduled for 2010-2013. The construction period will begin with the commissioning of Unit 1 in 2025. The reactor technology will be a water-moderated water reactor (VVER) 1200. The legal basis is the intergovernmental agreement of May 12, 2010. The estimated service life is 60 years.</a:t>
            </a:r>
            <a:endParaRPr lang="ru-RU" sz="1200" kern="1200" dirty="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9659F1-AAE1-4AE1-9F5E-9DB8F6DA0D13}" type="slidenum">
              <a:rPr kumimoji="0" lang="ru-RU" sz="1200" b="0" i="0" u="none" strike="noStrike" kern="1200" cap="none" spc="0" normalizeH="0" baseline="0" noProof="0" smtClean="0">
                <a:ln>
                  <a:noFill/>
                </a:ln>
                <a:solidFill>
                  <a:prstClr val="black"/>
                </a:solidFill>
                <a:effectLst/>
                <a:uLnTx/>
                <a:uFillTx/>
                <a:latin typeface="Calibri" panose="020F0502020204030204"/>
                <a:cs typeface="Arial"/>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ru-RU" sz="1200" b="0" i="0" u="none" strike="noStrike" kern="1200" cap="none" spc="0" normalizeH="0" baseline="0" noProof="0">
              <a:ln>
                <a:noFill/>
              </a:ln>
              <a:solidFill>
                <a:prstClr val="black"/>
              </a:solidFill>
              <a:effectLst/>
              <a:uLnTx/>
              <a:uFillTx/>
              <a:latin typeface="Calibri" panose="020F0502020204030204"/>
              <a:cs typeface="Arial"/>
            </a:endParaRPr>
          </a:p>
        </p:txBody>
      </p:sp>
    </p:spTree>
    <p:extLst>
      <p:ext uri="{BB962C8B-B14F-4D97-AF65-F5344CB8AC3E}">
        <p14:creationId xmlns:p14="http://schemas.microsoft.com/office/powerpoint/2010/main" val="33911746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400" dirty="0">
                <a:solidFill>
                  <a:schemeClr val="tx1"/>
                </a:solidFill>
                <a:latin typeface="Rosatom" panose="020B0503040504020204" pitchFamily="34" charset="-52"/>
                <a:ea typeface="Rosatom" panose="020B0503040504020204" pitchFamily="34" charset="-52"/>
              </a:rPr>
              <a:t>Information on drills</a:t>
            </a:r>
            <a:r>
              <a:rPr lang="ru-RU" sz="1400" dirty="0">
                <a:solidFill>
                  <a:schemeClr val="tx1"/>
                </a:solidFill>
                <a:latin typeface="Rosatom" panose="020B0503040504020204" pitchFamily="34" charset="-52"/>
                <a:ea typeface="Rosatom" panose="020B0503040504020204" pitchFamily="34" charset="-52"/>
              </a:rPr>
              <a:t> 2024 </a:t>
            </a:r>
            <a:endParaRPr lang="en-US" sz="1400" dirty="0"/>
          </a:p>
          <a:p>
            <a:endParaRPr lang="en-US" dirty="0"/>
          </a:p>
          <a:p>
            <a:r>
              <a:rPr lang="en-US" dirty="0"/>
              <a:t>In accordance with the plan to improve emergency preparedness and response for 2024, a joint emergency drill was held on 27.06.2024 at the Akkuyu NPP in the Republic of Turkey with the participation of the Nuclear Power Plant Assistance Organization Group.</a:t>
            </a:r>
          </a:p>
          <a:p>
            <a:r>
              <a:rPr lang="en-US" dirty="0"/>
              <a:t>The objectives of the emergency drill were aimed at ensuring continuous interdepartmental interaction to provide technical and advisory support to the operator in an accident.</a:t>
            </a:r>
          </a:p>
          <a:p>
            <a:r>
              <a:rPr lang="en-US" dirty="0"/>
              <a:t>The following issues were worked out during the emergency drill:</a:t>
            </a:r>
          </a:p>
          <a:p>
            <a:r>
              <a:rPr lang="en-US" dirty="0"/>
              <a:t>- emergency actions of the Akkuyu NPP operating personnel;</a:t>
            </a:r>
          </a:p>
          <a:p>
            <a:r>
              <a:rPr lang="en-US" dirty="0"/>
              <a:t>- actions of the management team to develop an accident management strategy;</a:t>
            </a:r>
          </a:p>
          <a:p>
            <a:r>
              <a:rPr lang="en-US" dirty="0"/>
              <a:t>- interaction with the WANO RCC - MC and the OPAS group on technical and advisory support for the emergency NPP.</a:t>
            </a:r>
          </a:p>
          <a:p>
            <a:r>
              <a:rPr lang="en-US" dirty="0"/>
              <a:t>The results of the emergency drill were approved, including by the experts of the regulator of the Republic of Turkey who were present.</a:t>
            </a:r>
            <a:endParaRPr lang="ru-RU" dirty="0"/>
          </a:p>
        </p:txBody>
      </p:sp>
      <p:sp>
        <p:nvSpPr>
          <p:cNvPr id="4" name="Номер слайда 3"/>
          <p:cNvSpPr>
            <a:spLocks noGrp="1"/>
          </p:cNvSpPr>
          <p:nvPr>
            <p:ph type="sldNum" sz="quarter" idx="10"/>
          </p:nvPr>
        </p:nvSpPr>
        <p:spPr/>
        <p:txBody>
          <a:bodyPr/>
          <a:lstStyle/>
          <a:p>
            <a:fld id="{11543CDC-94AA-4A5B-B112-271A55DA14BE}" type="slidenum">
              <a:rPr lang="ru-RU" smtClean="0"/>
              <a:pPr/>
              <a:t>20</a:t>
            </a:fld>
            <a:endParaRPr lang="ru-RU"/>
          </a:p>
        </p:txBody>
      </p:sp>
    </p:spTree>
    <p:extLst>
      <p:ext uri="{BB962C8B-B14F-4D97-AF65-F5344CB8AC3E}">
        <p14:creationId xmlns:p14="http://schemas.microsoft.com/office/powerpoint/2010/main" val="388406696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400" dirty="0">
                <a:solidFill>
                  <a:schemeClr val="bg2"/>
                </a:solidFill>
                <a:latin typeface="Rosatom" panose="020B0503040504020204" pitchFamily="34" charset="-52"/>
                <a:ea typeface="Rosatom" panose="020B0503040504020204" pitchFamily="34" charset="-52"/>
                <a:cs typeface="Arial" panose="020B0604020202020204" pitchFamily="34" charset="0"/>
              </a:rPr>
              <a:t>Scheduled</a:t>
            </a:r>
            <a:r>
              <a:rPr lang="en-US" dirty="0">
                <a:solidFill>
                  <a:schemeClr val="bg2"/>
                </a:solidFill>
                <a:latin typeface="Rosatom" panose="020B0503040504020204" pitchFamily="34" charset="-52"/>
                <a:ea typeface="Rosatom" panose="020B0503040504020204" pitchFamily="34" charset="-52"/>
                <a:cs typeface="Arial" panose="020B0604020202020204" pitchFamily="34" charset="0"/>
              </a:rPr>
              <a:t> drills</a:t>
            </a:r>
            <a:endParaRPr lang="en-US" dirty="0"/>
          </a:p>
          <a:p>
            <a:endParaRPr lang="en-US" dirty="0"/>
          </a:p>
          <a:p>
            <a:r>
              <a:rPr lang="en-US" dirty="0"/>
              <a:t>In accordance with the requirements set forth in the "Regulation on the Services for Response to Natural Disasters and Emergencies", the "Response Plan for Radiation Accidents at the Akkuyu NPP Site“ and</a:t>
            </a:r>
            <a:r>
              <a:rPr lang="en-US" baseline="0" dirty="0"/>
              <a:t> </a:t>
            </a:r>
            <a:r>
              <a:rPr lang="en-US" dirty="0"/>
              <a:t>"Regulations on Actions to Implement Preventive Measures in the Event of a Threat of Emergencies at the Akkuyu NPP Caused by Unfavorable Natural Phenomena". In order to enhance the knowledge and abilities of personnel in responding to emergencies at the Akkuyu NPP, and to facilitate coordination with the state system bodies responsible for emergency prevention and mitigation (AFAD), an emergency response training is scheduled for November 28, 2024. This training will engage the NPP operational services, the Akkuyu NPP emergency rescue service search and rescue group, and AFAD units in a joint exercise to prepare for emergency response at the Akkuyu NPP.</a:t>
            </a:r>
          </a:p>
          <a:p>
            <a:r>
              <a:rPr lang="en-US" dirty="0"/>
              <a:t>The plan for conducting an emergency drill has been finalized and approved. Training for personnel and the technical base is currently underway.</a:t>
            </a:r>
            <a:endParaRPr lang="ru-RU" dirty="0"/>
          </a:p>
        </p:txBody>
      </p:sp>
      <p:sp>
        <p:nvSpPr>
          <p:cNvPr id="4" name="Номер слайда 3"/>
          <p:cNvSpPr>
            <a:spLocks noGrp="1"/>
          </p:cNvSpPr>
          <p:nvPr>
            <p:ph type="sldNum" sz="quarter" idx="10"/>
          </p:nvPr>
        </p:nvSpPr>
        <p:spPr/>
        <p:txBody>
          <a:bodyPr/>
          <a:lstStyle/>
          <a:p>
            <a:fld id="{11543CDC-94AA-4A5B-B112-271A55DA14BE}" type="slidenum">
              <a:rPr lang="ru-RU" smtClean="0"/>
              <a:pPr/>
              <a:t>21</a:t>
            </a:fld>
            <a:endParaRPr lang="ru-RU"/>
          </a:p>
        </p:txBody>
      </p:sp>
    </p:spTree>
    <p:extLst>
      <p:ext uri="{BB962C8B-B14F-4D97-AF65-F5344CB8AC3E}">
        <p14:creationId xmlns:p14="http://schemas.microsoft.com/office/powerpoint/2010/main" val="16251979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Thank you for your attention</a:t>
            </a:r>
            <a:r>
              <a:rPr lang="ru-RU" dirty="0"/>
              <a:t>!</a:t>
            </a:r>
          </a:p>
          <a:p>
            <a:endParaRPr lang="ru-RU" dirty="0"/>
          </a:p>
        </p:txBody>
      </p:sp>
      <p:sp>
        <p:nvSpPr>
          <p:cNvPr id="4" name="Номер слайда 3"/>
          <p:cNvSpPr>
            <a:spLocks noGrp="1"/>
          </p:cNvSpPr>
          <p:nvPr>
            <p:ph type="sldNum" sz="quarter" idx="10"/>
          </p:nvPr>
        </p:nvSpPr>
        <p:spPr/>
        <p:txBody>
          <a:bodyPr/>
          <a:lstStyle/>
          <a:p>
            <a:fld id="{11543CDC-94AA-4A5B-B112-271A55DA14BE}" type="slidenum">
              <a:rPr lang="ru-RU" smtClean="0"/>
              <a:pPr/>
              <a:t>22</a:t>
            </a:fld>
            <a:endParaRPr lang="ru-RU"/>
          </a:p>
        </p:txBody>
      </p:sp>
    </p:spTree>
    <p:extLst>
      <p:ext uri="{BB962C8B-B14F-4D97-AF65-F5344CB8AC3E}">
        <p14:creationId xmlns:p14="http://schemas.microsoft.com/office/powerpoint/2010/main" val="25443985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a:t>As an epigraph to my speech, I would like to cite the following words from the preface of the IAEA Safety Standards GSR Part 7, "Preparedness and Response for a Nuclear or Radiological Emergency": "Organizations responsible for emergency management recognize that good preparedness before any emergency occurs can significantly improve the effectiveness of the emergency response. One of the most important features of emergency preparedness is the coordination of its mechanisms between the various relevant bodies in order to clearly assign responsibilities and authorities."</a:t>
            </a:r>
            <a:endParaRPr lang="ru-RU" dirty="0"/>
          </a:p>
        </p:txBody>
      </p:sp>
      <p:sp>
        <p:nvSpPr>
          <p:cNvPr id="4" name="Номер слайда 3"/>
          <p:cNvSpPr>
            <a:spLocks noGrp="1"/>
          </p:cNvSpPr>
          <p:nvPr>
            <p:ph type="sldNum" sz="quarter" idx="10"/>
          </p:nvPr>
        </p:nvSpPr>
        <p:spPr/>
        <p:txBody>
          <a:bodyPr/>
          <a:lstStyle/>
          <a:p>
            <a:fld id="{11543CDC-94AA-4A5B-B112-271A55DA14BE}" type="slidenum">
              <a:rPr lang="ru-RU" smtClean="0"/>
              <a:pPr/>
              <a:t>3</a:t>
            </a:fld>
            <a:endParaRPr lang="ru-RU"/>
          </a:p>
        </p:txBody>
      </p:sp>
    </p:spTree>
    <p:extLst>
      <p:ext uri="{BB962C8B-B14F-4D97-AF65-F5344CB8AC3E}">
        <p14:creationId xmlns:p14="http://schemas.microsoft.com/office/powerpoint/2010/main" val="27158482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a:t>Presentation content:</a:t>
            </a:r>
            <a:endParaRPr lang="ru-RU" dirty="0"/>
          </a:p>
          <a:p>
            <a:endParaRPr lang="ru-RU" dirty="0"/>
          </a:p>
          <a:p>
            <a:pPr marL="0" algn="l" rtl="0" eaLnBrk="1" fontAlgn="ctr" latinLnBrk="0" hangingPunct="1">
              <a:spcBef>
                <a:spcPts val="0"/>
              </a:spcBef>
              <a:spcAft>
                <a:spcPts val="0"/>
              </a:spcAft>
            </a:pPr>
            <a:r>
              <a:rPr lang="ru-RU" sz="1200" b="0" i="0" u="none" strike="noStrike" kern="1200" dirty="0">
                <a:solidFill>
                  <a:srgbClr val="025EA1"/>
                </a:solidFill>
                <a:effectLst/>
                <a:latin typeface="Arial" panose="020B0604020202020204" pitchFamily="34" charset="0"/>
              </a:rPr>
              <a:t>01</a:t>
            </a:r>
            <a:r>
              <a:rPr lang="en-US" sz="1200" b="0" i="0" u="none" strike="noStrike" kern="1200" dirty="0">
                <a:solidFill>
                  <a:srgbClr val="025EA1"/>
                </a:solidFill>
                <a:effectLst/>
                <a:latin typeface="Arial" panose="020B0604020202020204" pitchFamily="34" charset="0"/>
              </a:rPr>
              <a:t> </a:t>
            </a:r>
            <a:r>
              <a:rPr lang="en-US" sz="1200" b="0" i="0" u="none" strike="noStrike" kern="1200" dirty="0">
                <a:solidFill>
                  <a:srgbClr val="333333"/>
                </a:solidFill>
                <a:effectLst/>
                <a:latin typeface="Arial" panose="020B0604020202020204" pitchFamily="34" charset="0"/>
              </a:rPr>
              <a:t>Emergency preparedness and response system for nuclear and radiological emergencies in the Republic of </a:t>
            </a:r>
            <a:r>
              <a:rPr lang="en-GB" sz="1200" b="0" i="0" u="none" strike="noStrike" kern="1200" dirty="0">
                <a:solidFill>
                  <a:srgbClr val="333333"/>
                </a:solidFill>
                <a:effectLst/>
                <a:latin typeface="Arial" panose="020B0604020202020204" pitchFamily="34" charset="0"/>
              </a:rPr>
              <a:t>Türkiye </a:t>
            </a:r>
            <a:endParaRPr lang="ru-RU" sz="1400" b="0" i="0" u="none" strike="noStrike" dirty="0">
              <a:effectLst/>
              <a:latin typeface="Arial" panose="020B0604020202020204" pitchFamily="34" charset="0"/>
            </a:endParaRPr>
          </a:p>
          <a:p>
            <a:pPr marL="0" algn="l" rtl="0" eaLnBrk="1" fontAlgn="ctr" latinLnBrk="0" hangingPunct="1">
              <a:spcBef>
                <a:spcPts val="0"/>
              </a:spcBef>
              <a:spcAft>
                <a:spcPts val="0"/>
              </a:spcAft>
            </a:pPr>
            <a:r>
              <a:rPr lang="ru-RU" sz="1200" b="0" i="0" u="none" strike="noStrike" kern="1200" dirty="0">
                <a:solidFill>
                  <a:srgbClr val="025EA1"/>
                </a:solidFill>
                <a:effectLst/>
                <a:latin typeface="Arial" panose="020B0604020202020204" pitchFamily="34" charset="0"/>
              </a:rPr>
              <a:t>02</a:t>
            </a:r>
            <a:r>
              <a:rPr lang="en-US" sz="1200" b="0" i="0" u="none" strike="noStrike" kern="1200" dirty="0">
                <a:solidFill>
                  <a:srgbClr val="025EA1"/>
                </a:solidFill>
                <a:effectLst/>
                <a:latin typeface="Arial" panose="020B0604020202020204" pitchFamily="34" charset="0"/>
              </a:rPr>
              <a:t> </a:t>
            </a:r>
            <a:r>
              <a:rPr lang="en-US" sz="1200" b="0" i="0" u="none" strike="noStrike" kern="1200" dirty="0">
                <a:solidFill>
                  <a:srgbClr val="333333"/>
                </a:solidFill>
                <a:effectLst/>
                <a:latin typeface="Arial" panose="020B0604020202020204" pitchFamily="34" charset="0"/>
              </a:rPr>
              <a:t>Organization of Akkuyu NPP emergency preparedness and response system</a:t>
            </a:r>
            <a:endParaRPr lang="ru-RU" sz="1400" b="0" i="0" u="none" strike="noStrike" dirty="0">
              <a:effectLst/>
              <a:latin typeface="Arial" panose="020B0604020202020204" pitchFamily="34" charset="0"/>
            </a:endParaRPr>
          </a:p>
          <a:p>
            <a:pPr marL="0" algn="l" rtl="0" eaLnBrk="1" fontAlgn="ctr" latinLnBrk="0" hangingPunct="1">
              <a:spcBef>
                <a:spcPts val="0"/>
              </a:spcBef>
              <a:spcAft>
                <a:spcPts val="0"/>
              </a:spcAft>
            </a:pPr>
            <a:r>
              <a:rPr lang="ru-RU" sz="1200" b="0" i="0" u="none" strike="noStrike" kern="1200" dirty="0">
                <a:solidFill>
                  <a:srgbClr val="025EA1"/>
                </a:solidFill>
                <a:effectLst/>
                <a:latin typeface="Arial" panose="020B0604020202020204" pitchFamily="34" charset="0"/>
              </a:rPr>
              <a:t>03</a:t>
            </a:r>
            <a:r>
              <a:rPr lang="en-US" sz="1200" b="0" i="0" u="none" strike="noStrike" kern="1200" dirty="0">
                <a:solidFill>
                  <a:srgbClr val="025EA1"/>
                </a:solidFill>
                <a:effectLst/>
                <a:latin typeface="Arial" panose="020B0604020202020204" pitchFamily="34" charset="0"/>
              </a:rPr>
              <a:t> </a:t>
            </a:r>
            <a:r>
              <a:rPr lang="en-US" sz="1200" b="0" i="0" u="none" strike="noStrike" kern="1200" dirty="0">
                <a:solidFill>
                  <a:srgbClr val="333333"/>
                </a:solidFill>
                <a:effectLst/>
                <a:latin typeface="Arial" panose="020B0604020202020204" pitchFamily="34" charset="0"/>
              </a:rPr>
              <a:t>Events conducted in </a:t>
            </a:r>
            <a:r>
              <a:rPr lang="ru-RU" sz="1200" b="0" i="0" u="none" strike="noStrike" kern="1200" dirty="0">
                <a:solidFill>
                  <a:srgbClr val="333333"/>
                </a:solidFill>
                <a:effectLst/>
                <a:latin typeface="Arial" panose="020B0604020202020204" pitchFamily="34" charset="0"/>
              </a:rPr>
              <a:t>2024</a:t>
            </a:r>
            <a:endParaRPr lang="ru-RU" sz="1400" b="0" i="0" u="none" strike="noStrike" dirty="0">
              <a:effectLst/>
              <a:latin typeface="Arial" panose="020B0604020202020204" pitchFamily="34" charset="0"/>
            </a:endParaRPr>
          </a:p>
        </p:txBody>
      </p:sp>
      <p:sp>
        <p:nvSpPr>
          <p:cNvPr id="4" name="Номер слайда 3"/>
          <p:cNvSpPr>
            <a:spLocks noGrp="1"/>
          </p:cNvSpPr>
          <p:nvPr>
            <p:ph type="sldNum" sz="quarter" idx="10"/>
          </p:nvPr>
        </p:nvSpPr>
        <p:spPr/>
        <p:txBody>
          <a:bodyPr/>
          <a:lstStyle/>
          <a:p>
            <a:fld id="{11543CDC-94AA-4A5B-B112-271A55DA14BE}" type="slidenum">
              <a:rPr lang="ru-RU" smtClean="0"/>
              <a:pPr/>
              <a:t>4</a:t>
            </a:fld>
            <a:endParaRPr lang="ru-RU"/>
          </a:p>
        </p:txBody>
      </p:sp>
    </p:spTree>
    <p:extLst>
      <p:ext uri="{BB962C8B-B14F-4D97-AF65-F5344CB8AC3E}">
        <p14:creationId xmlns:p14="http://schemas.microsoft.com/office/powerpoint/2010/main" val="33105194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a:t>Nuclear and Radiological Emergency Preparedness and Response System in the Republic of Türkiye </a:t>
            </a:r>
            <a:endParaRPr lang="ru-RU" dirty="0"/>
          </a:p>
        </p:txBody>
      </p:sp>
      <p:sp>
        <p:nvSpPr>
          <p:cNvPr id="4" name="Номер слайда 3"/>
          <p:cNvSpPr>
            <a:spLocks noGrp="1"/>
          </p:cNvSpPr>
          <p:nvPr>
            <p:ph type="sldNum" sz="quarter" idx="10"/>
          </p:nvPr>
        </p:nvSpPr>
        <p:spPr/>
        <p:txBody>
          <a:bodyPr/>
          <a:lstStyle/>
          <a:p>
            <a:fld id="{11543CDC-94AA-4A5B-B112-271A55DA14BE}" type="slidenum">
              <a:rPr lang="ru-RU" smtClean="0"/>
              <a:pPr/>
              <a:t>5</a:t>
            </a:fld>
            <a:endParaRPr lang="ru-RU"/>
          </a:p>
        </p:txBody>
      </p:sp>
    </p:spTree>
    <p:extLst>
      <p:ext uri="{BB962C8B-B14F-4D97-AF65-F5344CB8AC3E}">
        <p14:creationId xmlns:p14="http://schemas.microsoft.com/office/powerpoint/2010/main" val="34310730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a:solidFill>
                  <a:schemeClr val="tx1"/>
                </a:solidFill>
                <a:latin typeface="Rosatom" panose="020B0503040504020204" pitchFamily="34" charset="-52"/>
                <a:ea typeface="Rosatom" panose="020B0503040504020204" pitchFamily="34" charset="-52"/>
              </a:rPr>
              <a:t>Main</a:t>
            </a:r>
            <a:r>
              <a:rPr lang="ru-RU" dirty="0">
                <a:solidFill>
                  <a:schemeClr val="tx1"/>
                </a:solidFill>
              </a:rPr>
              <a:t> </a:t>
            </a:r>
            <a:r>
              <a:rPr lang="en-US" dirty="0">
                <a:solidFill>
                  <a:schemeClr val="tx1"/>
                </a:solidFill>
              </a:rPr>
              <a:t>organizations</a:t>
            </a:r>
            <a:r>
              <a:rPr lang="ru-RU" dirty="0">
                <a:solidFill>
                  <a:schemeClr val="tx1"/>
                </a:solidFill>
              </a:rPr>
              <a:t>, </a:t>
            </a:r>
            <a:r>
              <a:rPr lang="en-US" dirty="0">
                <a:solidFill>
                  <a:schemeClr val="tx1"/>
                </a:solidFill>
              </a:rPr>
              <a:t>involved in the emergency preparedness and response system</a:t>
            </a:r>
            <a:r>
              <a:rPr lang="ru-RU" dirty="0">
                <a:solidFill>
                  <a:schemeClr val="tx1"/>
                </a:solidFill>
              </a:rPr>
              <a:t>.</a:t>
            </a:r>
          </a:p>
          <a:p>
            <a:endParaRPr lang="ru-RU" dirty="0"/>
          </a:p>
          <a:p>
            <a:r>
              <a:rPr lang="en-US" dirty="0"/>
              <a:t>State structures and organizations involved in the emergency response system ensure coordination between relevant ministries, institutions and organizations and provide support to governorates at the national level in the event of a radiation emergency that has occurred or is expected to occur within the country, in territorial waters and economic zone, as well as in the territory of neighboring countries and which will require the contribution of various organizations.</a:t>
            </a:r>
            <a:endParaRPr lang="ru-RU" dirty="0"/>
          </a:p>
        </p:txBody>
      </p:sp>
      <p:sp>
        <p:nvSpPr>
          <p:cNvPr id="4" name="Номер слайда 3"/>
          <p:cNvSpPr>
            <a:spLocks noGrp="1"/>
          </p:cNvSpPr>
          <p:nvPr>
            <p:ph type="sldNum" sz="quarter" idx="10"/>
          </p:nvPr>
        </p:nvSpPr>
        <p:spPr/>
        <p:txBody>
          <a:bodyPr/>
          <a:lstStyle/>
          <a:p>
            <a:fld id="{11543CDC-94AA-4A5B-B112-271A55DA14BE}" type="slidenum">
              <a:rPr lang="ru-RU" smtClean="0"/>
              <a:pPr/>
              <a:t>6</a:t>
            </a:fld>
            <a:endParaRPr lang="ru-RU"/>
          </a:p>
        </p:txBody>
      </p:sp>
    </p:spTree>
    <p:extLst>
      <p:ext uri="{BB962C8B-B14F-4D97-AF65-F5344CB8AC3E}">
        <p14:creationId xmlns:p14="http://schemas.microsoft.com/office/powerpoint/2010/main" val="26279671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a:t>NATIONAL DISASTER RESPONSE ORGANIZATION</a:t>
            </a:r>
            <a:endParaRPr lang="ru-RU" dirty="0"/>
          </a:p>
          <a:p>
            <a:endParaRPr lang="ru-RU" dirty="0"/>
          </a:p>
          <a:p>
            <a:r>
              <a:rPr lang="en-US" dirty="0"/>
              <a:t>The organizational charts displayed on this slide illustrate the service groups defined in the Turkish Disaster Response Plan (TAMP) at the national level. The same service group charts are defined at the regional level. </a:t>
            </a:r>
          </a:p>
          <a:p>
            <a:endParaRPr lang="en-US" dirty="0"/>
          </a:p>
          <a:p>
            <a:r>
              <a:rPr lang="en-US" dirty="0"/>
              <a:t>The slide also illustrates the plans to be deployed in the event of a radiation emergency, along with the interrelationship between these plans and the National Radiation Emergency Action Plan. In regions where facilities and areas are included in categories I, II, and V of the emergency preparedness plan, the Governorates are responsible for preparing Regional Radiation Emergency Action Plans with the approval of the NDK.</a:t>
            </a:r>
            <a:endParaRPr lang="ru-RU" dirty="0"/>
          </a:p>
        </p:txBody>
      </p:sp>
      <p:sp>
        <p:nvSpPr>
          <p:cNvPr id="4" name="Номер слайда 3"/>
          <p:cNvSpPr>
            <a:spLocks noGrp="1"/>
          </p:cNvSpPr>
          <p:nvPr>
            <p:ph type="sldNum" sz="quarter" idx="10"/>
          </p:nvPr>
        </p:nvSpPr>
        <p:spPr/>
        <p:txBody>
          <a:bodyPr/>
          <a:lstStyle/>
          <a:p>
            <a:fld id="{11543CDC-94AA-4A5B-B112-271A55DA14BE}" type="slidenum">
              <a:rPr lang="ru-RU" smtClean="0"/>
              <a:pPr/>
              <a:t>7</a:t>
            </a:fld>
            <a:endParaRPr lang="ru-RU"/>
          </a:p>
        </p:txBody>
      </p:sp>
    </p:spTree>
    <p:extLst>
      <p:ext uri="{BB962C8B-B14F-4D97-AF65-F5344CB8AC3E}">
        <p14:creationId xmlns:p14="http://schemas.microsoft.com/office/powerpoint/2010/main" val="28606429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dirty="0">
                <a:solidFill>
                  <a:schemeClr val="tx1"/>
                </a:solidFill>
              </a:rPr>
              <a:t>Akkuyu NPP emergency preparedness and response system organization</a:t>
            </a:r>
            <a:endParaRPr lang="ru-RU" dirty="0"/>
          </a:p>
        </p:txBody>
      </p:sp>
      <p:sp>
        <p:nvSpPr>
          <p:cNvPr id="4" name="Номер слайда 3"/>
          <p:cNvSpPr>
            <a:spLocks noGrp="1"/>
          </p:cNvSpPr>
          <p:nvPr>
            <p:ph type="sldNum" sz="quarter" idx="10"/>
          </p:nvPr>
        </p:nvSpPr>
        <p:spPr/>
        <p:txBody>
          <a:bodyPr/>
          <a:lstStyle/>
          <a:p>
            <a:fld id="{11543CDC-94AA-4A5B-B112-271A55DA14BE}" type="slidenum">
              <a:rPr lang="ru-RU" smtClean="0"/>
              <a:pPr/>
              <a:t>8</a:t>
            </a:fld>
            <a:endParaRPr lang="ru-RU"/>
          </a:p>
        </p:txBody>
      </p:sp>
    </p:spTree>
    <p:extLst>
      <p:ext uri="{BB962C8B-B14F-4D97-AF65-F5344CB8AC3E}">
        <p14:creationId xmlns:p14="http://schemas.microsoft.com/office/powerpoint/2010/main" val="23498253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Defense in depth</a:t>
            </a:r>
            <a:endParaRPr lang="ru-RU" dirty="0"/>
          </a:p>
          <a:p>
            <a:endParaRPr lang="ru-RU" dirty="0"/>
          </a:p>
          <a:p>
            <a:r>
              <a:rPr lang="en-US" dirty="0"/>
              <a:t>The emergency preparedness and response system of the Akkuyu NPP is designed in accordance with the requirements of Turkish legislation, international standards set by the IAEA, and the regulatory documents of the country's nuclear technology supplier. The system has been designed with the objective of ensuring the ability to take prompt and effective measures to prevent or mitigate emergency situations during the implementation of activities related to the use of nuclear energy. It aligns with the accident management strategy based on the current defense-in-depth approach, which considers the scale of the event and the response stage.</a:t>
            </a:r>
            <a:endParaRPr lang="ru-RU" dirty="0"/>
          </a:p>
        </p:txBody>
      </p:sp>
      <p:sp>
        <p:nvSpPr>
          <p:cNvPr id="4" name="Номер слайда 3"/>
          <p:cNvSpPr>
            <a:spLocks noGrp="1"/>
          </p:cNvSpPr>
          <p:nvPr>
            <p:ph type="sldNum" sz="quarter" idx="10"/>
          </p:nvPr>
        </p:nvSpPr>
        <p:spPr/>
        <p:txBody>
          <a:bodyPr/>
          <a:lstStyle/>
          <a:p>
            <a:fld id="{11543CDC-94AA-4A5B-B112-271A55DA14BE}" type="slidenum">
              <a:rPr lang="ru-RU" smtClean="0"/>
              <a:pPr/>
              <a:t>9</a:t>
            </a:fld>
            <a:endParaRPr lang="ru-RU"/>
          </a:p>
        </p:txBody>
      </p:sp>
    </p:spTree>
    <p:extLst>
      <p:ext uri="{BB962C8B-B14F-4D97-AF65-F5344CB8AC3E}">
        <p14:creationId xmlns:p14="http://schemas.microsoft.com/office/powerpoint/2010/main" val="90182845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Титульный слайд_АККУЮ">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32CF732C-9E6B-D842-A947-441ABB48A4E1}"/>
              </a:ext>
            </a:extLst>
          </p:cNvPr>
          <p:cNvSpPr/>
          <p:nvPr userDrawn="1"/>
        </p:nvSpPr>
        <p:spPr>
          <a:xfrm>
            <a:off x="52620" y="0"/>
            <a:ext cx="568712" cy="6802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Text Placeholder 4"/>
          <p:cNvSpPr>
            <a:spLocks noGrp="1"/>
          </p:cNvSpPr>
          <p:nvPr>
            <p:ph type="body" sz="quarter" idx="13" hasCustomPrompt="1"/>
          </p:nvPr>
        </p:nvSpPr>
        <p:spPr>
          <a:xfrm>
            <a:off x="442913" y="5510132"/>
            <a:ext cx="8450223" cy="284683"/>
          </a:xfrm>
          <a:prstGeom prst="rect">
            <a:avLst/>
          </a:prstGeom>
        </p:spPr>
        <p:txBody>
          <a:bodyPr lIns="0" tIns="0" rIns="0" bIns="0"/>
          <a:lstStyle>
            <a:lvl1pPr marL="0" indent="0">
              <a:buNone/>
              <a:defRPr lang="en-US" sz="1600" kern="1200" dirty="0">
                <a:solidFill>
                  <a:srgbClr val="333333"/>
                </a:solidFill>
                <a:latin typeface="Arial" pitchFamily="34" charset="0"/>
                <a:ea typeface="Rosatom Light" pitchFamily="34" charset="-52"/>
                <a:cs typeface="Arial" pitchFamily="34" charset="0"/>
              </a:defRPr>
            </a:lvl1pPr>
          </a:lstStyle>
          <a:p>
            <a:r>
              <a:rPr lang="ru-RU" dirty="0"/>
              <a:t>Наименование мероприятия/название площадки</a:t>
            </a:r>
          </a:p>
        </p:txBody>
      </p:sp>
      <p:sp>
        <p:nvSpPr>
          <p:cNvPr id="9" name="Title 1"/>
          <p:cNvSpPr>
            <a:spLocks noGrp="1"/>
          </p:cNvSpPr>
          <p:nvPr>
            <p:ph type="title" hasCustomPrompt="1"/>
          </p:nvPr>
        </p:nvSpPr>
        <p:spPr>
          <a:xfrm>
            <a:off x="442913" y="2972852"/>
            <a:ext cx="8532284" cy="1438275"/>
          </a:xfrm>
          <a:prstGeom prst="rect">
            <a:avLst/>
          </a:prstGeom>
        </p:spPr>
        <p:txBody>
          <a:bodyPr lIns="0" tIns="0" rIns="0" bIns="0"/>
          <a:lstStyle>
            <a:lvl1pPr>
              <a:lnSpc>
                <a:spcPct val="95000"/>
              </a:lnSpc>
              <a:defRPr lang="en-US" sz="3600" b="1" kern="1200" baseline="0" dirty="0">
                <a:solidFill>
                  <a:srgbClr val="333333"/>
                </a:solidFill>
                <a:latin typeface="Arial" pitchFamily="34" charset="0"/>
                <a:ea typeface="Rosatom Light" pitchFamily="34" charset="-52"/>
                <a:cs typeface="Arial" pitchFamily="34" charset="0"/>
              </a:defRPr>
            </a:lvl1pPr>
          </a:lstStyle>
          <a:p>
            <a:r>
              <a:rPr lang="ru-RU" dirty="0"/>
              <a:t>Название </a:t>
            </a:r>
            <a:br>
              <a:rPr lang="ru-RU" dirty="0"/>
            </a:br>
            <a:r>
              <a:rPr lang="ru-RU" dirty="0"/>
              <a:t>презентации</a:t>
            </a:r>
            <a:br>
              <a:rPr lang="ru-RU" dirty="0"/>
            </a:br>
            <a:r>
              <a:rPr lang="ru-RU" dirty="0"/>
              <a:t>до трех строк</a:t>
            </a:r>
            <a:endParaRPr lang="en-US" dirty="0"/>
          </a:p>
        </p:txBody>
      </p:sp>
      <p:sp>
        <p:nvSpPr>
          <p:cNvPr id="10" name="Text Placeholder 3"/>
          <p:cNvSpPr>
            <a:spLocks noGrp="1"/>
          </p:cNvSpPr>
          <p:nvPr>
            <p:ph type="body" sz="quarter" idx="11" hasCustomPrompt="1"/>
          </p:nvPr>
        </p:nvSpPr>
        <p:spPr>
          <a:xfrm>
            <a:off x="442913" y="4994248"/>
            <a:ext cx="8450223" cy="252166"/>
          </a:xfrm>
          <a:prstGeom prst="rect">
            <a:avLst/>
          </a:prstGeom>
        </p:spPr>
        <p:txBody>
          <a:bodyPr lIns="0" tIns="0" rIns="0" bIns="0"/>
          <a:lstStyle>
            <a:lvl1pPr marL="0" indent="0">
              <a:buNone/>
              <a:defRPr lang="en-US" sz="1600" b="1" kern="1200" dirty="0">
                <a:solidFill>
                  <a:srgbClr val="333333"/>
                </a:solidFill>
                <a:latin typeface="Arial" pitchFamily="34" charset="0"/>
                <a:ea typeface="Rosatom Light" pitchFamily="34" charset="-52"/>
                <a:cs typeface="Arial" pitchFamily="34" charset="0"/>
              </a:defRPr>
            </a:lvl1pPr>
          </a:lstStyle>
          <a:p>
            <a:r>
              <a:rPr lang="ru-RU" dirty="0"/>
              <a:t>ФИО</a:t>
            </a:r>
            <a:endParaRPr lang="en-US" dirty="0"/>
          </a:p>
        </p:txBody>
      </p:sp>
      <p:sp>
        <p:nvSpPr>
          <p:cNvPr id="11" name="Text Placeholder 4"/>
          <p:cNvSpPr>
            <a:spLocks noGrp="1"/>
          </p:cNvSpPr>
          <p:nvPr>
            <p:ph type="body" sz="quarter" idx="12" hasCustomPrompt="1"/>
          </p:nvPr>
        </p:nvSpPr>
        <p:spPr>
          <a:xfrm>
            <a:off x="442913" y="5867073"/>
            <a:ext cx="8450223" cy="211467"/>
          </a:xfrm>
          <a:prstGeom prst="rect">
            <a:avLst/>
          </a:prstGeom>
        </p:spPr>
        <p:txBody>
          <a:bodyPr lIns="0" tIns="0" rIns="0" bIns="0" anchor="b"/>
          <a:lstStyle>
            <a:lvl1pPr marL="0" indent="0">
              <a:buNone/>
              <a:defRPr lang="en-US" sz="1600" kern="1200" dirty="0">
                <a:solidFill>
                  <a:srgbClr val="333333"/>
                </a:solidFill>
                <a:latin typeface="Arial" pitchFamily="34" charset="0"/>
                <a:ea typeface="Rosatom Light" pitchFamily="34" charset="-52"/>
                <a:cs typeface="Arial" pitchFamily="34" charset="0"/>
              </a:defRPr>
            </a:lvl1pPr>
          </a:lstStyle>
          <a:p>
            <a:r>
              <a:rPr lang="ru-RU" dirty="0"/>
              <a:t>Дата</a:t>
            </a:r>
            <a:endParaRPr lang="en-US" dirty="0"/>
          </a:p>
        </p:txBody>
      </p:sp>
      <p:sp>
        <p:nvSpPr>
          <p:cNvPr id="5" name="Заголовок 1"/>
          <p:cNvSpPr txBox="1">
            <a:spLocks/>
          </p:cNvSpPr>
          <p:nvPr userDrawn="1"/>
        </p:nvSpPr>
        <p:spPr>
          <a:xfrm>
            <a:off x="209777" y="5157192"/>
            <a:ext cx="9906719" cy="507962"/>
          </a:xfrm>
          <a:prstGeom prst="rect">
            <a:avLst/>
          </a:prstGeom>
        </p:spPr>
        <p:txBody>
          <a:bodyPr vert="horz" lIns="265040" tIns="132522" rIns="265040" bIns="132522" rtlCol="0" anchor="ctr">
            <a:noAutofit/>
          </a:bodyPr>
          <a:lstStyle/>
          <a:p>
            <a:pPr lvl="0">
              <a:spcBef>
                <a:spcPct val="0"/>
              </a:spcBef>
            </a:pPr>
            <a:endParaRPr lang="ru-RU" sz="1600" dirty="0">
              <a:solidFill>
                <a:srgbClr val="333333"/>
              </a:solidFill>
              <a:latin typeface="Arial" pitchFamily="34" charset="0"/>
              <a:ea typeface="Rosatom Light" pitchFamily="34" charset="-52"/>
              <a:cs typeface="Arial" pitchFamily="34" charset="0"/>
            </a:endParaRPr>
          </a:p>
        </p:txBody>
      </p:sp>
      <p:pic>
        <p:nvPicPr>
          <p:cNvPr id="13" name="Graphic 11">
            <a:extLst>
              <a:ext uri="{FF2B5EF4-FFF2-40B4-BE49-F238E27FC236}">
                <a16:creationId xmlns:a16="http://schemas.microsoft.com/office/drawing/2014/main" id="{C2CAA82F-494C-EE4D-B23A-87FA6CAF6875}"/>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42913" y="334399"/>
            <a:ext cx="2586247" cy="780945"/>
          </a:xfrm>
          <a:prstGeom prst="rect">
            <a:avLst/>
          </a:prstGeom>
        </p:spPr>
      </p:pic>
      <p:sp>
        <p:nvSpPr>
          <p:cNvPr id="12" name="Прямоугольник 11">
            <a:extLst>
              <a:ext uri="{FF2B5EF4-FFF2-40B4-BE49-F238E27FC236}">
                <a16:creationId xmlns:a16="http://schemas.microsoft.com/office/drawing/2014/main" id="{13DCE896-2782-EB4C-BF15-8FA832815E27}"/>
              </a:ext>
            </a:extLst>
          </p:cNvPr>
          <p:cNvSpPr/>
          <p:nvPr userDrawn="1"/>
        </p:nvSpPr>
        <p:spPr>
          <a:xfrm>
            <a:off x="10477500" y="140677"/>
            <a:ext cx="1408453" cy="6893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5" name="Рисунок 14">
            <a:extLst>
              <a:ext uri="{FF2B5EF4-FFF2-40B4-BE49-F238E27FC236}">
                <a16:creationId xmlns:a16="http://schemas.microsoft.com/office/drawing/2014/main" id="{A18C40CD-AF96-BD4C-AE09-2FE57E05BE6E}"/>
              </a:ext>
            </a:extLst>
          </p:cNvPr>
          <p:cNvPicPr>
            <a:picLocks noChangeAspect="1"/>
          </p:cNvPicPr>
          <p:nvPr userDrawn="1"/>
        </p:nvPicPr>
        <p:blipFill>
          <a:blip r:embed="rId4" cstate="screen">
            <a:extLst>
              <a:ext uri="{28A0092B-C50C-407E-A947-70E740481C1C}">
                <a14:useLocalDpi xmlns:a14="http://schemas.microsoft.com/office/drawing/2010/main"/>
              </a:ext>
            </a:extLst>
          </a:blip>
          <a:srcRect l="23214" t="15069" r="29892" b="32844"/>
          <a:stretch>
            <a:fillRect/>
          </a:stretch>
        </p:blipFill>
        <p:spPr>
          <a:xfrm rot="14215601">
            <a:off x="2255038" y="-2273458"/>
            <a:ext cx="10736807" cy="11404916"/>
          </a:xfrm>
          <a:custGeom>
            <a:avLst/>
            <a:gdLst>
              <a:gd name="connsiteX0" fmla="*/ 10736807 w 10736807"/>
              <a:gd name="connsiteY0" fmla="*/ 3742492 h 11404916"/>
              <a:gd name="connsiteX1" fmla="*/ 5746819 w 10736807"/>
              <a:gd name="connsiteY1" fmla="*/ 11404916 h 11404916"/>
              <a:gd name="connsiteX2" fmla="*/ 0 w 10736807"/>
              <a:gd name="connsiteY2" fmla="*/ 7662425 h 11404916"/>
              <a:gd name="connsiteX3" fmla="*/ 4989988 w 10736807"/>
              <a:gd name="connsiteY3" fmla="*/ 0 h 11404916"/>
              <a:gd name="connsiteX4" fmla="*/ 10736807 w 10736807"/>
              <a:gd name="connsiteY4" fmla="*/ 3742492 h 114049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36807" h="11404916">
                <a:moveTo>
                  <a:pt x="10736807" y="3742492"/>
                </a:moveTo>
                <a:lnTo>
                  <a:pt x="5746819" y="11404916"/>
                </a:lnTo>
                <a:lnTo>
                  <a:pt x="0" y="7662425"/>
                </a:lnTo>
                <a:lnTo>
                  <a:pt x="4989988" y="0"/>
                </a:lnTo>
                <a:lnTo>
                  <a:pt x="10736807" y="3742492"/>
                </a:lnTo>
                <a:close/>
              </a:path>
            </a:pathLst>
          </a:custGeom>
        </p:spPr>
      </p:pic>
    </p:spTree>
    <p:extLst>
      <p:ext uri="{BB962C8B-B14F-4D97-AF65-F5344CB8AC3E}">
        <p14:creationId xmlns:p14="http://schemas.microsoft.com/office/powerpoint/2010/main" val="940733344"/>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Контент_С одним изображением_2">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FC8439CA-6D67-4B15-84AE-AFD0F51419DA}"/>
              </a:ext>
            </a:extLst>
          </p:cNvPr>
          <p:cNvSpPr>
            <a:spLocks noGrp="1"/>
          </p:cNvSpPr>
          <p:nvPr>
            <p:ph type="pic" sz="quarter" idx="13" hasCustomPrompt="1"/>
          </p:nvPr>
        </p:nvSpPr>
        <p:spPr>
          <a:xfrm>
            <a:off x="6195136" y="0"/>
            <a:ext cx="5996864" cy="6858000"/>
          </a:xfrm>
          <a:custGeom>
            <a:avLst/>
            <a:gdLst>
              <a:gd name="connsiteX0" fmla="*/ 899531 w 4497648"/>
              <a:gd name="connsiteY0" fmla="*/ 0 h 6858000"/>
              <a:gd name="connsiteX1" fmla="*/ 4497648 w 4497648"/>
              <a:gd name="connsiteY1" fmla="*/ 0 h 6858000"/>
              <a:gd name="connsiteX2" fmla="*/ 4497648 w 4497648"/>
              <a:gd name="connsiteY2" fmla="*/ 6858000 h 6858000"/>
              <a:gd name="connsiteX3" fmla="*/ 0 w 4497648"/>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497648" h="6858000">
                <a:moveTo>
                  <a:pt x="899531" y="0"/>
                </a:moveTo>
                <a:lnTo>
                  <a:pt x="4497648" y="0"/>
                </a:lnTo>
                <a:lnTo>
                  <a:pt x="4497648" y="6858000"/>
                </a:lnTo>
                <a:lnTo>
                  <a:pt x="0" y="6858000"/>
                </a:lnTo>
                <a:close/>
              </a:path>
            </a:pathLst>
          </a:custGeom>
          <a:solidFill>
            <a:schemeClr val="bg1">
              <a:lumMod val="95000"/>
            </a:schemeClr>
          </a:solidFill>
        </p:spPr>
        <p:txBody>
          <a:bodyPr wrap="square" anchor="ctr">
            <a:noAutofit/>
          </a:bodyPr>
          <a:lstStyle>
            <a:lvl1pPr algn="ctr">
              <a:buNone/>
              <a:defRPr sz="1600">
                <a:solidFill>
                  <a:schemeClr val="tx1">
                    <a:lumMod val="20000"/>
                    <a:lumOff val="80000"/>
                  </a:schemeClr>
                </a:solidFill>
              </a:defRPr>
            </a:lvl1pPr>
          </a:lstStyle>
          <a:p>
            <a:r>
              <a:rPr lang="ru-RU" dirty="0"/>
              <a:t>Изображение</a:t>
            </a:r>
          </a:p>
        </p:txBody>
      </p:sp>
      <p:sp>
        <p:nvSpPr>
          <p:cNvPr id="12" name="Заголовок 8">
            <a:extLst>
              <a:ext uri="{FF2B5EF4-FFF2-40B4-BE49-F238E27FC236}">
                <a16:creationId xmlns:a16="http://schemas.microsoft.com/office/drawing/2014/main" id="{865331B2-7D7B-874A-B502-5AEF2DBB354C}"/>
              </a:ext>
            </a:extLst>
          </p:cNvPr>
          <p:cNvSpPr>
            <a:spLocks noGrp="1"/>
          </p:cNvSpPr>
          <p:nvPr>
            <p:ph type="title" hasCustomPrompt="1"/>
          </p:nvPr>
        </p:nvSpPr>
        <p:spPr>
          <a:xfrm>
            <a:off x="442913" y="333375"/>
            <a:ext cx="9313331" cy="506730"/>
          </a:xfrm>
          <a:prstGeom prst="rect">
            <a:avLst/>
          </a:prstGeom>
        </p:spPr>
        <p:txBody>
          <a:bodyPr vert="horz" lIns="0" tIns="0" rIns="0" bIns="0" rtlCol="0" anchor="ctr">
            <a:noAutofit/>
          </a:bodyPr>
          <a:lstStyle>
            <a:lvl1pPr>
              <a:defRPr lang="ru-RU" sz="2000" b="1" dirty="0"/>
            </a:lvl1pPr>
          </a:lstStyle>
          <a:p>
            <a:pPr lvl="0"/>
            <a:r>
              <a:rPr lang="ru-RU" dirty="0"/>
              <a:t>Заголовок </a:t>
            </a:r>
            <a:br>
              <a:rPr lang="ru-RU" dirty="0"/>
            </a:br>
            <a:r>
              <a:rPr lang="ru-RU" dirty="0"/>
              <a:t>в две строки</a:t>
            </a:r>
          </a:p>
        </p:txBody>
      </p:sp>
      <p:sp>
        <p:nvSpPr>
          <p:cNvPr id="14" name="Нижний колонтитул 3">
            <a:extLst>
              <a:ext uri="{FF2B5EF4-FFF2-40B4-BE49-F238E27FC236}">
                <a16:creationId xmlns:a16="http://schemas.microsoft.com/office/drawing/2014/main" id="{EB2067E9-65F6-C944-879C-56248819102D}"/>
              </a:ext>
            </a:extLst>
          </p:cNvPr>
          <p:cNvSpPr>
            <a:spLocks noGrp="1"/>
          </p:cNvSpPr>
          <p:nvPr>
            <p:ph type="ftr" sz="quarter" idx="11"/>
          </p:nvPr>
        </p:nvSpPr>
        <p:spPr>
          <a:xfrm>
            <a:off x="442913" y="6606304"/>
            <a:ext cx="6480000" cy="166671"/>
          </a:xfrm>
          <a:prstGeom prst="rect">
            <a:avLst/>
          </a:prstGeom>
        </p:spPr>
        <p:txBody>
          <a:bodyPr lIns="0" tIns="0" rIns="0" bIns="0"/>
          <a:lstStyle>
            <a:defPPr>
              <a:defRPr lang="ru-RU"/>
            </a:defPPr>
            <a:lvl1pPr marL="0" algn="l" defTabSz="914400" rtl="0" eaLnBrk="1" latinLnBrk="0" hangingPunct="1">
              <a:defRPr sz="800" kern="1200">
                <a:solidFill>
                  <a:schemeClr val="tx1">
                    <a:lumMod val="60000"/>
                    <a:lumOff val="4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ru-RU" dirty="0"/>
          </a:p>
        </p:txBody>
      </p:sp>
      <p:sp>
        <p:nvSpPr>
          <p:cNvPr id="8" name="Номер слайда 4">
            <a:extLst>
              <a:ext uri="{FF2B5EF4-FFF2-40B4-BE49-F238E27FC236}">
                <a16:creationId xmlns:a16="http://schemas.microsoft.com/office/drawing/2014/main" id="{AC3BCC28-0AD6-574B-B923-570F7AF337E2}"/>
              </a:ext>
            </a:extLst>
          </p:cNvPr>
          <p:cNvSpPr>
            <a:spLocks noGrp="1"/>
          </p:cNvSpPr>
          <p:nvPr>
            <p:ph type="sldNum" sz="quarter" idx="4"/>
          </p:nvPr>
        </p:nvSpPr>
        <p:spPr>
          <a:xfrm>
            <a:off x="11091425" y="6618570"/>
            <a:ext cx="657663" cy="166671"/>
          </a:xfrm>
          <a:prstGeom prst="rect">
            <a:avLst/>
          </a:prstGeom>
        </p:spPr>
        <p:txBody>
          <a:bodyPr lIns="0" tIns="0" rIns="0" bIns="0"/>
          <a:lstStyle>
            <a:lvl1pPr algn="r">
              <a:defRPr lang="ru-RU" sz="900" smtClean="0">
                <a:solidFill>
                  <a:schemeClr val="tx1">
                    <a:lumMod val="60000"/>
                    <a:lumOff val="40000"/>
                  </a:schemeClr>
                </a:solidFill>
              </a:defRPr>
            </a:lvl1pPr>
          </a:lstStyle>
          <a:p>
            <a:fld id="{3876951F-464B-4F15-8B99-B2E3AFBCA184}" type="slidenum">
              <a:rPr lang="ru-RU" smtClean="0"/>
              <a:pPr/>
              <a:t>‹#›</a:t>
            </a:fld>
            <a:endParaRPr lang="ru-RU" dirty="0"/>
          </a:p>
        </p:txBody>
      </p:sp>
    </p:spTree>
    <p:extLst>
      <p:ext uri="{BB962C8B-B14F-4D97-AF65-F5344CB8AC3E}">
        <p14:creationId xmlns:p14="http://schemas.microsoft.com/office/powerpoint/2010/main" val="3387196294"/>
      </p:ext>
    </p:extLst>
  </p:cSld>
  <p:clrMapOvr>
    <a:masterClrMapping/>
  </p:clrMapOvr>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Контент_С двумя изображениями_1">
    <p:spTree>
      <p:nvGrpSpPr>
        <p:cNvPr id="1" name=""/>
        <p:cNvGrpSpPr/>
        <p:nvPr/>
      </p:nvGrpSpPr>
      <p:grpSpPr>
        <a:xfrm>
          <a:off x="0" y="0"/>
          <a:ext cx="0" cy="0"/>
          <a:chOff x="0" y="0"/>
          <a:chExt cx="0" cy="0"/>
        </a:xfrm>
      </p:grpSpPr>
      <p:sp>
        <p:nvSpPr>
          <p:cNvPr id="10" name="Picture Placeholder 2">
            <a:extLst>
              <a:ext uri="{FF2B5EF4-FFF2-40B4-BE49-F238E27FC236}">
                <a16:creationId xmlns:a16="http://schemas.microsoft.com/office/drawing/2014/main" id="{096D4BD7-2BE0-4538-88F9-C22CCDE7A4CE}"/>
              </a:ext>
            </a:extLst>
          </p:cNvPr>
          <p:cNvSpPr>
            <a:spLocks noGrp="1"/>
          </p:cNvSpPr>
          <p:nvPr>
            <p:ph type="pic" sz="quarter" idx="13" hasCustomPrompt="1"/>
          </p:nvPr>
        </p:nvSpPr>
        <p:spPr>
          <a:xfrm>
            <a:off x="442913" y="1016000"/>
            <a:ext cx="5653087" cy="2708977"/>
          </a:xfrm>
          <a:prstGeom prst="rect">
            <a:avLst/>
          </a:prstGeom>
          <a:solidFill>
            <a:schemeClr val="bg1">
              <a:lumMod val="95000"/>
            </a:schemeClr>
          </a:solidFill>
        </p:spPr>
        <p:txBody>
          <a:bodyPr anchor="ctr"/>
          <a:lstStyle>
            <a:lvl1pPr algn="ctr">
              <a:buNone/>
              <a:defRPr sz="1400">
                <a:solidFill>
                  <a:schemeClr val="bg1">
                    <a:lumMod val="75000"/>
                  </a:schemeClr>
                </a:solidFill>
              </a:defRPr>
            </a:lvl1pPr>
          </a:lstStyle>
          <a:p>
            <a:r>
              <a:rPr lang="ru-RU" dirty="0"/>
              <a:t>Изображение</a:t>
            </a:r>
          </a:p>
        </p:txBody>
      </p:sp>
      <p:sp>
        <p:nvSpPr>
          <p:cNvPr id="17" name="Нижний колонтитул 3">
            <a:extLst>
              <a:ext uri="{FF2B5EF4-FFF2-40B4-BE49-F238E27FC236}">
                <a16:creationId xmlns:a16="http://schemas.microsoft.com/office/drawing/2014/main" id="{95245365-3D3F-5D49-BB25-AE6A56390715}"/>
              </a:ext>
            </a:extLst>
          </p:cNvPr>
          <p:cNvSpPr>
            <a:spLocks noGrp="1"/>
          </p:cNvSpPr>
          <p:nvPr>
            <p:ph type="ftr" sz="quarter" idx="11"/>
          </p:nvPr>
        </p:nvSpPr>
        <p:spPr>
          <a:xfrm>
            <a:off x="442913" y="6606304"/>
            <a:ext cx="6480000" cy="166671"/>
          </a:xfrm>
          <a:prstGeom prst="rect">
            <a:avLst/>
          </a:prstGeom>
        </p:spPr>
        <p:txBody>
          <a:bodyPr lIns="0" tIns="0" rIns="0" bIns="0"/>
          <a:lstStyle>
            <a:defPPr>
              <a:defRPr lang="ru-RU"/>
            </a:defPPr>
            <a:lvl1pPr marL="0" algn="l" defTabSz="914400" rtl="0" eaLnBrk="1" latinLnBrk="0" hangingPunct="1">
              <a:defRPr sz="800" kern="1200">
                <a:solidFill>
                  <a:schemeClr val="tx1">
                    <a:lumMod val="60000"/>
                    <a:lumOff val="4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ru-RU" dirty="0"/>
          </a:p>
        </p:txBody>
      </p:sp>
      <p:sp>
        <p:nvSpPr>
          <p:cNvPr id="18" name="Заголовок 8">
            <a:extLst>
              <a:ext uri="{FF2B5EF4-FFF2-40B4-BE49-F238E27FC236}">
                <a16:creationId xmlns:a16="http://schemas.microsoft.com/office/drawing/2014/main" id="{47D6F58C-BAF2-3745-AB73-D659D20B8F40}"/>
              </a:ext>
            </a:extLst>
          </p:cNvPr>
          <p:cNvSpPr>
            <a:spLocks noGrp="1"/>
          </p:cNvSpPr>
          <p:nvPr>
            <p:ph type="title" hasCustomPrompt="1"/>
          </p:nvPr>
        </p:nvSpPr>
        <p:spPr>
          <a:xfrm>
            <a:off x="442913" y="333375"/>
            <a:ext cx="9313331" cy="238125"/>
          </a:xfrm>
          <a:prstGeom prst="rect">
            <a:avLst/>
          </a:prstGeom>
        </p:spPr>
        <p:txBody>
          <a:bodyPr vert="horz" lIns="0" tIns="0" rIns="0" bIns="0" rtlCol="0" anchor="ctr">
            <a:noAutofit/>
          </a:bodyPr>
          <a:lstStyle>
            <a:lvl1pPr>
              <a:defRPr kumimoji="0" lang="ru-RU" sz="2000" b="1" i="0" u="none" strike="noStrike" cap="none" spc="0" normalizeH="0" baseline="0" dirty="0">
                <a:ln>
                  <a:noFill/>
                </a:ln>
                <a:solidFill>
                  <a:srgbClr val="333333"/>
                </a:solidFill>
                <a:effectLst/>
                <a:uLnTx/>
                <a:uFillTx/>
              </a:defRPr>
            </a:lvl1pPr>
          </a:lstStyle>
          <a:p>
            <a:pPr marL="0" marR="0" lvl="0" indent="0" fontAlgn="auto">
              <a:spcAft>
                <a:spcPts val="0"/>
              </a:spcAft>
              <a:buClrTx/>
              <a:buSzTx/>
              <a:buFontTx/>
              <a:tabLst/>
            </a:pPr>
            <a:r>
              <a:rPr lang="ru-RU" dirty="0"/>
              <a:t>Заголовок в одну строку</a:t>
            </a:r>
          </a:p>
        </p:txBody>
      </p:sp>
      <p:sp>
        <p:nvSpPr>
          <p:cNvPr id="7" name="Номер слайда 4">
            <a:extLst>
              <a:ext uri="{FF2B5EF4-FFF2-40B4-BE49-F238E27FC236}">
                <a16:creationId xmlns:a16="http://schemas.microsoft.com/office/drawing/2014/main" id="{5D5EBE05-5D2C-A343-A150-615D41D76C9C}"/>
              </a:ext>
            </a:extLst>
          </p:cNvPr>
          <p:cNvSpPr>
            <a:spLocks noGrp="1"/>
          </p:cNvSpPr>
          <p:nvPr>
            <p:ph type="sldNum" sz="quarter" idx="4"/>
          </p:nvPr>
        </p:nvSpPr>
        <p:spPr>
          <a:xfrm>
            <a:off x="11091425" y="6618570"/>
            <a:ext cx="657663" cy="166671"/>
          </a:xfrm>
          <a:prstGeom prst="rect">
            <a:avLst/>
          </a:prstGeom>
        </p:spPr>
        <p:txBody>
          <a:bodyPr lIns="0" tIns="0" rIns="0" bIns="0"/>
          <a:lstStyle>
            <a:lvl1pPr algn="r">
              <a:defRPr lang="ru-RU" sz="900" smtClean="0">
                <a:solidFill>
                  <a:schemeClr val="tx1">
                    <a:lumMod val="60000"/>
                    <a:lumOff val="40000"/>
                  </a:schemeClr>
                </a:solidFill>
              </a:defRPr>
            </a:lvl1pPr>
          </a:lstStyle>
          <a:p>
            <a:fld id="{3876951F-464B-4F15-8B99-B2E3AFBCA184}" type="slidenum">
              <a:rPr lang="ru-RU" smtClean="0"/>
              <a:pPr/>
              <a:t>‹#›</a:t>
            </a:fld>
            <a:endParaRPr lang="ru-RU" dirty="0"/>
          </a:p>
        </p:txBody>
      </p:sp>
      <p:sp>
        <p:nvSpPr>
          <p:cNvPr id="11" name="Picture Placeholder 2">
            <a:extLst>
              <a:ext uri="{FF2B5EF4-FFF2-40B4-BE49-F238E27FC236}">
                <a16:creationId xmlns:a16="http://schemas.microsoft.com/office/drawing/2014/main" id="{633DDA6E-4829-524C-8EF8-53DCB00DC3E9}"/>
              </a:ext>
            </a:extLst>
          </p:cNvPr>
          <p:cNvSpPr>
            <a:spLocks noGrp="1"/>
          </p:cNvSpPr>
          <p:nvPr>
            <p:ph type="pic" sz="quarter" idx="14" hasCustomPrompt="1"/>
          </p:nvPr>
        </p:nvSpPr>
        <p:spPr>
          <a:xfrm>
            <a:off x="6096001" y="3815648"/>
            <a:ext cx="5653088" cy="2708977"/>
          </a:xfrm>
          <a:prstGeom prst="rect">
            <a:avLst/>
          </a:prstGeom>
          <a:solidFill>
            <a:schemeClr val="bg1">
              <a:lumMod val="95000"/>
            </a:schemeClr>
          </a:solidFill>
        </p:spPr>
        <p:txBody>
          <a:bodyPr anchor="ctr"/>
          <a:lstStyle>
            <a:lvl1pPr algn="ctr">
              <a:buNone/>
              <a:defRPr sz="1400">
                <a:solidFill>
                  <a:schemeClr val="bg1">
                    <a:lumMod val="75000"/>
                  </a:schemeClr>
                </a:solidFill>
              </a:defRPr>
            </a:lvl1pPr>
          </a:lstStyle>
          <a:p>
            <a:r>
              <a:rPr lang="ru-RU" dirty="0"/>
              <a:t>Изображение</a:t>
            </a:r>
          </a:p>
        </p:txBody>
      </p:sp>
    </p:spTree>
    <p:extLst>
      <p:ext uri="{BB962C8B-B14F-4D97-AF65-F5344CB8AC3E}">
        <p14:creationId xmlns:p14="http://schemas.microsoft.com/office/powerpoint/2010/main" val="4249702977"/>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Контент_С двумя изображениями_2">
    <p:spTree>
      <p:nvGrpSpPr>
        <p:cNvPr id="1" name=""/>
        <p:cNvGrpSpPr/>
        <p:nvPr/>
      </p:nvGrpSpPr>
      <p:grpSpPr>
        <a:xfrm>
          <a:off x="0" y="0"/>
          <a:ext cx="0" cy="0"/>
          <a:chOff x="0" y="0"/>
          <a:chExt cx="0" cy="0"/>
        </a:xfrm>
      </p:grpSpPr>
      <p:sp>
        <p:nvSpPr>
          <p:cNvPr id="15" name="Заголовок 8">
            <a:extLst>
              <a:ext uri="{FF2B5EF4-FFF2-40B4-BE49-F238E27FC236}">
                <a16:creationId xmlns:a16="http://schemas.microsoft.com/office/drawing/2014/main" id="{6B040D99-5298-4570-B7B7-A0619CF76F45}"/>
              </a:ext>
            </a:extLst>
          </p:cNvPr>
          <p:cNvSpPr>
            <a:spLocks noGrp="1"/>
          </p:cNvSpPr>
          <p:nvPr>
            <p:ph type="title" hasCustomPrompt="1"/>
          </p:nvPr>
        </p:nvSpPr>
        <p:spPr>
          <a:xfrm>
            <a:off x="442913" y="333375"/>
            <a:ext cx="9313331" cy="238125"/>
          </a:xfrm>
          <a:prstGeom prst="rect">
            <a:avLst/>
          </a:prstGeom>
        </p:spPr>
        <p:txBody>
          <a:bodyPr vert="horz" lIns="0" tIns="0" rIns="0" bIns="0" rtlCol="0" anchor="ctr">
            <a:noAutofit/>
          </a:bodyPr>
          <a:lstStyle>
            <a:lvl1pPr>
              <a:defRPr kumimoji="0" lang="ru-RU" sz="2000" b="1" i="0" u="none" strike="noStrike" cap="none" spc="0" normalizeH="0" baseline="0" dirty="0">
                <a:ln>
                  <a:noFill/>
                </a:ln>
                <a:solidFill>
                  <a:srgbClr val="333333"/>
                </a:solidFill>
                <a:effectLst/>
                <a:uLnTx/>
                <a:uFillTx/>
              </a:defRPr>
            </a:lvl1pPr>
          </a:lstStyle>
          <a:p>
            <a:pPr marL="0" marR="0" lvl="0" indent="0" fontAlgn="auto">
              <a:spcAft>
                <a:spcPts val="0"/>
              </a:spcAft>
              <a:buClrTx/>
              <a:buSzTx/>
              <a:buFontTx/>
              <a:tabLst/>
            </a:pPr>
            <a:r>
              <a:rPr lang="ru-RU" dirty="0"/>
              <a:t>Заголовок в одну строку</a:t>
            </a:r>
          </a:p>
        </p:txBody>
      </p:sp>
      <p:sp>
        <p:nvSpPr>
          <p:cNvPr id="7" name="Picture Placeholder 2">
            <a:extLst>
              <a:ext uri="{FF2B5EF4-FFF2-40B4-BE49-F238E27FC236}">
                <a16:creationId xmlns:a16="http://schemas.microsoft.com/office/drawing/2014/main" id="{40309FEB-2F69-1A45-A4C4-0A60290F76A3}"/>
              </a:ext>
            </a:extLst>
          </p:cNvPr>
          <p:cNvSpPr>
            <a:spLocks noGrp="1"/>
          </p:cNvSpPr>
          <p:nvPr>
            <p:ph type="pic" sz="quarter" idx="13" hasCustomPrompt="1"/>
          </p:nvPr>
        </p:nvSpPr>
        <p:spPr>
          <a:xfrm>
            <a:off x="442913" y="1089024"/>
            <a:ext cx="5537482" cy="2738181"/>
          </a:xfrm>
          <a:prstGeom prst="rect">
            <a:avLst/>
          </a:prstGeom>
          <a:solidFill>
            <a:schemeClr val="bg1">
              <a:lumMod val="95000"/>
            </a:schemeClr>
          </a:solidFill>
        </p:spPr>
        <p:txBody>
          <a:bodyPr anchor="ctr"/>
          <a:lstStyle>
            <a:lvl1pPr algn="ctr">
              <a:buNone/>
              <a:defRPr sz="1400">
                <a:solidFill>
                  <a:schemeClr val="bg1">
                    <a:lumMod val="75000"/>
                  </a:schemeClr>
                </a:solidFill>
              </a:defRPr>
            </a:lvl1pPr>
          </a:lstStyle>
          <a:p>
            <a:r>
              <a:rPr lang="ru-RU" dirty="0"/>
              <a:t>Изображение</a:t>
            </a:r>
          </a:p>
        </p:txBody>
      </p:sp>
      <p:sp>
        <p:nvSpPr>
          <p:cNvPr id="9" name="Picture Placeholder 2">
            <a:extLst>
              <a:ext uri="{FF2B5EF4-FFF2-40B4-BE49-F238E27FC236}">
                <a16:creationId xmlns:a16="http://schemas.microsoft.com/office/drawing/2014/main" id="{442FE678-B9EF-8549-AE38-75452B02EA66}"/>
              </a:ext>
            </a:extLst>
          </p:cNvPr>
          <p:cNvSpPr>
            <a:spLocks noGrp="1"/>
          </p:cNvSpPr>
          <p:nvPr>
            <p:ph type="pic" sz="quarter" idx="14" hasCustomPrompt="1"/>
          </p:nvPr>
        </p:nvSpPr>
        <p:spPr>
          <a:xfrm>
            <a:off x="6211606" y="1089024"/>
            <a:ext cx="5537482" cy="2738181"/>
          </a:xfrm>
          <a:prstGeom prst="rect">
            <a:avLst/>
          </a:prstGeom>
          <a:solidFill>
            <a:schemeClr val="bg1">
              <a:lumMod val="95000"/>
            </a:schemeClr>
          </a:solidFill>
        </p:spPr>
        <p:txBody>
          <a:bodyPr anchor="ctr"/>
          <a:lstStyle>
            <a:lvl1pPr algn="ctr">
              <a:buNone/>
              <a:defRPr sz="1400">
                <a:solidFill>
                  <a:schemeClr val="bg1">
                    <a:lumMod val="75000"/>
                  </a:schemeClr>
                </a:solidFill>
              </a:defRPr>
            </a:lvl1pPr>
          </a:lstStyle>
          <a:p>
            <a:r>
              <a:rPr lang="ru-RU" dirty="0"/>
              <a:t>Изображение</a:t>
            </a:r>
          </a:p>
        </p:txBody>
      </p:sp>
      <p:sp>
        <p:nvSpPr>
          <p:cNvPr id="12" name="Нижний колонтитул 3">
            <a:extLst>
              <a:ext uri="{FF2B5EF4-FFF2-40B4-BE49-F238E27FC236}">
                <a16:creationId xmlns:a16="http://schemas.microsoft.com/office/drawing/2014/main" id="{E633EB9A-84DF-714A-BFC8-4625698667BD}"/>
              </a:ext>
            </a:extLst>
          </p:cNvPr>
          <p:cNvSpPr>
            <a:spLocks noGrp="1"/>
          </p:cNvSpPr>
          <p:nvPr>
            <p:ph type="ftr" sz="quarter" idx="11"/>
          </p:nvPr>
        </p:nvSpPr>
        <p:spPr>
          <a:xfrm>
            <a:off x="442913" y="6606304"/>
            <a:ext cx="6480000" cy="166671"/>
          </a:xfrm>
          <a:prstGeom prst="rect">
            <a:avLst/>
          </a:prstGeom>
        </p:spPr>
        <p:txBody>
          <a:bodyPr lIns="0" tIns="0" rIns="0" bIns="0"/>
          <a:lstStyle>
            <a:defPPr>
              <a:defRPr lang="ru-RU"/>
            </a:defPPr>
            <a:lvl1pPr marL="0" algn="l" defTabSz="914400" rtl="0" eaLnBrk="1" latinLnBrk="0" hangingPunct="1">
              <a:defRPr sz="800" kern="1200">
                <a:solidFill>
                  <a:schemeClr val="tx1">
                    <a:lumMod val="60000"/>
                    <a:lumOff val="4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ru-RU" dirty="0"/>
          </a:p>
        </p:txBody>
      </p:sp>
      <p:sp>
        <p:nvSpPr>
          <p:cNvPr id="10" name="Номер слайда 4">
            <a:extLst>
              <a:ext uri="{FF2B5EF4-FFF2-40B4-BE49-F238E27FC236}">
                <a16:creationId xmlns:a16="http://schemas.microsoft.com/office/drawing/2014/main" id="{D59007D3-1B2E-8742-B87E-9AB978E51FC3}"/>
              </a:ext>
            </a:extLst>
          </p:cNvPr>
          <p:cNvSpPr>
            <a:spLocks noGrp="1"/>
          </p:cNvSpPr>
          <p:nvPr>
            <p:ph type="sldNum" sz="quarter" idx="4"/>
          </p:nvPr>
        </p:nvSpPr>
        <p:spPr>
          <a:xfrm>
            <a:off x="11091425" y="6618570"/>
            <a:ext cx="657663" cy="166671"/>
          </a:xfrm>
          <a:prstGeom prst="rect">
            <a:avLst/>
          </a:prstGeom>
        </p:spPr>
        <p:txBody>
          <a:bodyPr lIns="0" tIns="0" rIns="0" bIns="0"/>
          <a:lstStyle>
            <a:lvl1pPr algn="r">
              <a:defRPr lang="ru-RU" sz="900" smtClean="0">
                <a:solidFill>
                  <a:schemeClr val="tx1">
                    <a:lumMod val="60000"/>
                    <a:lumOff val="40000"/>
                  </a:schemeClr>
                </a:solidFill>
              </a:defRPr>
            </a:lvl1pPr>
          </a:lstStyle>
          <a:p>
            <a:fld id="{3876951F-464B-4F15-8B99-B2E3AFBCA184}" type="slidenum">
              <a:rPr lang="ru-RU" smtClean="0"/>
              <a:pPr/>
              <a:t>‹#›</a:t>
            </a:fld>
            <a:endParaRPr lang="ru-RU" dirty="0"/>
          </a:p>
        </p:txBody>
      </p:sp>
    </p:spTree>
    <p:extLst>
      <p:ext uri="{BB962C8B-B14F-4D97-AF65-F5344CB8AC3E}">
        <p14:creationId xmlns:p14="http://schemas.microsoft.com/office/powerpoint/2010/main" val="2449936047"/>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Контент_С двумя изображениями_3">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F501228A-F7F5-4B89-8AA4-BF4CE252BEFA}"/>
              </a:ext>
            </a:extLst>
          </p:cNvPr>
          <p:cNvSpPr>
            <a:spLocks noGrp="1"/>
          </p:cNvSpPr>
          <p:nvPr>
            <p:ph type="pic" sz="quarter" idx="13" hasCustomPrompt="1"/>
          </p:nvPr>
        </p:nvSpPr>
        <p:spPr>
          <a:xfrm>
            <a:off x="787183" y="1433941"/>
            <a:ext cx="4457420" cy="3133297"/>
          </a:xfrm>
          <a:prstGeom prst="rect">
            <a:avLst/>
          </a:prstGeom>
          <a:solidFill>
            <a:schemeClr val="bg1">
              <a:lumMod val="95000"/>
            </a:schemeClr>
          </a:solidFill>
        </p:spPr>
        <p:txBody>
          <a:bodyPr anchor="ctr"/>
          <a:lstStyle>
            <a:lvl1pPr algn="ctr">
              <a:buNone/>
              <a:defRPr sz="1400">
                <a:solidFill>
                  <a:schemeClr val="bg1">
                    <a:lumMod val="75000"/>
                  </a:schemeClr>
                </a:solidFill>
              </a:defRPr>
            </a:lvl1pPr>
          </a:lstStyle>
          <a:p>
            <a:r>
              <a:rPr lang="ru-RU" dirty="0"/>
              <a:t>Изображение</a:t>
            </a:r>
          </a:p>
        </p:txBody>
      </p:sp>
      <p:sp>
        <p:nvSpPr>
          <p:cNvPr id="8" name="Заголовок 8">
            <a:extLst>
              <a:ext uri="{FF2B5EF4-FFF2-40B4-BE49-F238E27FC236}">
                <a16:creationId xmlns:a16="http://schemas.microsoft.com/office/drawing/2014/main" id="{4680C4C0-4AE6-4A51-AE54-33226A54B472}"/>
              </a:ext>
            </a:extLst>
          </p:cNvPr>
          <p:cNvSpPr>
            <a:spLocks noGrp="1"/>
          </p:cNvSpPr>
          <p:nvPr>
            <p:ph type="title" hasCustomPrompt="1"/>
          </p:nvPr>
        </p:nvSpPr>
        <p:spPr>
          <a:xfrm>
            <a:off x="442913" y="333375"/>
            <a:ext cx="9313331" cy="506730"/>
          </a:xfrm>
          <a:prstGeom prst="rect">
            <a:avLst/>
          </a:prstGeom>
        </p:spPr>
        <p:txBody>
          <a:bodyPr vert="horz" lIns="0" tIns="0" rIns="0" bIns="0" rtlCol="0" anchor="ctr">
            <a:noAutofit/>
          </a:bodyPr>
          <a:lstStyle>
            <a:lvl1pPr>
              <a:defRPr lang="ru-RU" sz="2000" b="1" dirty="0"/>
            </a:lvl1pPr>
          </a:lstStyle>
          <a:p>
            <a:pPr lvl="0"/>
            <a:r>
              <a:rPr lang="ru-RU" dirty="0"/>
              <a:t>Заголовок </a:t>
            </a:r>
            <a:br>
              <a:rPr lang="ru-RU" dirty="0"/>
            </a:br>
            <a:r>
              <a:rPr lang="ru-RU" dirty="0"/>
              <a:t>в две строки</a:t>
            </a:r>
          </a:p>
        </p:txBody>
      </p:sp>
      <p:sp>
        <p:nvSpPr>
          <p:cNvPr id="11" name="Нижний колонтитул 3">
            <a:extLst>
              <a:ext uri="{FF2B5EF4-FFF2-40B4-BE49-F238E27FC236}">
                <a16:creationId xmlns:a16="http://schemas.microsoft.com/office/drawing/2014/main" id="{DCB4763A-FD1C-5240-855B-496EB666B7FC}"/>
              </a:ext>
            </a:extLst>
          </p:cNvPr>
          <p:cNvSpPr>
            <a:spLocks noGrp="1"/>
          </p:cNvSpPr>
          <p:nvPr>
            <p:ph type="ftr" sz="quarter" idx="11"/>
          </p:nvPr>
        </p:nvSpPr>
        <p:spPr>
          <a:xfrm>
            <a:off x="442913" y="6606304"/>
            <a:ext cx="6480000" cy="166671"/>
          </a:xfrm>
          <a:prstGeom prst="rect">
            <a:avLst/>
          </a:prstGeom>
        </p:spPr>
        <p:txBody>
          <a:bodyPr lIns="0" tIns="0" rIns="0" bIns="0"/>
          <a:lstStyle>
            <a:defPPr>
              <a:defRPr lang="ru-RU"/>
            </a:defPPr>
            <a:lvl1pPr marL="0" algn="l" defTabSz="914400" rtl="0" eaLnBrk="1" latinLnBrk="0" hangingPunct="1">
              <a:defRPr sz="800" kern="1200">
                <a:solidFill>
                  <a:schemeClr val="tx1">
                    <a:lumMod val="60000"/>
                    <a:lumOff val="4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ru-RU" dirty="0"/>
          </a:p>
        </p:txBody>
      </p:sp>
      <p:sp>
        <p:nvSpPr>
          <p:cNvPr id="9" name="Номер слайда 4">
            <a:extLst>
              <a:ext uri="{FF2B5EF4-FFF2-40B4-BE49-F238E27FC236}">
                <a16:creationId xmlns:a16="http://schemas.microsoft.com/office/drawing/2014/main" id="{FBE2BCAC-71CD-F248-9ED7-F49631CA4312}"/>
              </a:ext>
            </a:extLst>
          </p:cNvPr>
          <p:cNvSpPr>
            <a:spLocks noGrp="1"/>
          </p:cNvSpPr>
          <p:nvPr>
            <p:ph type="sldNum" sz="quarter" idx="4"/>
          </p:nvPr>
        </p:nvSpPr>
        <p:spPr>
          <a:xfrm>
            <a:off x="11091425" y="6618570"/>
            <a:ext cx="657663" cy="166671"/>
          </a:xfrm>
          <a:prstGeom prst="rect">
            <a:avLst/>
          </a:prstGeom>
        </p:spPr>
        <p:txBody>
          <a:bodyPr lIns="0" tIns="0" rIns="0" bIns="0"/>
          <a:lstStyle>
            <a:lvl1pPr algn="r">
              <a:defRPr lang="ru-RU" sz="900" smtClean="0">
                <a:solidFill>
                  <a:schemeClr val="tx1">
                    <a:lumMod val="60000"/>
                    <a:lumOff val="40000"/>
                  </a:schemeClr>
                </a:solidFill>
              </a:defRPr>
            </a:lvl1pPr>
          </a:lstStyle>
          <a:p>
            <a:fld id="{3876951F-464B-4F15-8B99-B2E3AFBCA184}" type="slidenum">
              <a:rPr lang="ru-RU" smtClean="0"/>
              <a:pPr/>
              <a:t>‹#›</a:t>
            </a:fld>
            <a:endParaRPr lang="ru-RU" dirty="0"/>
          </a:p>
        </p:txBody>
      </p:sp>
      <p:sp>
        <p:nvSpPr>
          <p:cNvPr id="10" name="Picture Placeholder 2">
            <a:extLst>
              <a:ext uri="{FF2B5EF4-FFF2-40B4-BE49-F238E27FC236}">
                <a16:creationId xmlns:a16="http://schemas.microsoft.com/office/drawing/2014/main" id="{7753E15F-A0C3-0E42-85F7-5AAA4BBD6719}"/>
              </a:ext>
            </a:extLst>
          </p:cNvPr>
          <p:cNvSpPr>
            <a:spLocks noGrp="1"/>
          </p:cNvSpPr>
          <p:nvPr>
            <p:ph type="pic" sz="quarter" idx="14" hasCustomPrompt="1"/>
          </p:nvPr>
        </p:nvSpPr>
        <p:spPr>
          <a:xfrm>
            <a:off x="6906566" y="1433940"/>
            <a:ext cx="4457420" cy="3133297"/>
          </a:xfrm>
          <a:prstGeom prst="rect">
            <a:avLst/>
          </a:prstGeom>
          <a:solidFill>
            <a:schemeClr val="bg1">
              <a:lumMod val="95000"/>
            </a:schemeClr>
          </a:solidFill>
        </p:spPr>
        <p:txBody>
          <a:bodyPr anchor="ctr"/>
          <a:lstStyle>
            <a:lvl1pPr algn="ctr">
              <a:buNone/>
              <a:defRPr sz="1400">
                <a:solidFill>
                  <a:schemeClr val="bg1">
                    <a:lumMod val="75000"/>
                  </a:schemeClr>
                </a:solidFill>
              </a:defRPr>
            </a:lvl1pPr>
          </a:lstStyle>
          <a:p>
            <a:r>
              <a:rPr lang="ru-RU" dirty="0"/>
              <a:t>Изображение</a:t>
            </a:r>
          </a:p>
        </p:txBody>
      </p:sp>
    </p:spTree>
    <p:extLst>
      <p:ext uri="{BB962C8B-B14F-4D97-AF65-F5344CB8AC3E}">
        <p14:creationId xmlns:p14="http://schemas.microsoft.com/office/powerpoint/2010/main" val="2056694579"/>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Контент_С тремя изображениями">
    <p:spTree>
      <p:nvGrpSpPr>
        <p:cNvPr id="1" name=""/>
        <p:cNvGrpSpPr/>
        <p:nvPr/>
      </p:nvGrpSpPr>
      <p:grpSpPr>
        <a:xfrm>
          <a:off x="0" y="0"/>
          <a:ext cx="0" cy="0"/>
          <a:chOff x="0" y="0"/>
          <a:chExt cx="0" cy="0"/>
        </a:xfrm>
      </p:grpSpPr>
      <p:sp>
        <p:nvSpPr>
          <p:cNvPr id="11" name="Picture Placeholder 2">
            <a:extLst>
              <a:ext uri="{FF2B5EF4-FFF2-40B4-BE49-F238E27FC236}">
                <a16:creationId xmlns:a16="http://schemas.microsoft.com/office/drawing/2014/main" id="{1C66CD28-3F55-410F-9819-EA9A18FAF701}"/>
              </a:ext>
            </a:extLst>
          </p:cNvPr>
          <p:cNvSpPr>
            <a:spLocks noGrp="1"/>
          </p:cNvSpPr>
          <p:nvPr>
            <p:ph type="pic" sz="quarter" idx="13" hasCustomPrompt="1"/>
          </p:nvPr>
        </p:nvSpPr>
        <p:spPr>
          <a:xfrm>
            <a:off x="442913" y="1098261"/>
            <a:ext cx="3679551" cy="1986683"/>
          </a:xfrm>
          <a:prstGeom prst="rect">
            <a:avLst/>
          </a:prstGeom>
          <a:solidFill>
            <a:schemeClr val="bg1">
              <a:lumMod val="95000"/>
            </a:schemeClr>
          </a:solidFill>
        </p:spPr>
        <p:txBody>
          <a:bodyPr anchor="ctr"/>
          <a:lstStyle>
            <a:lvl1pPr algn="ctr">
              <a:buNone/>
              <a:defRPr sz="1400">
                <a:solidFill>
                  <a:schemeClr val="bg1">
                    <a:lumMod val="75000"/>
                  </a:schemeClr>
                </a:solidFill>
              </a:defRPr>
            </a:lvl1pPr>
          </a:lstStyle>
          <a:p>
            <a:r>
              <a:rPr lang="ru-RU" dirty="0"/>
              <a:t>Изображение</a:t>
            </a:r>
          </a:p>
        </p:txBody>
      </p:sp>
      <p:sp>
        <p:nvSpPr>
          <p:cNvPr id="12" name="Picture Placeholder 2">
            <a:extLst>
              <a:ext uri="{FF2B5EF4-FFF2-40B4-BE49-F238E27FC236}">
                <a16:creationId xmlns:a16="http://schemas.microsoft.com/office/drawing/2014/main" id="{28FB1FBE-54B8-468D-BEE4-D474840E56A5}"/>
              </a:ext>
            </a:extLst>
          </p:cNvPr>
          <p:cNvSpPr>
            <a:spLocks noGrp="1"/>
          </p:cNvSpPr>
          <p:nvPr>
            <p:ph type="pic" sz="quarter" idx="14" hasCustomPrompt="1"/>
          </p:nvPr>
        </p:nvSpPr>
        <p:spPr>
          <a:xfrm>
            <a:off x="4256225" y="1089261"/>
            <a:ext cx="3679551" cy="1986683"/>
          </a:xfrm>
          <a:prstGeom prst="rect">
            <a:avLst/>
          </a:prstGeom>
          <a:solidFill>
            <a:schemeClr val="bg1">
              <a:lumMod val="95000"/>
            </a:schemeClr>
          </a:solidFill>
        </p:spPr>
        <p:txBody>
          <a:bodyPr anchor="ctr"/>
          <a:lstStyle>
            <a:lvl1pPr algn="ctr">
              <a:buNone/>
              <a:defRPr sz="1400">
                <a:solidFill>
                  <a:schemeClr val="bg1">
                    <a:lumMod val="75000"/>
                  </a:schemeClr>
                </a:solidFill>
              </a:defRPr>
            </a:lvl1pPr>
          </a:lstStyle>
          <a:p>
            <a:r>
              <a:rPr lang="ru-RU" dirty="0"/>
              <a:t>Изображение</a:t>
            </a:r>
          </a:p>
        </p:txBody>
      </p:sp>
      <p:sp>
        <p:nvSpPr>
          <p:cNvPr id="14" name="Picture Placeholder 2">
            <a:extLst>
              <a:ext uri="{FF2B5EF4-FFF2-40B4-BE49-F238E27FC236}">
                <a16:creationId xmlns:a16="http://schemas.microsoft.com/office/drawing/2014/main" id="{7F7E0F36-A33D-4887-B043-DB137260C218}"/>
              </a:ext>
            </a:extLst>
          </p:cNvPr>
          <p:cNvSpPr>
            <a:spLocks noGrp="1"/>
          </p:cNvSpPr>
          <p:nvPr>
            <p:ph type="pic" sz="quarter" idx="15" hasCustomPrompt="1"/>
          </p:nvPr>
        </p:nvSpPr>
        <p:spPr>
          <a:xfrm>
            <a:off x="8069537" y="1089261"/>
            <a:ext cx="3679551" cy="1986683"/>
          </a:xfrm>
          <a:prstGeom prst="rect">
            <a:avLst/>
          </a:prstGeom>
          <a:solidFill>
            <a:schemeClr val="bg1">
              <a:lumMod val="95000"/>
            </a:schemeClr>
          </a:solidFill>
        </p:spPr>
        <p:txBody>
          <a:bodyPr anchor="ctr"/>
          <a:lstStyle>
            <a:lvl1pPr algn="ctr">
              <a:buNone/>
              <a:defRPr sz="1400">
                <a:solidFill>
                  <a:schemeClr val="bg1">
                    <a:lumMod val="75000"/>
                  </a:schemeClr>
                </a:solidFill>
              </a:defRPr>
            </a:lvl1pPr>
          </a:lstStyle>
          <a:p>
            <a:r>
              <a:rPr lang="ru-RU" dirty="0"/>
              <a:t>Изображение</a:t>
            </a:r>
          </a:p>
        </p:txBody>
      </p:sp>
      <p:sp>
        <p:nvSpPr>
          <p:cNvPr id="9" name="Нижний колонтитул 3">
            <a:extLst>
              <a:ext uri="{FF2B5EF4-FFF2-40B4-BE49-F238E27FC236}">
                <a16:creationId xmlns:a16="http://schemas.microsoft.com/office/drawing/2014/main" id="{C176ECFF-4A52-C44D-9307-D8FF2196522F}"/>
              </a:ext>
            </a:extLst>
          </p:cNvPr>
          <p:cNvSpPr>
            <a:spLocks noGrp="1"/>
          </p:cNvSpPr>
          <p:nvPr>
            <p:ph type="ftr" sz="quarter" idx="11"/>
          </p:nvPr>
        </p:nvSpPr>
        <p:spPr>
          <a:xfrm>
            <a:off x="442913" y="6606304"/>
            <a:ext cx="6480000" cy="166671"/>
          </a:xfrm>
          <a:prstGeom prst="rect">
            <a:avLst/>
          </a:prstGeom>
        </p:spPr>
        <p:txBody>
          <a:bodyPr lIns="0" tIns="0" rIns="0" bIns="0"/>
          <a:lstStyle>
            <a:defPPr>
              <a:defRPr lang="ru-RU"/>
            </a:defPPr>
            <a:lvl1pPr marL="0" algn="l" defTabSz="914400" rtl="0" eaLnBrk="1" latinLnBrk="0" hangingPunct="1">
              <a:defRPr sz="800" kern="1200">
                <a:solidFill>
                  <a:schemeClr val="tx1">
                    <a:lumMod val="60000"/>
                    <a:lumOff val="4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ru-RU" dirty="0"/>
          </a:p>
        </p:txBody>
      </p:sp>
      <p:sp>
        <p:nvSpPr>
          <p:cNvPr id="10" name="Заголовок 8">
            <a:extLst>
              <a:ext uri="{FF2B5EF4-FFF2-40B4-BE49-F238E27FC236}">
                <a16:creationId xmlns:a16="http://schemas.microsoft.com/office/drawing/2014/main" id="{68D7C9C2-8C93-D94F-99E5-EE91976337A0}"/>
              </a:ext>
            </a:extLst>
          </p:cNvPr>
          <p:cNvSpPr>
            <a:spLocks noGrp="1"/>
          </p:cNvSpPr>
          <p:nvPr>
            <p:ph type="title" hasCustomPrompt="1"/>
          </p:nvPr>
        </p:nvSpPr>
        <p:spPr>
          <a:xfrm>
            <a:off x="442913" y="333375"/>
            <a:ext cx="9313331" cy="238125"/>
          </a:xfrm>
          <a:prstGeom prst="rect">
            <a:avLst/>
          </a:prstGeom>
        </p:spPr>
        <p:txBody>
          <a:bodyPr vert="horz" lIns="0" tIns="0" rIns="0" bIns="0" rtlCol="0" anchor="ctr">
            <a:noAutofit/>
          </a:bodyPr>
          <a:lstStyle>
            <a:lvl1pPr>
              <a:defRPr kumimoji="0" lang="ru-RU" sz="2000" b="1" i="0" u="none" strike="noStrike" cap="none" spc="0" normalizeH="0" baseline="0" dirty="0">
                <a:ln>
                  <a:noFill/>
                </a:ln>
                <a:solidFill>
                  <a:srgbClr val="333333"/>
                </a:solidFill>
                <a:effectLst/>
                <a:uLnTx/>
                <a:uFillTx/>
              </a:defRPr>
            </a:lvl1pPr>
          </a:lstStyle>
          <a:p>
            <a:pPr marL="0" marR="0" lvl="0" indent="0" fontAlgn="auto">
              <a:spcAft>
                <a:spcPts val="0"/>
              </a:spcAft>
              <a:buClrTx/>
              <a:buSzTx/>
              <a:buFontTx/>
              <a:tabLst/>
            </a:pPr>
            <a:r>
              <a:rPr lang="ru-RU" dirty="0"/>
              <a:t>Заголовок в одну строку</a:t>
            </a:r>
          </a:p>
        </p:txBody>
      </p:sp>
      <p:sp>
        <p:nvSpPr>
          <p:cNvPr id="13" name="Номер слайда 4">
            <a:extLst>
              <a:ext uri="{FF2B5EF4-FFF2-40B4-BE49-F238E27FC236}">
                <a16:creationId xmlns:a16="http://schemas.microsoft.com/office/drawing/2014/main" id="{E3CF8DC7-47EB-6C41-B341-50AD45200334}"/>
              </a:ext>
            </a:extLst>
          </p:cNvPr>
          <p:cNvSpPr>
            <a:spLocks noGrp="1"/>
          </p:cNvSpPr>
          <p:nvPr>
            <p:ph type="sldNum" sz="quarter" idx="4"/>
          </p:nvPr>
        </p:nvSpPr>
        <p:spPr>
          <a:xfrm>
            <a:off x="11091425" y="6618570"/>
            <a:ext cx="657663" cy="166671"/>
          </a:xfrm>
          <a:prstGeom prst="rect">
            <a:avLst/>
          </a:prstGeom>
        </p:spPr>
        <p:txBody>
          <a:bodyPr lIns="0" tIns="0" rIns="0" bIns="0"/>
          <a:lstStyle>
            <a:lvl1pPr algn="r">
              <a:defRPr lang="ru-RU" sz="900" smtClean="0">
                <a:solidFill>
                  <a:schemeClr val="tx1">
                    <a:lumMod val="60000"/>
                    <a:lumOff val="40000"/>
                  </a:schemeClr>
                </a:solidFill>
              </a:defRPr>
            </a:lvl1pPr>
          </a:lstStyle>
          <a:p>
            <a:fld id="{3876951F-464B-4F15-8B99-B2E3AFBCA184}" type="slidenum">
              <a:rPr lang="ru-RU" smtClean="0"/>
              <a:pPr/>
              <a:t>‹#›</a:t>
            </a:fld>
            <a:endParaRPr lang="ru-RU" dirty="0"/>
          </a:p>
        </p:txBody>
      </p:sp>
    </p:spTree>
    <p:extLst>
      <p:ext uri="{BB962C8B-B14F-4D97-AF65-F5344CB8AC3E}">
        <p14:creationId xmlns:p14="http://schemas.microsoft.com/office/powerpoint/2010/main" val="3737984625"/>
      </p:ext>
    </p:extLst>
  </p:cSld>
  <p:clrMapOvr>
    <a:masterClrMapping/>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Контент_С четырьмя изображениями_1">
    <p:spTree>
      <p:nvGrpSpPr>
        <p:cNvPr id="1" name=""/>
        <p:cNvGrpSpPr/>
        <p:nvPr/>
      </p:nvGrpSpPr>
      <p:grpSpPr>
        <a:xfrm>
          <a:off x="0" y="0"/>
          <a:ext cx="0" cy="0"/>
          <a:chOff x="0" y="0"/>
          <a:chExt cx="0" cy="0"/>
        </a:xfrm>
      </p:grpSpPr>
      <p:sp>
        <p:nvSpPr>
          <p:cNvPr id="12" name="Picture Placeholder 2">
            <a:extLst>
              <a:ext uri="{FF2B5EF4-FFF2-40B4-BE49-F238E27FC236}">
                <a16:creationId xmlns:a16="http://schemas.microsoft.com/office/drawing/2014/main" id="{631E94E7-4F6B-46A0-A92E-1FD35292832F}"/>
              </a:ext>
            </a:extLst>
          </p:cNvPr>
          <p:cNvSpPr>
            <a:spLocks noGrp="1"/>
          </p:cNvSpPr>
          <p:nvPr>
            <p:ph type="pic" sz="quarter" idx="13" hasCustomPrompt="1"/>
          </p:nvPr>
        </p:nvSpPr>
        <p:spPr>
          <a:xfrm>
            <a:off x="442913" y="1013459"/>
            <a:ext cx="2745021" cy="2060818"/>
          </a:xfrm>
          <a:prstGeom prst="rect">
            <a:avLst/>
          </a:prstGeom>
          <a:solidFill>
            <a:schemeClr val="bg1">
              <a:lumMod val="95000"/>
            </a:schemeClr>
          </a:solidFill>
        </p:spPr>
        <p:txBody>
          <a:bodyPr anchor="ctr"/>
          <a:lstStyle>
            <a:lvl1pPr algn="ctr">
              <a:buNone/>
              <a:defRPr sz="1400">
                <a:solidFill>
                  <a:schemeClr val="bg1">
                    <a:lumMod val="75000"/>
                  </a:schemeClr>
                </a:solidFill>
              </a:defRPr>
            </a:lvl1pPr>
          </a:lstStyle>
          <a:p>
            <a:r>
              <a:rPr lang="ru-RU" dirty="0"/>
              <a:t>Изображение</a:t>
            </a:r>
          </a:p>
        </p:txBody>
      </p:sp>
      <p:sp>
        <p:nvSpPr>
          <p:cNvPr id="14" name="Picture Placeholder 2">
            <a:extLst>
              <a:ext uri="{FF2B5EF4-FFF2-40B4-BE49-F238E27FC236}">
                <a16:creationId xmlns:a16="http://schemas.microsoft.com/office/drawing/2014/main" id="{6B370701-156F-476D-B392-550C1A74360F}"/>
              </a:ext>
            </a:extLst>
          </p:cNvPr>
          <p:cNvSpPr>
            <a:spLocks noGrp="1"/>
          </p:cNvSpPr>
          <p:nvPr>
            <p:ph type="pic" sz="quarter" idx="14" hasCustomPrompt="1"/>
          </p:nvPr>
        </p:nvSpPr>
        <p:spPr>
          <a:xfrm>
            <a:off x="3296631" y="1013461"/>
            <a:ext cx="2745021" cy="2056310"/>
          </a:xfrm>
          <a:prstGeom prst="rect">
            <a:avLst/>
          </a:prstGeom>
          <a:solidFill>
            <a:schemeClr val="bg1">
              <a:lumMod val="95000"/>
            </a:schemeClr>
          </a:solidFill>
        </p:spPr>
        <p:txBody>
          <a:bodyPr anchor="ctr"/>
          <a:lstStyle>
            <a:lvl1pPr algn="ctr">
              <a:buNone/>
              <a:defRPr sz="1400">
                <a:solidFill>
                  <a:schemeClr val="bg1">
                    <a:lumMod val="75000"/>
                  </a:schemeClr>
                </a:solidFill>
              </a:defRPr>
            </a:lvl1pPr>
          </a:lstStyle>
          <a:p>
            <a:r>
              <a:rPr lang="ru-RU" dirty="0"/>
              <a:t>Изображение</a:t>
            </a:r>
          </a:p>
        </p:txBody>
      </p:sp>
      <p:sp>
        <p:nvSpPr>
          <p:cNvPr id="16" name="Picture Placeholder 2">
            <a:extLst>
              <a:ext uri="{FF2B5EF4-FFF2-40B4-BE49-F238E27FC236}">
                <a16:creationId xmlns:a16="http://schemas.microsoft.com/office/drawing/2014/main" id="{405BFD8C-2E96-483B-A50B-ED8221B1CB1A}"/>
              </a:ext>
            </a:extLst>
          </p:cNvPr>
          <p:cNvSpPr>
            <a:spLocks noGrp="1"/>
          </p:cNvSpPr>
          <p:nvPr>
            <p:ph type="pic" sz="quarter" idx="15" hasCustomPrompt="1"/>
          </p:nvPr>
        </p:nvSpPr>
        <p:spPr>
          <a:xfrm>
            <a:off x="6150349" y="1013461"/>
            <a:ext cx="2745021" cy="2056310"/>
          </a:xfrm>
          <a:prstGeom prst="rect">
            <a:avLst/>
          </a:prstGeom>
          <a:solidFill>
            <a:schemeClr val="bg1">
              <a:lumMod val="95000"/>
            </a:schemeClr>
          </a:solidFill>
        </p:spPr>
        <p:txBody>
          <a:bodyPr anchor="ctr"/>
          <a:lstStyle>
            <a:lvl1pPr algn="ctr">
              <a:buNone/>
              <a:defRPr sz="1400">
                <a:solidFill>
                  <a:schemeClr val="bg1">
                    <a:lumMod val="75000"/>
                  </a:schemeClr>
                </a:solidFill>
              </a:defRPr>
            </a:lvl1pPr>
          </a:lstStyle>
          <a:p>
            <a:r>
              <a:rPr lang="ru-RU" dirty="0"/>
              <a:t>Изображение</a:t>
            </a:r>
          </a:p>
        </p:txBody>
      </p:sp>
      <p:sp>
        <p:nvSpPr>
          <p:cNvPr id="17" name="Picture Placeholder 2">
            <a:extLst>
              <a:ext uri="{FF2B5EF4-FFF2-40B4-BE49-F238E27FC236}">
                <a16:creationId xmlns:a16="http://schemas.microsoft.com/office/drawing/2014/main" id="{C7BD3B3F-6126-4813-A285-4562EA487A8B}"/>
              </a:ext>
            </a:extLst>
          </p:cNvPr>
          <p:cNvSpPr>
            <a:spLocks noGrp="1"/>
          </p:cNvSpPr>
          <p:nvPr>
            <p:ph type="pic" sz="quarter" idx="16" hasCustomPrompt="1"/>
          </p:nvPr>
        </p:nvSpPr>
        <p:spPr>
          <a:xfrm>
            <a:off x="9004067" y="1013461"/>
            <a:ext cx="2745021" cy="2056310"/>
          </a:xfrm>
          <a:prstGeom prst="rect">
            <a:avLst/>
          </a:prstGeom>
          <a:solidFill>
            <a:schemeClr val="bg1">
              <a:lumMod val="95000"/>
            </a:schemeClr>
          </a:solidFill>
        </p:spPr>
        <p:txBody>
          <a:bodyPr anchor="ctr"/>
          <a:lstStyle>
            <a:lvl1pPr algn="ctr">
              <a:buNone/>
              <a:defRPr sz="1400">
                <a:solidFill>
                  <a:schemeClr val="bg1">
                    <a:lumMod val="75000"/>
                  </a:schemeClr>
                </a:solidFill>
              </a:defRPr>
            </a:lvl1pPr>
          </a:lstStyle>
          <a:p>
            <a:r>
              <a:rPr lang="ru-RU" dirty="0"/>
              <a:t>Изображение</a:t>
            </a:r>
          </a:p>
        </p:txBody>
      </p:sp>
      <p:sp>
        <p:nvSpPr>
          <p:cNvPr id="9" name="Нижний колонтитул 3">
            <a:extLst>
              <a:ext uri="{FF2B5EF4-FFF2-40B4-BE49-F238E27FC236}">
                <a16:creationId xmlns:a16="http://schemas.microsoft.com/office/drawing/2014/main" id="{DE8BCF56-9C19-814E-A20D-F013DD86FD4A}"/>
              </a:ext>
            </a:extLst>
          </p:cNvPr>
          <p:cNvSpPr>
            <a:spLocks noGrp="1"/>
          </p:cNvSpPr>
          <p:nvPr>
            <p:ph type="ftr" sz="quarter" idx="11"/>
          </p:nvPr>
        </p:nvSpPr>
        <p:spPr>
          <a:xfrm>
            <a:off x="442913" y="6606304"/>
            <a:ext cx="6480000" cy="166671"/>
          </a:xfrm>
          <a:prstGeom prst="rect">
            <a:avLst/>
          </a:prstGeom>
        </p:spPr>
        <p:txBody>
          <a:bodyPr lIns="0" tIns="0" rIns="0" bIns="0"/>
          <a:lstStyle>
            <a:defPPr>
              <a:defRPr lang="ru-RU"/>
            </a:defPPr>
            <a:lvl1pPr marL="0" algn="l" defTabSz="914400" rtl="0" eaLnBrk="1" latinLnBrk="0" hangingPunct="1">
              <a:defRPr sz="800" kern="1200">
                <a:solidFill>
                  <a:schemeClr val="tx1">
                    <a:lumMod val="60000"/>
                    <a:lumOff val="4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ru-RU" dirty="0"/>
          </a:p>
        </p:txBody>
      </p:sp>
      <p:sp>
        <p:nvSpPr>
          <p:cNvPr id="11" name="Заголовок 8">
            <a:extLst>
              <a:ext uri="{FF2B5EF4-FFF2-40B4-BE49-F238E27FC236}">
                <a16:creationId xmlns:a16="http://schemas.microsoft.com/office/drawing/2014/main" id="{A3BCA049-9103-C243-BA5A-4DC09FB738B2}"/>
              </a:ext>
            </a:extLst>
          </p:cNvPr>
          <p:cNvSpPr>
            <a:spLocks noGrp="1"/>
          </p:cNvSpPr>
          <p:nvPr>
            <p:ph type="title" hasCustomPrompt="1"/>
          </p:nvPr>
        </p:nvSpPr>
        <p:spPr>
          <a:xfrm>
            <a:off x="442913" y="333375"/>
            <a:ext cx="9313331" cy="238125"/>
          </a:xfrm>
          <a:prstGeom prst="rect">
            <a:avLst/>
          </a:prstGeom>
        </p:spPr>
        <p:txBody>
          <a:bodyPr vert="horz" lIns="0" tIns="0" rIns="0" bIns="0" rtlCol="0" anchor="ctr">
            <a:noAutofit/>
          </a:bodyPr>
          <a:lstStyle>
            <a:lvl1pPr>
              <a:defRPr kumimoji="0" lang="ru-RU" sz="2000" b="1" i="0" u="none" strike="noStrike" cap="none" spc="0" normalizeH="0" baseline="0" dirty="0">
                <a:ln>
                  <a:noFill/>
                </a:ln>
                <a:solidFill>
                  <a:srgbClr val="333333"/>
                </a:solidFill>
                <a:effectLst/>
                <a:uLnTx/>
                <a:uFillTx/>
              </a:defRPr>
            </a:lvl1pPr>
          </a:lstStyle>
          <a:p>
            <a:pPr marL="0" marR="0" lvl="0" indent="0" fontAlgn="auto">
              <a:spcAft>
                <a:spcPts val="0"/>
              </a:spcAft>
              <a:buClrTx/>
              <a:buSzTx/>
              <a:buFontTx/>
              <a:tabLst/>
            </a:pPr>
            <a:r>
              <a:rPr lang="ru-RU" dirty="0"/>
              <a:t>Заголовок в одну строку</a:t>
            </a:r>
          </a:p>
        </p:txBody>
      </p:sp>
      <p:sp>
        <p:nvSpPr>
          <p:cNvPr id="10" name="Номер слайда 4">
            <a:extLst>
              <a:ext uri="{FF2B5EF4-FFF2-40B4-BE49-F238E27FC236}">
                <a16:creationId xmlns:a16="http://schemas.microsoft.com/office/drawing/2014/main" id="{19144BDF-9DC8-A944-B271-EE025D5EDF1A}"/>
              </a:ext>
            </a:extLst>
          </p:cNvPr>
          <p:cNvSpPr>
            <a:spLocks noGrp="1"/>
          </p:cNvSpPr>
          <p:nvPr>
            <p:ph type="sldNum" sz="quarter" idx="4"/>
          </p:nvPr>
        </p:nvSpPr>
        <p:spPr>
          <a:xfrm>
            <a:off x="11091425" y="6618570"/>
            <a:ext cx="657663" cy="166671"/>
          </a:xfrm>
          <a:prstGeom prst="rect">
            <a:avLst/>
          </a:prstGeom>
        </p:spPr>
        <p:txBody>
          <a:bodyPr lIns="0" tIns="0" rIns="0" bIns="0"/>
          <a:lstStyle>
            <a:lvl1pPr algn="r">
              <a:defRPr lang="ru-RU" sz="900" smtClean="0">
                <a:solidFill>
                  <a:schemeClr val="tx1">
                    <a:lumMod val="60000"/>
                    <a:lumOff val="40000"/>
                  </a:schemeClr>
                </a:solidFill>
              </a:defRPr>
            </a:lvl1pPr>
          </a:lstStyle>
          <a:p>
            <a:fld id="{3876951F-464B-4F15-8B99-B2E3AFBCA184}" type="slidenum">
              <a:rPr lang="ru-RU" smtClean="0"/>
              <a:pPr/>
              <a:t>‹#›</a:t>
            </a:fld>
            <a:endParaRPr lang="ru-RU" dirty="0"/>
          </a:p>
        </p:txBody>
      </p:sp>
    </p:spTree>
    <p:extLst>
      <p:ext uri="{BB962C8B-B14F-4D97-AF65-F5344CB8AC3E}">
        <p14:creationId xmlns:p14="http://schemas.microsoft.com/office/powerpoint/2010/main" val="3401187150"/>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Контент_С четырьмя изображениями_2">
    <p:spTree>
      <p:nvGrpSpPr>
        <p:cNvPr id="1" name=""/>
        <p:cNvGrpSpPr/>
        <p:nvPr/>
      </p:nvGrpSpPr>
      <p:grpSpPr>
        <a:xfrm>
          <a:off x="0" y="0"/>
          <a:ext cx="0" cy="0"/>
          <a:chOff x="0" y="0"/>
          <a:chExt cx="0" cy="0"/>
        </a:xfrm>
      </p:grpSpPr>
      <p:sp>
        <p:nvSpPr>
          <p:cNvPr id="14" name="Picture Placeholder 2">
            <a:extLst>
              <a:ext uri="{FF2B5EF4-FFF2-40B4-BE49-F238E27FC236}">
                <a16:creationId xmlns:a16="http://schemas.microsoft.com/office/drawing/2014/main" id="{DA787EC3-39C8-4E47-AE60-F4E18395CA78}"/>
              </a:ext>
            </a:extLst>
          </p:cNvPr>
          <p:cNvSpPr>
            <a:spLocks noGrp="1"/>
          </p:cNvSpPr>
          <p:nvPr>
            <p:ph type="pic" sz="quarter" idx="13" hasCustomPrompt="1"/>
          </p:nvPr>
        </p:nvSpPr>
        <p:spPr>
          <a:xfrm>
            <a:off x="456165" y="1013635"/>
            <a:ext cx="2743200" cy="2663843"/>
          </a:xfrm>
          <a:prstGeom prst="rect">
            <a:avLst/>
          </a:prstGeom>
          <a:solidFill>
            <a:schemeClr val="bg1">
              <a:lumMod val="95000"/>
            </a:schemeClr>
          </a:solidFill>
        </p:spPr>
        <p:txBody>
          <a:bodyPr anchor="ctr"/>
          <a:lstStyle>
            <a:lvl1pPr algn="ctr">
              <a:buNone/>
              <a:defRPr sz="1400">
                <a:solidFill>
                  <a:schemeClr val="bg1">
                    <a:lumMod val="75000"/>
                  </a:schemeClr>
                </a:solidFill>
              </a:defRPr>
            </a:lvl1pPr>
          </a:lstStyle>
          <a:p>
            <a:r>
              <a:rPr lang="ru-RU" dirty="0"/>
              <a:t>Изображение</a:t>
            </a:r>
          </a:p>
        </p:txBody>
      </p:sp>
      <p:sp>
        <p:nvSpPr>
          <p:cNvPr id="15" name="Picture Placeholder 2">
            <a:extLst>
              <a:ext uri="{FF2B5EF4-FFF2-40B4-BE49-F238E27FC236}">
                <a16:creationId xmlns:a16="http://schemas.microsoft.com/office/drawing/2014/main" id="{0799BE0E-7D89-48C1-B8E0-D098D8FFDFA7}"/>
              </a:ext>
            </a:extLst>
          </p:cNvPr>
          <p:cNvSpPr>
            <a:spLocks noGrp="1"/>
          </p:cNvSpPr>
          <p:nvPr>
            <p:ph type="pic" sz="quarter" idx="14" hasCustomPrompt="1"/>
          </p:nvPr>
        </p:nvSpPr>
        <p:spPr>
          <a:xfrm>
            <a:off x="3302873" y="1013635"/>
            <a:ext cx="2743200" cy="2663843"/>
          </a:xfrm>
          <a:prstGeom prst="rect">
            <a:avLst/>
          </a:prstGeom>
          <a:solidFill>
            <a:schemeClr val="bg1">
              <a:lumMod val="95000"/>
            </a:schemeClr>
          </a:solidFill>
        </p:spPr>
        <p:txBody>
          <a:bodyPr anchor="ctr"/>
          <a:lstStyle>
            <a:lvl1pPr algn="ctr">
              <a:buNone/>
              <a:defRPr sz="1400">
                <a:solidFill>
                  <a:schemeClr val="bg1">
                    <a:lumMod val="75000"/>
                  </a:schemeClr>
                </a:solidFill>
              </a:defRPr>
            </a:lvl1pPr>
          </a:lstStyle>
          <a:p>
            <a:r>
              <a:rPr lang="ru-RU" dirty="0"/>
              <a:t>Изображение</a:t>
            </a:r>
          </a:p>
        </p:txBody>
      </p:sp>
      <p:sp>
        <p:nvSpPr>
          <p:cNvPr id="16" name="Picture Placeholder 2">
            <a:extLst>
              <a:ext uri="{FF2B5EF4-FFF2-40B4-BE49-F238E27FC236}">
                <a16:creationId xmlns:a16="http://schemas.microsoft.com/office/drawing/2014/main" id="{B8B659EF-B73A-41C3-BC7C-FF1111F009C6}"/>
              </a:ext>
            </a:extLst>
          </p:cNvPr>
          <p:cNvSpPr>
            <a:spLocks noGrp="1"/>
          </p:cNvSpPr>
          <p:nvPr>
            <p:ph type="pic" sz="quarter" idx="15" hasCustomPrompt="1"/>
          </p:nvPr>
        </p:nvSpPr>
        <p:spPr>
          <a:xfrm>
            <a:off x="6149581" y="1013635"/>
            <a:ext cx="2743200" cy="2663843"/>
          </a:xfrm>
          <a:prstGeom prst="rect">
            <a:avLst/>
          </a:prstGeom>
          <a:solidFill>
            <a:schemeClr val="bg1">
              <a:lumMod val="95000"/>
            </a:schemeClr>
          </a:solidFill>
        </p:spPr>
        <p:txBody>
          <a:bodyPr anchor="ctr"/>
          <a:lstStyle>
            <a:lvl1pPr algn="ctr">
              <a:buNone/>
              <a:defRPr sz="1400">
                <a:solidFill>
                  <a:schemeClr val="bg1">
                    <a:lumMod val="75000"/>
                  </a:schemeClr>
                </a:solidFill>
              </a:defRPr>
            </a:lvl1pPr>
          </a:lstStyle>
          <a:p>
            <a:r>
              <a:rPr lang="ru-RU" dirty="0"/>
              <a:t>Изображение</a:t>
            </a:r>
          </a:p>
        </p:txBody>
      </p:sp>
      <p:sp>
        <p:nvSpPr>
          <p:cNvPr id="17" name="Picture Placeholder 2">
            <a:extLst>
              <a:ext uri="{FF2B5EF4-FFF2-40B4-BE49-F238E27FC236}">
                <a16:creationId xmlns:a16="http://schemas.microsoft.com/office/drawing/2014/main" id="{B0855536-48AE-48BA-B70D-5FC4843A642D}"/>
              </a:ext>
            </a:extLst>
          </p:cNvPr>
          <p:cNvSpPr>
            <a:spLocks noGrp="1"/>
          </p:cNvSpPr>
          <p:nvPr>
            <p:ph type="pic" sz="quarter" idx="16" hasCustomPrompt="1"/>
          </p:nvPr>
        </p:nvSpPr>
        <p:spPr>
          <a:xfrm>
            <a:off x="8996289" y="1013635"/>
            <a:ext cx="2743200" cy="2663843"/>
          </a:xfrm>
          <a:prstGeom prst="rect">
            <a:avLst/>
          </a:prstGeom>
          <a:solidFill>
            <a:schemeClr val="bg1">
              <a:lumMod val="95000"/>
            </a:schemeClr>
          </a:solidFill>
        </p:spPr>
        <p:txBody>
          <a:bodyPr anchor="ctr"/>
          <a:lstStyle>
            <a:lvl1pPr algn="ctr">
              <a:buNone/>
              <a:defRPr sz="1400">
                <a:solidFill>
                  <a:schemeClr val="bg1">
                    <a:lumMod val="75000"/>
                  </a:schemeClr>
                </a:solidFill>
              </a:defRPr>
            </a:lvl1pPr>
          </a:lstStyle>
          <a:p>
            <a:r>
              <a:rPr lang="ru-RU" dirty="0"/>
              <a:t>Изображение</a:t>
            </a:r>
          </a:p>
        </p:txBody>
      </p:sp>
      <p:sp>
        <p:nvSpPr>
          <p:cNvPr id="10" name="Заголовок 8">
            <a:extLst>
              <a:ext uri="{FF2B5EF4-FFF2-40B4-BE49-F238E27FC236}">
                <a16:creationId xmlns:a16="http://schemas.microsoft.com/office/drawing/2014/main" id="{C44E8A13-2C26-754D-8607-E53EE3483BBE}"/>
              </a:ext>
            </a:extLst>
          </p:cNvPr>
          <p:cNvSpPr>
            <a:spLocks noGrp="1"/>
          </p:cNvSpPr>
          <p:nvPr>
            <p:ph type="title" hasCustomPrompt="1"/>
          </p:nvPr>
        </p:nvSpPr>
        <p:spPr>
          <a:xfrm>
            <a:off x="442913" y="333375"/>
            <a:ext cx="9313331" cy="506730"/>
          </a:xfrm>
          <a:prstGeom prst="rect">
            <a:avLst/>
          </a:prstGeom>
        </p:spPr>
        <p:txBody>
          <a:bodyPr vert="horz" lIns="0" tIns="0" rIns="0" bIns="0" rtlCol="0" anchor="ctr">
            <a:noAutofit/>
          </a:bodyPr>
          <a:lstStyle>
            <a:lvl1pPr>
              <a:defRPr lang="ru-RU" sz="2000" b="1" dirty="0"/>
            </a:lvl1pPr>
          </a:lstStyle>
          <a:p>
            <a:pPr lvl="0"/>
            <a:r>
              <a:rPr lang="ru-RU" dirty="0"/>
              <a:t>Заголовок </a:t>
            </a:r>
            <a:br>
              <a:rPr lang="ru-RU" dirty="0"/>
            </a:br>
            <a:r>
              <a:rPr lang="ru-RU" dirty="0"/>
              <a:t>в две строки</a:t>
            </a:r>
          </a:p>
        </p:txBody>
      </p:sp>
      <p:sp>
        <p:nvSpPr>
          <p:cNvPr id="11" name="Нижний колонтитул 3">
            <a:extLst>
              <a:ext uri="{FF2B5EF4-FFF2-40B4-BE49-F238E27FC236}">
                <a16:creationId xmlns:a16="http://schemas.microsoft.com/office/drawing/2014/main" id="{F48577DF-DB61-FB4E-95C4-8590FB7EF6F4}"/>
              </a:ext>
            </a:extLst>
          </p:cNvPr>
          <p:cNvSpPr>
            <a:spLocks noGrp="1"/>
          </p:cNvSpPr>
          <p:nvPr>
            <p:ph type="ftr" sz="quarter" idx="11"/>
          </p:nvPr>
        </p:nvSpPr>
        <p:spPr>
          <a:xfrm>
            <a:off x="442913" y="6606304"/>
            <a:ext cx="6480000" cy="166671"/>
          </a:xfrm>
          <a:prstGeom prst="rect">
            <a:avLst/>
          </a:prstGeom>
        </p:spPr>
        <p:txBody>
          <a:bodyPr lIns="0" tIns="0" rIns="0" bIns="0"/>
          <a:lstStyle>
            <a:defPPr>
              <a:defRPr lang="ru-RU"/>
            </a:defPPr>
            <a:lvl1pPr marL="0" algn="l" defTabSz="914400" rtl="0" eaLnBrk="1" latinLnBrk="0" hangingPunct="1">
              <a:defRPr sz="800" kern="1200">
                <a:solidFill>
                  <a:schemeClr val="tx1">
                    <a:lumMod val="60000"/>
                    <a:lumOff val="4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ru-RU" dirty="0"/>
          </a:p>
        </p:txBody>
      </p:sp>
      <p:sp>
        <p:nvSpPr>
          <p:cNvPr id="9" name="Номер слайда 4">
            <a:extLst>
              <a:ext uri="{FF2B5EF4-FFF2-40B4-BE49-F238E27FC236}">
                <a16:creationId xmlns:a16="http://schemas.microsoft.com/office/drawing/2014/main" id="{3F354BAA-DC58-5444-A385-F7C407172F5F}"/>
              </a:ext>
            </a:extLst>
          </p:cNvPr>
          <p:cNvSpPr>
            <a:spLocks noGrp="1"/>
          </p:cNvSpPr>
          <p:nvPr>
            <p:ph type="sldNum" sz="quarter" idx="4"/>
          </p:nvPr>
        </p:nvSpPr>
        <p:spPr>
          <a:xfrm>
            <a:off x="11091425" y="6618570"/>
            <a:ext cx="657663" cy="166671"/>
          </a:xfrm>
          <a:prstGeom prst="rect">
            <a:avLst/>
          </a:prstGeom>
        </p:spPr>
        <p:txBody>
          <a:bodyPr lIns="0" tIns="0" rIns="0" bIns="0"/>
          <a:lstStyle>
            <a:lvl1pPr algn="r">
              <a:defRPr lang="ru-RU" sz="900" smtClean="0">
                <a:solidFill>
                  <a:schemeClr val="tx1">
                    <a:lumMod val="60000"/>
                    <a:lumOff val="40000"/>
                  </a:schemeClr>
                </a:solidFill>
              </a:defRPr>
            </a:lvl1pPr>
          </a:lstStyle>
          <a:p>
            <a:fld id="{3876951F-464B-4F15-8B99-B2E3AFBCA184}" type="slidenum">
              <a:rPr lang="ru-RU" smtClean="0"/>
              <a:pPr/>
              <a:t>‹#›</a:t>
            </a:fld>
            <a:endParaRPr lang="ru-RU" dirty="0"/>
          </a:p>
        </p:txBody>
      </p:sp>
    </p:spTree>
    <p:extLst>
      <p:ext uri="{BB962C8B-B14F-4D97-AF65-F5344CB8AC3E}">
        <p14:creationId xmlns:p14="http://schemas.microsoft.com/office/powerpoint/2010/main" val="3259554749"/>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Контент_С четырьмя изображениями_3">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F501228A-F7F5-4B89-8AA4-BF4CE252BEFA}"/>
              </a:ext>
            </a:extLst>
          </p:cNvPr>
          <p:cNvSpPr>
            <a:spLocks noGrp="1"/>
          </p:cNvSpPr>
          <p:nvPr>
            <p:ph type="pic" sz="quarter" idx="13" hasCustomPrompt="1"/>
          </p:nvPr>
        </p:nvSpPr>
        <p:spPr>
          <a:xfrm>
            <a:off x="840959" y="1487683"/>
            <a:ext cx="4884927" cy="2289662"/>
          </a:xfrm>
          <a:prstGeom prst="rect">
            <a:avLst/>
          </a:prstGeom>
          <a:solidFill>
            <a:schemeClr val="bg1">
              <a:lumMod val="95000"/>
            </a:schemeClr>
          </a:solidFill>
        </p:spPr>
        <p:txBody>
          <a:bodyPr anchor="ctr"/>
          <a:lstStyle>
            <a:lvl1pPr algn="ctr">
              <a:buNone/>
              <a:defRPr sz="1400">
                <a:solidFill>
                  <a:schemeClr val="bg1">
                    <a:lumMod val="75000"/>
                  </a:schemeClr>
                </a:solidFill>
              </a:defRPr>
            </a:lvl1pPr>
          </a:lstStyle>
          <a:p>
            <a:r>
              <a:rPr lang="ru-RU" dirty="0"/>
              <a:t>Изображение</a:t>
            </a:r>
          </a:p>
        </p:txBody>
      </p:sp>
      <p:sp>
        <p:nvSpPr>
          <p:cNvPr id="10" name="Picture Placeholder 2">
            <a:extLst>
              <a:ext uri="{FF2B5EF4-FFF2-40B4-BE49-F238E27FC236}">
                <a16:creationId xmlns:a16="http://schemas.microsoft.com/office/drawing/2014/main" id="{5493E1D3-8F11-9F41-B0E0-66ACA9B851B1}"/>
              </a:ext>
            </a:extLst>
          </p:cNvPr>
          <p:cNvSpPr>
            <a:spLocks noGrp="1"/>
          </p:cNvSpPr>
          <p:nvPr>
            <p:ph type="pic" sz="quarter" idx="14" hasCustomPrompt="1"/>
          </p:nvPr>
        </p:nvSpPr>
        <p:spPr>
          <a:xfrm>
            <a:off x="840959" y="4226392"/>
            <a:ext cx="4884927" cy="2289662"/>
          </a:xfrm>
          <a:prstGeom prst="rect">
            <a:avLst/>
          </a:prstGeom>
          <a:solidFill>
            <a:schemeClr val="bg1">
              <a:lumMod val="95000"/>
            </a:schemeClr>
          </a:solidFill>
        </p:spPr>
        <p:txBody>
          <a:bodyPr anchor="ctr"/>
          <a:lstStyle>
            <a:lvl1pPr algn="ctr">
              <a:buNone/>
              <a:defRPr sz="1400">
                <a:solidFill>
                  <a:schemeClr val="bg1">
                    <a:lumMod val="75000"/>
                  </a:schemeClr>
                </a:solidFill>
              </a:defRPr>
            </a:lvl1pPr>
          </a:lstStyle>
          <a:p>
            <a:r>
              <a:rPr lang="ru-RU" dirty="0"/>
              <a:t>Изображение</a:t>
            </a:r>
          </a:p>
        </p:txBody>
      </p:sp>
      <p:sp>
        <p:nvSpPr>
          <p:cNvPr id="11" name="Picture Placeholder 2">
            <a:extLst>
              <a:ext uri="{FF2B5EF4-FFF2-40B4-BE49-F238E27FC236}">
                <a16:creationId xmlns:a16="http://schemas.microsoft.com/office/drawing/2014/main" id="{D8927932-29C4-CC49-82E6-4877F14FF116}"/>
              </a:ext>
            </a:extLst>
          </p:cNvPr>
          <p:cNvSpPr>
            <a:spLocks noGrp="1"/>
          </p:cNvSpPr>
          <p:nvPr>
            <p:ph type="pic" sz="quarter" idx="15" hasCustomPrompt="1"/>
          </p:nvPr>
        </p:nvSpPr>
        <p:spPr>
          <a:xfrm>
            <a:off x="6455229" y="1487683"/>
            <a:ext cx="4884927" cy="2289662"/>
          </a:xfrm>
          <a:prstGeom prst="rect">
            <a:avLst/>
          </a:prstGeom>
          <a:solidFill>
            <a:schemeClr val="bg1">
              <a:lumMod val="95000"/>
            </a:schemeClr>
          </a:solidFill>
        </p:spPr>
        <p:txBody>
          <a:bodyPr anchor="ctr"/>
          <a:lstStyle>
            <a:lvl1pPr algn="ctr">
              <a:buNone/>
              <a:defRPr sz="1400">
                <a:solidFill>
                  <a:schemeClr val="bg1">
                    <a:lumMod val="75000"/>
                  </a:schemeClr>
                </a:solidFill>
              </a:defRPr>
            </a:lvl1pPr>
          </a:lstStyle>
          <a:p>
            <a:r>
              <a:rPr lang="ru-RU" dirty="0"/>
              <a:t>Изображение</a:t>
            </a:r>
          </a:p>
        </p:txBody>
      </p:sp>
      <p:sp>
        <p:nvSpPr>
          <p:cNvPr id="12" name="Picture Placeholder 2">
            <a:extLst>
              <a:ext uri="{FF2B5EF4-FFF2-40B4-BE49-F238E27FC236}">
                <a16:creationId xmlns:a16="http://schemas.microsoft.com/office/drawing/2014/main" id="{D0099479-EEB6-7B43-877C-E724F33A73A9}"/>
              </a:ext>
            </a:extLst>
          </p:cNvPr>
          <p:cNvSpPr>
            <a:spLocks noGrp="1"/>
          </p:cNvSpPr>
          <p:nvPr>
            <p:ph type="pic" sz="quarter" idx="16" hasCustomPrompt="1"/>
          </p:nvPr>
        </p:nvSpPr>
        <p:spPr>
          <a:xfrm>
            <a:off x="6455229" y="4226392"/>
            <a:ext cx="4884927" cy="2289662"/>
          </a:xfrm>
          <a:prstGeom prst="rect">
            <a:avLst/>
          </a:prstGeom>
          <a:solidFill>
            <a:schemeClr val="bg1">
              <a:lumMod val="95000"/>
            </a:schemeClr>
          </a:solidFill>
        </p:spPr>
        <p:txBody>
          <a:bodyPr anchor="ctr"/>
          <a:lstStyle>
            <a:lvl1pPr algn="ctr">
              <a:buNone/>
              <a:defRPr sz="1400">
                <a:solidFill>
                  <a:schemeClr val="bg1">
                    <a:lumMod val="75000"/>
                  </a:schemeClr>
                </a:solidFill>
              </a:defRPr>
            </a:lvl1pPr>
          </a:lstStyle>
          <a:p>
            <a:r>
              <a:rPr lang="ru-RU" dirty="0"/>
              <a:t>Изображение</a:t>
            </a:r>
          </a:p>
        </p:txBody>
      </p:sp>
      <p:sp>
        <p:nvSpPr>
          <p:cNvPr id="13" name="Заголовок 8">
            <a:extLst>
              <a:ext uri="{FF2B5EF4-FFF2-40B4-BE49-F238E27FC236}">
                <a16:creationId xmlns:a16="http://schemas.microsoft.com/office/drawing/2014/main" id="{662A4333-C059-D24C-B7D4-8EA86F643B0C}"/>
              </a:ext>
            </a:extLst>
          </p:cNvPr>
          <p:cNvSpPr>
            <a:spLocks noGrp="1"/>
          </p:cNvSpPr>
          <p:nvPr>
            <p:ph type="title" hasCustomPrompt="1"/>
          </p:nvPr>
        </p:nvSpPr>
        <p:spPr>
          <a:xfrm>
            <a:off x="442913" y="333375"/>
            <a:ext cx="9313331" cy="506730"/>
          </a:xfrm>
          <a:prstGeom prst="rect">
            <a:avLst/>
          </a:prstGeom>
        </p:spPr>
        <p:txBody>
          <a:bodyPr vert="horz" lIns="0" tIns="0" rIns="0" bIns="0" rtlCol="0" anchor="ctr">
            <a:noAutofit/>
          </a:bodyPr>
          <a:lstStyle>
            <a:lvl1pPr>
              <a:defRPr lang="ru-RU" sz="2000" b="1" dirty="0"/>
            </a:lvl1pPr>
          </a:lstStyle>
          <a:p>
            <a:pPr lvl="0"/>
            <a:r>
              <a:rPr lang="ru-RU" dirty="0"/>
              <a:t>Заголовок </a:t>
            </a:r>
            <a:br>
              <a:rPr lang="ru-RU" dirty="0"/>
            </a:br>
            <a:r>
              <a:rPr lang="ru-RU" dirty="0"/>
              <a:t>в две строки</a:t>
            </a:r>
          </a:p>
        </p:txBody>
      </p:sp>
      <p:sp>
        <p:nvSpPr>
          <p:cNvPr id="17" name="Нижний колонтитул 3">
            <a:extLst>
              <a:ext uri="{FF2B5EF4-FFF2-40B4-BE49-F238E27FC236}">
                <a16:creationId xmlns:a16="http://schemas.microsoft.com/office/drawing/2014/main" id="{C307C1D4-5FB4-A148-A3BD-98BE71BD8699}"/>
              </a:ext>
            </a:extLst>
          </p:cNvPr>
          <p:cNvSpPr>
            <a:spLocks noGrp="1"/>
          </p:cNvSpPr>
          <p:nvPr>
            <p:ph type="ftr" sz="quarter" idx="11"/>
          </p:nvPr>
        </p:nvSpPr>
        <p:spPr>
          <a:xfrm>
            <a:off x="442913" y="6606304"/>
            <a:ext cx="6480000" cy="166671"/>
          </a:xfrm>
          <a:prstGeom prst="rect">
            <a:avLst/>
          </a:prstGeom>
        </p:spPr>
        <p:txBody>
          <a:bodyPr lIns="0" tIns="0" rIns="0" bIns="0"/>
          <a:lstStyle>
            <a:defPPr>
              <a:defRPr lang="ru-RU"/>
            </a:defPPr>
            <a:lvl1pPr marL="0" algn="l" defTabSz="914400" rtl="0" eaLnBrk="1" latinLnBrk="0" hangingPunct="1">
              <a:defRPr sz="800" kern="1200">
                <a:solidFill>
                  <a:schemeClr val="tx1">
                    <a:lumMod val="60000"/>
                    <a:lumOff val="4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ru-RU" dirty="0"/>
          </a:p>
        </p:txBody>
      </p:sp>
      <p:sp>
        <p:nvSpPr>
          <p:cNvPr id="9" name="Номер слайда 4">
            <a:extLst>
              <a:ext uri="{FF2B5EF4-FFF2-40B4-BE49-F238E27FC236}">
                <a16:creationId xmlns:a16="http://schemas.microsoft.com/office/drawing/2014/main" id="{66F3E00D-0943-8948-9FE5-B981C936BEC5}"/>
              </a:ext>
            </a:extLst>
          </p:cNvPr>
          <p:cNvSpPr>
            <a:spLocks noGrp="1"/>
          </p:cNvSpPr>
          <p:nvPr>
            <p:ph type="sldNum" sz="quarter" idx="4"/>
          </p:nvPr>
        </p:nvSpPr>
        <p:spPr>
          <a:xfrm>
            <a:off x="11091425" y="6618570"/>
            <a:ext cx="657663" cy="166671"/>
          </a:xfrm>
          <a:prstGeom prst="rect">
            <a:avLst/>
          </a:prstGeom>
        </p:spPr>
        <p:txBody>
          <a:bodyPr lIns="0" tIns="0" rIns="0" bIns="0"/>
          <a:lstStyle>
            <a:lvl1pPr algn="r">
              <a:defRPr lang="ru-RU" sz="900" smtClean="0">
                <a:solidFill>
                  <a:schemeClr val="tx1">
                    <a:lumMod val="60000"/>
                    <a:lumOff val="40000"/>
                  </a:schemeClr>
                </a:solidFill>
              </a:defRPr>
            </a:lvl1pPr>
          </a:lstStyle>
          <a:p>
            <a:fld id="{3876951F-464B-4F15-8B99-B2E3AFBCA184}" type="slidenum">
              <a:rPr lang="ru-RU" smtClean="0"/>
              <a:pPr/>
              <a:t>‹#›</a:t>
            </a:fld>
            <a:endParaRPr lang="ru-RU" dirty="0"/>
          </a:p>
        </p:txBody>
      </p:sp>
    </p:spTree>
    <p:extLst>
      <p:ext uri="{BB962C8B-B14F-4D97-AF65-F5344CB8AC3E}">
        <p14:creationId xmlns:p14="http://schemas.microsoft.com/office/powerpoint/2010/main" val="2250910470"/>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Контент_С фотофоном">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09F925A6-FB07-44FC-A8BF-A52DE8692B84}"/>
              </a:ext>
            </a:extLst>
          </p:cNvPr>
          <p:cNvSpPr>
            <a:spLocks noGrp="1"/>
          </p:cNvSpPr>
          <p:nvPr>
            <p:ph type="pic" sz="quarter" idx="13" hasCustomPrompt="1"/>
          </p:nvPr>
        </p:nvSpPr>
        <p:spPr>
          <a:xfrm>
            <a:off x="0" y="0"/>
            <a:ext cx="12192000" cy="6858000"/>
          </a:xfrm>
          <a:prstGeom prst="rect">
            <a:avLst/>
          </a:prstGeom>
        </p:spPr>
        <p:txBody>
          <a:bodyPr anchor="ctr"/>
          <a:lstStyle>
            <a:lvl1pPr algn="ctr">
              <a:buNone/>
              <a:defRPr sz="1200">
                <a:solidFill>
                  <a:schemeClr val="tx1">
                    <a:lumMod val="20000"/>
                    <a:lumOff val="80000"/>
                  </a:schemeClr>
                </a:solidFill>
              </a:defRPr>
            </a:lvl1pPr>
          </a:lstStyle>
          <a:p>
            <a:r>
              <a:rPr lang="ru-RU" dirty="0"/>
              <a:t>Изображение</a:t>
            </a:r>
          </a:p>
        </p:txBody>
      </p:sp>
      <p:sp>
        <p:nvSpPr>
          <p:cNvPr id="10" name="Заголовок 8">
            <a:extLst>
              <a:ext uri="{FF2B5EF4-FFF2-40B4-BE49-F238E27FC236}">
                <a16:creationId xmlns:a16="http://schemas.microsoft.com/office/drawing/2014/main" id="{ACA6A503-08E4-4040-88D9-002B28BF6FE2}"/>
              </a:ext>
            </a:extLst>
          </p:cNvPr>
          <p:cNvSpPr>
            <a:spLocks noGrp="1"/>
          </p:cNvSpPr>
          <p:nvPr>
            <p:ph type="title" hasCustomPrompt="1"/>
          </p:nvPr>
        </p:nvSpPr>
        <p:spPr>
          <a:xfrm>
            <a:off x="442913" y="333375"/>
            <a:ext cx="9313331" cy="506730"/>
          </a:xfrm>
          <a:prstGeom prst="rect">
            <a:avLst/>
          </a:prstGeom>
        </p:spPr>
        <p:txBody>
          <a:bodyPr vert="horz" lIns="0" tIns="0" rIns="0" bIns="0" rtlCol="0" anchor="ctr">
            <a:noAutofit/>
          </a:bodyPr>
          <a:lstStyle>
            <a:lvl1pPr>
              <a:defRPr lang="ru-RU" sz="2000" b="1" dirty="0"/>
            </a:lvl1pPr>
          </a:lstStyle>
          <a:p>
            <a:pPr lvl="0"/>
            <a:r>
              <a:rPr lang="ru-RU" dirty="0"/>
              <a:t>Заголовок </a:t>
            </a:r>
            <a:br>
              <a:rPr lang="ru-RU" dirty="0"/>
            </a:br>
            <a:r>
              <a:rPr lang="ru-RU" dirty="0"/>
              <a:t>в две строки</a:t>
            </a:r>
          </a:p>
        </p:txBody>
      </p:sp>
      <p:sp>
        <p:nvSpPr>
          <p:cNvPr id="12" name="Нижний колонтитул 3">
            <a:extLst>
              <a:ext uri="{FF2B5EF4-FFF2-40B4-BE49-F238E27FC236}">
                <a16:creationId xmlns:a16="http://schemas.microsoft.com/office/drawing/2014/main" id="{3047EB20-7827-E647-B970-12B94BECC7C2}"/>
              </a:ext>
            </a:extLst>
          </p:cNvPr>
          <p:cNvSpPr>
            <a:spLocks noGrp="1"/>
          </p:cNvSpPr>
          <p:nvPr>
            <p:ph type="ftr" sz="quarter" idx="11"/>
          </p:nvPr>
        </p:nvSpPr>
        <p:spPr>
          <a:xfrm>
            <a:off x="442913" y="6606304"/>
            <a:ext cx="6480000" cy="166671"/>
          </a:xfrm>
          <a:prstGeom prst="rect">
            <a:avLst/>
          </a:prstGeom>
        </p:spPr>
        <p:txBody>
          <a:bodyPr lIns="0" tIns="0" rIns="0" bIns="0"/>
          <a:lstStyle>
            <a:defPPr>
              <a:defRPr lang="ru-RU"/>
            </a:defPPr>
            <a:lvl1pPr marL="0" algn="l" defTabSz="914400" rtl="0" eaLnBrk="1" latinLnBrk="0" hangingPunct="1">
              <a:defRPr sz="800" kern="1200">
                <a:solidFill>
                  <a:schemeClr val="tx1">
                    <a:lumMod val="60000"/>
                    <a:lumOff val="4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ru-RU" dirty="0"/>
          </a:p>
        </p:txBody>
      </p:sp>
      <p:sp>
        <p:nvSpPr>
          <p:cNvPr id="6" name="Номер слайда 4">
            <a:extLst>
              <a:ext uri="{FF2B5EF4-FFF2-40B4-BE49-F238E27FC236}">
                <a16:creationId xmlns:a16="http://schemas.microsoft.com/office/drawing/2014/main" id="{79E52626-8621-5646-AA0E-A6474C966904}"/>
              </a:ext>
            </a:extLst>
          </p:cNvPr>
          <p:cNvSpPr>
            <a:spLocks noGrp="1"/>
          </p:cNvSpPr>
          <p:nvPr>
            <p:ph type="sldNum" sz="quarter" idx="4"/>
          </p:nvPr>
        </p:nvSpPr>
        <p:spPr>
          <a:xfrm>
            <a:off x="11091425" y="6618570"/>
            <a:ext cx="657663" cy="166671"/>
          </a:xfrm>
          <a:prstGeom prst="rect">
            <a:avLst/>
          </a:prstGeom>
        </p:spPr>
        <p:txBody>
          <a:bodyPr lIns="0" tIns="0" rIns="0" bIns="0"/>
          <a:lstStyle>
            <a:lvl1pPr algn="r">
              <a:defRPr lang="ru-RU" sz="900" smtClean="0">
                <a:solidFill>
                  <a:schemeClr val="tx1">
                    <a:lumMod val="60000"/>
                    <a:lumOff val="40000"/>
                  </a:schemeClr>
                </a:solidFill>
              </a:defRPr>
            </a:lvl1pPr>
          </a:lstStyle>
          <a:p>
            <a:fld id="{3876951F-464B-4F15-8B99-B2E3AFBCA184}" type="slidenum">
              <a:rPr lang="ru-RU" smtClean="0"/>
              <a:pPr/>
              <a:t>‹#›</a:t>
            </a:fld>
            <a:endParaRPr lang="ru-RU" dirty="0"/>
          </a:p>
        </p:txBody>
      </p:sp>
    </p:spTree>
    <p:extLst>
      <p:ext uri="{BB962C8B-B14F-4D97-AF65-F5344CB8AC3E}">
        <p14:creationId xmlns:p14="http://schemas.microsoft.com/office/powerpoint/2010/main" val="2865074601"/>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Заключительный слайд">
    <p:spTree>
      <p:nvGrpSpPr>
        <p:cNvPr id="1" name=""/>
        <p:cNvGrpSpPr/>
        <p:nvPr/>
      </p:nvGrpSpPr>
      <p:grpSpPr>
        <a:xfrm>
          <a:off x="0" y="0"/>
          <a:ext cx="0" cy="0"/>
          <a:chOff x="0" y="0"/>
          <a:chExt cx="0" cy="0"/>
        </a:xfrm>
      </p:grpSpPr>
      <p:pic>
        <p:nvPicPr>
          <p:cNvPr id="13" name="Picture 6">
            <a:extLst>
              <a:ext uri="{FF2B5EF4-FFF2-40B4-BE49-F238E27FC236}">
                <a16:creationId xmlns:a16="http://schemas.microsoft.com/office/drawing/2014/main" id="{5A8C8C50-026F-C740-9599-7B6FCCE0CCA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048000" y="0"/>
            <a:ext cx="9144000" cy="6858000"/>
          </a:xfrm>
          <a:prstGeom prst="rect">
            <a:avLst/>
          </a:prstGeom>
        </p:spPr>
      </p:pic>
      <p:sp>
        <p:nvSpPr>
          <p:cNvPr id="7" name="Text Placeholder 7"/>
          <p:cNvSpPr>
            <a:spLocks noGrp="1"/>
          </p:cNvSpPr>
          <p:nvPr>
            <p:ph type="body" sz="quarter" idx="11" hasCustomPrompt="1"/>
          </p:nvPr>
        </p:nvSpPr>
        <p:spPr>
          <a:xfrm>
            <a:off x="442913" y="1981201"/>
            <a:ext cx="6311901" cy="1999593"/>
          </a:xfrm>
          <a:prstGeom prst="rect">
            <a:avLst/>
          </a:prstGeom>
        </p:spPr>
        <p:txBody>
          <a:bodyPr lIns="0" tIns="0" rIns="0" bIns="0" anchor="b"/>
          <a:lstStyle>
            <a:lvl1pPr marL="0" indent="0">
              <a:lnSpc>
                <a:spcPct val="90000"/>
              </a:lnSpc>
              <a:spcBef>
                <a:spcPts val="0"/>
              </a:spcBef>
              <a:buFontTx/>
              <a:buNone/>
              <a:defRPr lang="en-US" sz="4600" b="1" kern="1200" dirty="0">
                <a:solidFill>
                  <a:srgbClr val="333333"/>
                </a:solidFill>
                <a:latin typeface="Arial" pitchFamily="34" charset="0"/>
                <a:ea typeface="Rosatom Light" pitchFamily="34" charset="-52"/>
                <a:cs typeface="Arial" pitchFamily="34" charset="0"/>
              </a:defRPr>
            </a:lvl1pPr>
          </a:lstStyle>
          <a:p>
            <a:pPr lvl="0"/>
            <a:r>
              <a:rPr lang="ru-RU" dirty="0"/>
              <a:t>Заголовок</a:t>
            </a:r>
            <a:endParaRPr lang="en-US" dirty="0"/>
          </a:p>
        </p:txBody>
      </p:sp>
      <p:sp>
        <p:nvSpPr>
          <p:cNvPr id="4" name="Текст 4"/>
          <p:cNvSpPr>
            <a:spLocks noGrp="1"/>
          </p:cNvSpPr>
          <p:nvPr>
            <p:ph type="body" sz="quarter" idx="12" hasCustomPrompt="1"/>
          </p:nvPr>
        </p:nvSpPr>
        <p:spPr>
          <a:xfrm>
            <a:off x="442914" y="6088743"/>
            <a:ext cx="6311900" cy="227920"/>
          </a:xfrm>
          <a:prstGeom prst="rect">
            <a:avLst/>
          </a:prstGeom>
        </p:spPr>
        <p:txBody>
          <a:bodyPr lIns="0" tIns="0" rIns="0" bIns="0" anchor="b"/>
          <a:lstStyle>
            <a:lvl1pPr marL="0" indent="0">
              <a:lnSpc>
                <a:spcPct val="100000"/>
              </a:lnSpc>
              <a:spcBef>
                <a:spcPts val="0"/>
              </a:spcBef>
              <a:buNone/>
              <a:defRPr sz="1200" b="1">
                <a:solidFill>
                  <a:srgbClr val="333333"/>
                </a:solidFill>
                <a:latin typeface="Arial" pitchFamily="34" charset="0"/>
                <a:cs typeface="Arial" pitchFamily="34" charset="0"/>
              </a:defRPr>
            </a:lvl1pPr>
          </a:lstStyle>
          <a:p>
            <a:pPr lvl="0"/>
            <a:r>
              <a:rPr lang="ru-RU" dirty="0"/>
              <a:t>Дата</a:t>
            </a:r>
          </a:p>
        </p:txBody>
      </p:sp>
      <p:sp>
        <p:nvSpPr>
          <p:cNvPr id="6" name="Текст 4"/>
          <p:cNvSpPr>
            <a:spLocks noGrp="1"/>
          </p:cNvSpPr>
          <p:nvPr>
            <p:ph type="body" sz="quarter" idx="14" hasCustomPrompt="1"/>
          </p:nvPr>
        </p:nvSpPr>
        <p:spPr>
          <a:xfrm>
            <a:off x="442914" y="4357688"/>
            <a:ext cx="6311900" cy="227920"/>
          </a:xfrm>
          <a:prstGeom prst="rect">
            <a:avLst/>
          </a:prstGeom>
        </p:spPr>
        <p:txBody>
          <a:bodyPr lIns="0" tIns="0" rIns="0" bIns="0"/>
          <a:lstStyle>
            <a:lvl1pPr marL="0" indent="0">
              <a:lnSpc>
                <a:spcPct val="100000"/>
              </a:lnSpc>
              <a:spcBef>
                <a:spcPts val="0"/>
              </a:spcBef>
              <a:buNone/>
              <a:defRPr sz="1600" b="1">
                <a:solidFill>
                  <a:srgbClr val="333333"/>
                </a:solidFill>
                <a:latin typeface="Arial" pitchFamily="34" charset="0"/>
                <a:cs typeface="Arial" pitchFamily="34" charset="0"/>
              </a:defRPr>
            </a:lvl1pPr>
          </a:lstStyle>
          <a:p>
            <a:pPr lvl="0"/>
            <a:r>
              <a:rPr lang="ru-RU" dirty="0"/>
              <a:t>ФИО</a:t>
            </a:r>
          </a:p>
        </p:txBody>
      </p:sp>
      <p:sp>
        <p:nvSpPr>
          <p:cNvPr id="8" name="Текст 4"/>
          <p:cNvSpPr>
            <a:spLocks noGrp="1"/>
          </p:cNvSpPr>
          <p:nvPr>
            <p:ph type="body" sz="quarter" idx="15" hasCustomPrompt="1"/>
          </p:nvPr>
        </p:nvSpPr>
        <p:spPr>
          <a:xfrm>
            <a:off x="442914" y="4585608"/>
            <a:ext cx="6311900" cy="227920"/>
          </a:xfrm>
          <a:prstGeom prst="rect">
            <a:avLst/>
          </a:prstGeom>
        </p:spPr>
        <p:txBody>
          <a:bodyPr lIns="0" tIns="0" rIns="0" bIns="0"/>
          <a:lstStyle>
            <a:lvl1pPr marL="0" indent="0">
              <a:lnSpc>
                <a:spcPct val="100000"/>
              </a:lnSpc>
              <a:spcBef>
                <a:spcPts val="0"/>
              </a:spcBef>
              <a:buNone/>
              <a:defRPr sz="1600">
                <a:solidFill>
                  <a:srgbClr val="333333"/>
                </a:solidFill>
                <a:latin typeface="Arial" pitchFamily="34" charset="0"/>
                <a:cs typeface="Arial" pitchFamily="34" charset="0"/>
              </a:defRPr>
            </a:lvl1pPr>
          </a:lstStyle>
          <a:p>
            <a:pPr lvl="0"/>
            <a:r>
              <a:rPr lang="ru-RU" dirty="0"/>
              <a:t>Должность</a:t>
            </a:r>
          </a:p>
        </p:txBody>
      </p:sp>
      <p:sp>
        <p:nvSpPr>
          <p:cNvPr id="10" name="Текст 4">
            <a:extLst>
              <a:ext uri="{FF2B5EF4-FFF2-40B4-BE49-F238E27FC236}">
                <a16:creationId xmlns:a16="http://schemas.microsoft.com/office/drawing/2014/main" id="{8386C98E-37A4-4B85-8DA9-1D41004C8DF9}"/>
              </a:ext>
            </a:extLst>
          </p:cNvPr>
          <p:cNvSpPr>
            <a:spLocks noGrp="1"/>
          </p:cNvSpPr>
          <p:nvPr>
            <p:ph type="body" sz="quarter" idx="16" hasCustomPrompt="1"/>
          </p:nvPr>
        </p:nvSpPr>
        <p:spPr>
          <a:xfrm>
            <a:off x="442914" y="5085733"/>
            <a:ext cx="6311900" cy="184666"/>
          </a:xfrm>
          <a:prstGeom prst="rect">
            <a:avLst/>
          </a:prstGeom>
        </p:spPr>
        <p:txBody>
          <a:bodyPr lIns="0" tIns="0" rIns="0" bIns="0">
            <a:spAutoFit/>
          </a:bodyPr>
          <a:lstStyle>
            <a:lvl1pPr marL="0" indent="0">
              <a:lnSpc>
                <a:spcPct val="100000"/>
              </a:lnSpc>
              <a:spcBef>
                <a:spcPts val="0"/>
              </a:spcBef>
              <a:buNone/>
              <a:defRPr sz="1200">
                <a:solidFill>
                  <a:srgbClr val="333333"/>
                </a:solidFill>
                <a:latin typeface="Arial" pitchFamily="34" charset="0"/>
                <a:cs typeface="Arial" pitchFamily="34" charset="0"/>
              </a:defRPr>
            </a:lvl1pPr>
          </a:lstStyle>
          <a:p>
            <a:pPr lvl="0"/>
            <a:r>
              <a:rPr lang="ru-RU" dirty="0"/>
              <a:t>Тел.: +7 (000) 000 00 00, доб. 0000</a:t>
            </a:r>
          </a:p>
        </p:txBody>
      </p:sp>
      <p:sp>
        <p:nvSpPr>
          <p:cNvPr id="11" name="Текст 4">
            <a:extLst>
              <a:ext uri="{FF2B5EF4-FFF2-40B4-BE49-F238E27FC236}">
                <a16:creationId xmlns:a16="http://schemas.microsoft.com/office/drawing/2014/main" id="{5BB2B141-357F-4311-99BD-E41CB3EF9120}"/>
              </a:ext>
            </a:extLst>
          </p:cNvPr>
          <p:cNvSpPr>
            <a:spLocks noGrp="1"/>
          </p:cNvSpPr>
          <p:nvPr>
            <p:ph type="body" sz="quarter" idx="17" hasCustomPrompt="1"/>
          </p:nvPr>
        </p:nvSpPr>
        <p:spPr>
          <a:xfrm>
            <a:off x="442914" y="5269089"/>
            <a:ext cx="6311900" cy="184666"/>
          </a:xfrm>
          <a:prstGeom prst="rect">
            <a:avLst/>
          </a:prstGeom>
        </p:spPr>
        <p:txBody>
          <a:bodyPr lIns="0" tIns="0" rIns="0" bIns="0">
            <a:spAutoFit/>
          </a:bodyPr>
          <a:lstStyle>
            <a:lvl1pPr marL="0" indent="0">
              <a:lnSpc>
                <a:spcPct val="100000"/>
              </a:lnSpc>
              <a:spcBef>
                <a:spcPts val="0"/>
              </a:spcBef>
              <a:buNone/>
              <a:defRPr sz="1200">
                <a:solidFill>
                  <a:srgbClr val="333333"/>
                </a:solidFill>
                <a:latin typeface="Arial" pitchFamily="34" charset="0"/>
                <a:cs typeface="Arial" pitchFamily="34" charset="0"/>
              </a:defRPr>
            </a:lvl1pPr>
          </a:lstStyle>
          <a:p>
            <a:pPr lvl="0"/>
            <a:r>
              <a:rPr lang="ru-RU" dirty="0"/>
              <a:t>Моб. тел.: +7 (000) 000 00 00</a:t>
            </a:r>
          </a:p>
        </p:txBody>
      </p:sp>
      <p:sp>
        <p:nvSpPr>
          <p:cNvPr id="12" name="Текст 4">
            <a:extLst>
              <a:ext uri="{FF2B5EF4-FFF2-40B4-BE49-F238E27FC236}">
                <a16:creationId xmlns:a16="http://schemas.microsoft.com/office/drawing/2014/main" id="{B778EB5E-E5E2-4401-AEB3-BAF125E63649}"/>
              </a:ext>
            </a:extLst>
          </p:cNvPr>
          <p:cNvSpPr>
            <a:spLocks noGrp="1"/>
          </p:cNvSpPr>
          <p:nvPr>
            <p:ph type="body" sz="quarter" idx="18" hasCustomPrompt="1"/>
          </p:nvPr>
        </p:nvSpPr>
        <p:spPr>
          <a:xfrm>
            <a:off x="442914" y="5452446"/>
            <a:ext cx="6311900" cy="184666"/>
          </a:xfrm>
          <a:prstGeom prst="rect">
            <a:avLst/>
          </a:prstGeom>
        </p:spPr>
        <p:txBody>
          <a:bodyPr lIns="0" tIns="0" rIns="0" bIns="0">
            <a:spAutoFit/>
          </a:bodyPr>
          <a:lstStyle>
            <a:lvl1pPr marL="0" indent="0">
              <a:lnSpc>
                <a:spcPct val="100000"/>
              </a:lnSpc>
              <a:spcBef>
                <a:spcPts val="0"/>
              </a:spcBef>
              <a:buNone/>
              <a:defRPr sz="1200">
                <a:solidFill>
                  <a:srgbClr val="333333"/>
                </a:solidFill>
                <a:latin typeface="Arial" pitchFamily="34" charset="0"/>
                <a:cs typeface="Arial" pitchFamily="34" charset="0"/>
              </a:defRPr>
            </a:lvl1pPr>
          </a:lstStyle>
          <a:p>
            <a:pPr lvl="0"/>
            <a:r>
              <a:rPr lang="en-US" dirty="0"/>
              <a:t>E-mail: namesurname@nameofcompany.ru</a:t>
            </a:r>
          </a:p>
        </p:txBody>
      </p:sp>
      <p:sp>
        <p:nvSpPr>
          <p:cNvPr id="14" name="Текст 4">
            <a:extLst>
              <a:ext uri="{FF2B5EF4-FFF2-40B4-BE49-F238E27FC236}">
                <a16:creationId xmlns:a16="http://schemas.microsoft.com/office/drawing/2014/main" id="{86AF34F6-E5A0-49E0-9F12-011E58C9F094}"/>
              </a:ext>
            </a:extLst>
          </p:cNvPr>
          <p:cNvSpPr>
            <a:spLocks noGrp="1"/>
          </p:cNvSpPr>
          <p:nvPr>
            <p:ph type="body" sz="quarter" idx="19" hasCustomPrompt="1"/>
          </p:nvPr>
        </p:nvSpPr>
        <p:spPr>
          <a:xfrm>
            <a:off x="442914" y="5635803"/>
            <a:ext cx="6311900" cy="184666"/>
          </a:xfrm>
          <a:prstGeom prst="rect">
            <a:avLst/>
          </a:prstGeom>
        </p:spPr>
        <p:txBody>
          <a:bodyPr lIns="0" tIns="0" rIns="0" bIns="0">
            <a:spAutoFit/>
          </a:bodyPr>
          <a:lstStyle>
            <a:lvl1pPr marL="0" indent="0">
              <a:lnSpc>
                <a:spcPct val="100000"/>
              </a:lnSpc>
              <a:spcBef>
                <a:spcPts val="0"/>
              </a:spcBef>
              <a:buNone/>
              <a:defRPr sz="1200">
                <a:solidFill>
                  <a:srgbClr val="333333"/>
                </a:solidFill>
                <a:latin typeface="Arial" pitchFamily="34" charset="0"/>
                <a:cs typeface="Arial" pitchFamily="34" charset="0"/>
              </a:defRPr>
            </a:lvl1pPr>
          </a:lstStyle>
          <a:p>
            <a:pPr lvl="0"/>
            <a:r>
              <a:rPr lang="en-US" dirty="0"/>
              <a:t>www.nameofcompany.com</a:t>
            </a:r>
          </a:p>
        </p:txBody>
      </p:sp>
      <p:sp>
        <p:nvSpPr>
          <p:cNvPr id="2" name="Прямоугольник 1">
            <a:extLst>
              <a:ext uri="{FF2B5EF4-FFF2-40B4-BE49-F238E27FC236}">
                <a16:creationId xmlns:a16="http://schemas.microsoft.com/office/drawing/2014/main" id="{0F31F241-E1F1-6B4B-9907-605BCDBFA513}"/>
              </a:ext>
            </a:extLst>
          </p:cNvPr>
          <p:cNvSpPr/>
          <p:nvPr userDrawn="1"/>
        </p:nvSpPr>
        <p:spPr>
          <a:xfrm>
            <a:off x="159026" y="0"/>
            <a:ext cx="437322" cy="6361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816041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Разделительный слайд_1">
    <p:spTree>
      <p:nvGrpSpPr>
        <p:cNvPr id="1" name=""/>
        <p:cNvGrpSpPr/>
        <p:nvPr/>
      </p:nvGrpSpPr>
      <p:grpSpPr>
        <a:xfrm>
          <a:off x="0" y="0"/>
          <a:ext cx="0" cy="0"/>
          <a:chOff x="0" y="0"/>
          <a:chExt cx="0" cy="0"/>
        </a:xfrm>
      </p:grpSpPr>
      <p:sp>
        <p:nvSpPr>
          <p:cNvPr id="18" name="Прямоугольник 17">
            <a:extLst>
              <a:ext uri="{FF2B5EF4-FFF2-40B4-BE49-F238E27FC236}">
                <a16:creationId xmlns:a16="http://schemas.microsoft.com/office/drawing/2014/main" id="{012F1CDA-2A9B-9246-BA23-E6A2BE10FF1C}"/>
              </a:ext>
            </a:extLst>
          </p:cNvPr>
          <p:cNvSpPr/>
          <p:nvPr userDrawn="1"/>
        </p:nvSpPr>
        <p:spPr>
          <a:xfrm>
            <a:off x="52620" y="0"/>
            <a:ext cx="568712" cy="6802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Title 1"/>
          <p:cNvSpPr>
            <a:spLocks noGrp="1"/>
          </p:cNvSpPr>
          <p:nvPr>
            <p:ph type="title" hasCustomPrompt="1"/>
          </p:nvPr>
        </p:nvSpPr>
        <p:spPr>
          <a:xfrm>
            <a:off x="442913" y="2919413"/>
            <a:ext cx="7423151" cy="1438275"/>
          </a:xfrm>
          <a:prstGeom prst="rect">
            <a:avLst/>
          </a:prstGeom>
        </p:spPr>
        <p:txBody>
          <a:bodyPr lIns="0" tIns="0" rIns="0" bIns="0"/>
          <a:lstStyle>
            <a:lvl1pPr>
              <a:lnSpc>
                <a:spcPct val="100000"/>
              </a:lnSpc>
              <a:defRPr lang="en-US" sz="3200" b="1" kern="1200" dirty="0">
                <a:solidFill>
                  <a:srgbClr val="333333"/>
                </a:solidFill>
                <a:latin typeface="Arial" pitchFamily="34" charset="0"/>
                <a:ea typeface="Rosatom Light" pitchFamily="34" charset="-52"/>
                <a:cs typeface="Arial" pitchFamily="34" charset="0"/>
              </a:defRPr>
            </a:lvl1pPr>
          </a:lstStyle>
          <a:p>
            <a:r>
              <a:rPr lang="ru-RU" dirty="0"/>
              <a:t>Название </a:t>
            </a:r>
            <a:br>
              <a:rPr lang="ru-RU" dirty="0"/>
            </a:br>
            <a:r>
              <a:rPr lang="ru-RU" dirty="0"/>
              <a:t>раздела </a:t>
            </a:r>
            <a:br>
              <a:rPr lang="ru-RU" dirty="0"/>
            </a:br>
            <a:r>
              <a:rPr lang="ru-RU" dirty="0"/>
              <a:t>до трех строк</a:t>
            </a:r>
            <a:endParaRPr lang="en-US" dirty="0"/>
          </a:p>
        </p:txBody>
      </p:sp>
      <p:sp>
        <p:nvSpPr>
          <p:cNvPr id="8" name="Text Placeholder 7"/>
          <p:cNvSpPr>
            <a:spLocks noGrp="1"/>
          </p:cNvSpPr>
          <p:nvPr>
            <p:ph type="body" sz="quarter" idx="10" hasCustomPrompt="1"/>
          </p:nvPr>
        </p:nvSpPr>
        <p:spPr>
          <a:xfrm>
            <a:off x="442913" y="1823546"/>
            <a:ext cx="7423151" cy="576064"/>
          </a:xfrm>
          <a:prstGeom prst="rect">
            <a:avLst/>
          </a:prstGeom>
        </p:spPr>
        <p:txBody>
          <a:bodyPr lIns="0" tIns="0" rIns="0" bIns="0"/>
          <a:lstStyle>
            <a:lvl1pPr marL="0" indent="0">
              <a:buFont typeface="Arial" charset="0"/>
              <a:buNone/>
              <a:defRPr lang="en-US" sz="4000" b="1" kern="1200" dirty="0">
                <a:solidFill>
                  <a:schemeClr val="bg2"/>
                </a:solidFill>
                <a:latin typeface="Arial" pitchFamily="34" charset="0"/>
                <a:ea typeface="Rosatom Light" pitchFamily="34" charset="-52"/>
                <a:cs typeface="Arial" pitchFamily="34" charset="0"/>
              </a:defRPr>
            </a:lvl1pPr>
          </a:lstStyle>
          <a:p>
            <a:pPr lvl="0"/>
            <a:r>
              <a:rPr lang="ru-RU" dirty="0"/>
              <a:t>Номер раздела</a:t>
            </a:r>
            <a:endParaRPr lang="en-US" dirty="0"/>
          </a:p>
        </p:txBody>
      </p:sp>
      <p:cxnSp>
        <p:nvCxnSpPr>
          <p:cNvPr id="6" name="Straight Connector 5">
            <a:extLst>
              <a:ext uri="{FF2B5EF4-FFF2-40B4-BE49-F238E27FC236}">
                <a16:creationId xmlns:a16="http://schemas.microsoft.com/office/drawing/2014/main" id="{3526E882-210F-4EA7-A067-147384D4BE59}"/>
              </a:ext>
            </a:extLst>
          </p:cNvPr>
          <p:cNvCxnSpPr>
            <a:cxnSpLocks/>
          </p:cNvCxnSpPr>
          <p:nvPr userDrawn="1"/>
        </p:nvCxnSpPr>
        <p:spPr>
          <a:xfrm>
            <a:off x="442913" y="2676980"/>
            <a:ext cx="7459135"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grpSp>
        <p:nvGrpSpPr>
          <p:cNvPr id="15" name="Graphic 16">
            <a:extLst>
              <a:ext uri="{FF2B5EF4-FFF2-40B4-BE49-F238E27FC236}">
                <a16:creationId xmlns:a16="http://schemas.microsoft.com/office/drawing/2014/main" id="{815B6A25-3984-214F-9AF0-5BE1DF02C0A7}"/>
              </a:ext>
            </a:extLst>
          </p:cNvPr>
          <p:cNvGrpSpPr/>
          <p:nvPr userDrawn="1"/>
        </p:nvGrpSpPr>
        <p:grpSpPr>
          <a:xfrm>
            <a:off x="-400051" y="4126141"/>
            <a:ext cx="2943225" cy="2943225"/>
            <a:chOff x="-685801" y="4533672"/>
            <a:chExt cx="2943225" cy="2943225"/>
          </a:xfrm>
          <a:gradFill>
            <a:gsLst>
              <a:gs pos="36000">
                <a:schemeClr val="bg2">
                  <a:alpha val="9000"/>
                </a:schemeClr>
              </a:gs>
              <a:gs pos="75000">
                <a:schemeClr val="bg2">
                  <a:alpha val="0"/>
                </a:schemeClr>
              </a:gs>
            </a:gsLst>
            <a:lin ang="8100000" scaled="0"/>
          </a:gradFill>
        </p:grpSpPr>
        <p:sp>
          <p:nvSpPr>
            <p:cNvPr id="16" name="Freeform: Shape 18">
              <a:extLst>
                <a:ext uri="{FF2B5EF4-FFF2-40B4-BE49-F238E27FC236}">
                  <a16:creationId xmlns:a16="http://schemas.microsoft.com/office/drawing/2014/main" id="{79C5BF2A-356A-DD42-810E-A0A4583C81D4}"/>
                </a:ext>
              </a:extLst>
            </p:cNvPr>
            <p:cNvSpPr/>
            <p:nvPr/>
          </p:nvSpPr>
          <p:spPr>
            <a:xfrm>
              <a:off x="500717" y="5708417"/>
              <a:ext cx="615230" cy="617278"/>
            </a:xfrm>
            <a:custGeom>
              <a:avLst/>
              <a:gdLst>
                <a:gd name="connsiteX0" fmla="*/ 538211 w 615230"/>
                <a:gd name="connsiteY0" fmla="*/ 514665 h 617278"/>
                <a:gd name="connsiteX1" fmla="*/ 102614 w 615230"/>
                <a:gd name="connsiteY1" fmla="*/ 538211 h 617278"/>
                <a:gd name="connsiteX2" fmla="*/ 79068 w 615230"/>
                <a:gd name="connsiteY2" fmla="*/ 102614 h 617278"/>
                <a:gd name="connsiteX3" fmla="*/ 514665 w 615230"/>
                <a:gd name="connsiteY3" fmla="*/ 79068 h 617278"/>
                <a:gd name="connsiteX4" fmla="*/ 538211 w 615230"/>
                <a:gd name="connsiteY4" fmla="*/ 514665 h 6172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5230" h="617278">
                  <a:moveTo>
                    <a:pt x="538211" y="514665"/>
                  </a:moveTo>
                  <a:cubicBezTo>
                    <a:pt x="426368" y="644167"/>
                    <a:pt x="226229" y="650054"/>
                    <a:pt x="102614" y="538211"/>
                  </a:cubicBezTo>
                  <a:cubicBezTo>
                    <a:pt x="-26888" y="420482"/>
                    <a:pt x="-32775" y="226229"/>
                    <a:pt x="79068" y="102614"/>
                  </a:cubicBezTo>
                  <a:cubicBezTo>
                    <a:pt x="190910" y="-26888"/>
                    <a:pt x="391050" y="-32775"/>
                    <a:pt x="514665" y="79068"/>
                  </a:cubicBezTo>
                  <a:cubicBezTo>
                    <a:pt x="638281" y="190911"/>
                    <a:pt x="650054" y="385163"/>
                    <a:pt x="538211" y="514665"/>
                  </a:cubicBezTo>
                </a:path>
              </a:pathLst>
            </a:custGeom>
            <a:grpFill/>
            <a:ln w="58864" cap="flat">
              <a:noFill/>
              <a:prstDash val="solid"/>
              <a:miter/>
            </a:ln>
          </p:spPr>
          <p:txBody>
            <a:bodyPr rtlCol="0" anchor="ctr"/>
            <a:lstStyle/>
            <a:p>
              <a:endParaRPr lang="ru-RU"/>
            </a:p>
          </p:txBody>
        </p:sp>
        <p:sp>
          <p:nvSpPr>
            <p:cNvPr id="17" name="Freeform: Shape 19">
              <a:extLst>
                <a:ext uri="{FF2B5EF4-FFF2-40B4-BE49-F238E27FC236}">
                  <a16:creationId xmlns:a16="http://schemas.microsoft.com/office/drawing/2014/main" id="{E5108F9B-FE5E-6C46-92D3-0235E5F81933}"/>
                </a:ext>
              </a:extLst>
            </p:cNvPr>
            <p:cNvSpPr/>
            <p:nvPr/>
          </p:nvSpPr>
          <p:spPr>
            <a:xfrm>
              <a:off x="-568072" y="4725799"/>
              <a:ext cx="1400975" cy="1297144"/>
            </a:xfrm>
            <a:custGeom>
              <a:avLst/>
              <a:gdLst>
                <a:gd name="connsiteX0" fmla="*/ 659282 w 1400975"/>
                <a:gd name="connsiteY0" fmla="*/ 1297145 h 1297144"/>
                <a:gd name="connsiteX1" fmla="*/ 930059 w 1400975"/>
                <a:gd name="connsiteY1" fmla="*/ 820342 h 1297144"/>
                <a:gd name="connsiteX2" fmla="*/ 1400975 w 1400975"/>
                <a:gd name="connsiteY2" fmla="*/ 249357 h 1297144"/>
                <a:gd name="connsiteX3" fmla="*/ 0 w 1400975"/>
                <a:gd name="connsiteY3" fmla="*/ 702613 h 1297144"/>
                <a:gd name="connsiteX4" fmla="*/ 659282 w 1400975"/>
                <a:gd name="connsiteY4" fmla="*/ 1297145 h 129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0975" h="1297144">
                  <a:moveTo>
                    <a:pt x="659282" y="1297145"/>
                  </a:moveTo>
                  <a:cubicBezTo>
                    <a:pt x="659282" y="1297145"/>
                    <a:pt x="829990" y="1208848"/>
                    <a:pt x="930059" y="820342"/>
                  </a:cubicBezTo>
                  <a:cubicBezTo>
                    <a:pt x="1030129" y="431836"/>
                    <a:pt x="1400975" y="249357"/>
                    <a:pt x="1400975" y="249357"/>
                  </a:cubicBezTo>
                  <a:cubicBezTo>
                    <a:pt x="1400975" y="249357"/>
                    <a:pt x="600418" y="-545314"/>
                    <a:pt x="0" y="702613"/>
                  </a:cubicBezTo>
                  <a:cubicBezTo>
                    <a:pt x="0" y="702613"/>
                    <a:pt x="488575" y="796796"/>
                    <a:pt x="659282" y="1297145"/>
                  </a:cubicBezTo>
                </a:path>
              </a:pathLst>
            </a:custGeom>
            <a:grpFill/>
            <a:ln w="58864" cap="flat">
              <a:noFill/>
              <a:prstDash val="solid"/>
              <a:miter/>
            </a:ln>
          </p:spPr>
          <p:txBody>
            <a:bodyPr rtlCol="0" anchor="ctr"/>
            <a:lstStyle/>
            <a:p>
              <a:endParaRPr lang="ru-RU"/>
            </a:p>
          </p:txBody>
        </p:sp>
        <p:sp>
          <p:nvSpPr>
            <p:cNvPr id="26" name="Freeform: Shape 20">
              <a:extLst>
                <a:ext uri="{FF2B5EF4-FFF2-40B4-BE49-F238E27FC236}">
                  <a16:creationId xmlns:a16="http://schemas.microsoft.com/office/drawing/2014/main" id="{04583103-A444-004A-A514-F53E019D6EF1}"/>
                </a:ext>
              </a:extLst>
            </p:cNvPr>
            <p:cNvSpPr/>
            <p:nvPr/>
          </p:nvSpPr>
          <p:spPr>
            <a:xfrm>
              <a:off x="161847" y="4533340"/>
              <a:ext cx="1777707" cy="805665"/>
            </a:xfrm>
            <a:custGeom>
              <a:avLst/>
              <a:gdLst>
                <a:gd name="connsiteX0" fmla="*/ 0 w 1777707"/>
                <a:gd name="connsiteY0" fmla="*/ 135720 h 805665"/>
                <a:gd name="connsiteX1" fmla="*/ 977151 w 1777707"/>
                <a:gd name="connsiteY1" fmla="*/ 783230 h 805665"/>
                <a:gd name="connsiteX2" fmla="*/ 1777708 w 1777707"/>
                <a:gd name="connsiteY2" fmla="*/ 524226 h 805665"/>
                <a:gd name="connsiteX3" fmla="*/ 0 w 1777707"/>
                <a:gd name="connsiteY3" fmla="*/ 135720 h 805665"/>
              </a:gdLst>
              <a:ahLst/>
              <a:cxnLst>
                <a:cxn ang="0">
                  <a:pos x="connsiteX0" y="connsiteY0"/>
                </a:cxn>
                <a:cxn ang="0">
                  <a:pos x="connsiteX1" y="connsiteY1"/>
                </a:cxn>
                <a:cxn ang="0">
                  <a:pos x="connsiteX2" y="connsiteY2"/>
                </a:cxn>
                <a:cxn ang="0">
                  <a:pos x="connsiteX3" y="connsiteY3"/>
                </a:cxn>
              </a:cxnLst>
              <a:rect l="l" t="t" r="r" b="b"/>
              <a:pathLst>
                <a:path w="1777707" h="805665">
                  <a:moveTo>
                    <a:pt x="0" y="135720"/>
                  </a:moveTo>
                  <a:cubicBezTo>
                    <a:pt x="0" y="135720"/>
                    <a:pt x="618077" y="12105"/>
                    <a:pt x="977151" y="783230"/>
                  </a:cubicBezTo>
                  <a:cubicBezTo>
                    <a:pt x="977151" y="783230"/>
                    <a:pt x="1400975" y="918618"/>
                    <a:pt x="1777708" y="524226"/>
                  </a:cubicBezTo>
                  <a:cubicBezTo>
                    <a:pt x="1777708" y="530112"/>
                    <a:pt x="1153744" y="-323423"/>
                    <a:pt x="0" y="135720"/>
                  </a:cubicBezTo>
                </a:path>
              </a:pathLst>
            </a:custGeom>
            <a:grpFill/>
            <a:ln w="58864" cap="flat">
              <a:noFill/>
              <a:prstDash val="solid"/>
              <a:miter/>
            </a:ln>
          </p:spPr>
          <p:txBody>
            <a:bodyPr rtlCol="0" anchor="ctr"/>
            <a:lstStyle/>
            <a:p>
              <a:endParaRPr lang="ru-RU"/>
            </a:p>
          </p:txBody>
        </p:sp>
        <p:sp>
          <p:nvSpPr>
            <p:cNvPr id="27" name="Freeform: Shape 21">
              <a:extLst>
                <a:ext uri="{FF2B5EF4-FFF2-40B4-BE49-F238E27FC236}">
                  <a16:creationId xmlns:a16="http://schemas.microsoft.com/office/drawing/2014/main" id="{25AFF98C-29C0-3D4E-B58F-46AADAE86CE2}"/>
                </a:ext>
              </a:extLst>
            </p:cNvPr>
            <p:cNvSpPr/>
            <p:nvPr/>
          </p:nvSpPr>
          <p:spPr>
            <a:xfrm>
              <a:off x="-135154" y="6493859"/>
              <a:ext cx="1303585" cy="994728"/>
            </a:xfrm>
            <a:custGeom>
              <a:avLst/>
              <a:gdLst>
                <a:gd name="connsiteX0" fmla="*/ 1303586 w 1303585"/>
                <a:gd name="connsiteY0" fmla="*/ 117729 h 994728"/>
                <a:gd name="connsiteX1" fmla="*/ 756146 w 1303585"/>
                <a:gd name="connsiteY1" fmla="*/ 123616 h 994728"/>
                <a:gd name="connsiteX2" fmla="*/ 26226 w 1303585"/>
                <a:gd name="connsiteY2" fmla="*/ 0 h 994728"/>
                <a:gd name="connsiteX3" fmla="*/ 1115219 w 1303585"/>
                <a:gd name="connsiteY3" fmla="*/ 988924 h 994728"/>
                <a:gd name="connsiteX4" fmla="*/ 1303586 w 1303585"/>
                <a:gd name="connsiteY4" fmla="*/ 117729 h 9947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3585" h="994728">
                  <a:moveTo>
                    <a:pt x="1303586" y="117729"/>
                  </a:moveTo>
                  <a:cubicBezTo>
                    <a:pt x="1303586" y="117729"/>
                    <a:pt x="1138765" y="11773"/>
                    <a:pt x="756146" y="123616"/>
                  </a:cubicBezTo>
                  <a:cubicBezTo>
                    <a:pt x="367640" y="229572"/>
                    <a:pt x="26226" y="0"/>
                    <a:pt x="26226" y="0"/>
                  </a:cubicBezTo>
                  <a:cubicBezTo>
                    <a:pt x="26226" y="0"/>
                    <a:pt x="-268096" y="1083107"/>
                    <a:pt x="1115219" y="988924"/>
                  </a:cubicBezTo>
                  <a:cubicBezTo>
                    <a:pt x="1115219" y="988924"/>
                    <a:pt x="950399" y="512121"/>
                    <a:pt x="1303586" y="117729"/>
                  </a:cubicBezTo>
                </a:path>
              </a:pathLst>
            </a:custGeom>
            <a:grpFill/>
            <a:ln w="58864" cap="flat">
              <a:noFill/>
              <a:prstDash val="solid"/>
              <a:miter/>
            </a:ln>
          </p:spPr>
          <p:txBody>
            <a:bodyPr rtlCol="0" anchor="ctr"/>
            <a:lstStyle/>
            <a:p>
              <a:endParaRPr lang="ru-RU"/>
            </a:p>
          </p:txBody>
        </p:sp>
        <p:sp>
          <p:nvSpPr>
            <p:cNvPr id="28" name="Freeform: Shape 22">
              <a:extLst>
                <a:ext uri="{FF2B5EF4-FFF2-40B4-BE49-F238E27FC236}">
                  <a16:creationId xmlns:a16="http://schemas.microsoft.com/office/drawing/2014/main" id="{6CB5329B-CAD0-8C49-8941-15D2FCCCDEE9}"/>
                </a:ext>
              </a:extLst>
            </p:cNvPr>
            <p:cNvSpPr/>
            <p:nvPr/>
          </p:nvSpPr>
          <p:spPr>
            <a:xfrm>
              <a:off x="-686605" y="5487276"/>
              <a:ext cx="713065" cy="1736502"/>
            </a:xfrm>
            <a:custGeom>
              <a:avLst/>
              <a:gdLst>
                <a:gd name="connsiteX0" fmla="*/ 642428 w 713065"/>
                <a:gd name="connsiteY0" fmla="*/ 1736503 h 1736502"/>
                <a:gd name="connsiteX1" fmla="*/ 713065 w 713065"/>
                <a:gd name="connsiteY1" fmla="*/ 565099 h 1736502"/>
                <a:gd name="connsiteX2" fmla="*/ 89101 w 713065"/>
                <a:gd name="connsiteY2" fmla="*/ 0 h 1736502"/>
                <a:gd name="connsiteX3" fmla="*/ 642428 w 713065"/>
                <a:gd name="connsiteY3" fmla="*/ 1736503 h 1736502"/>
              </a:gdLst>
              <a:ahLst/>
              <a:cxnLst>
                <a:cxn ang="0">
                  <a:pos x="connsiteX0" y="connsiteY0"/>
                </a:cxn>
                <a:cxn ang="0">
                  <a:pos x="connsiteX1" y="connsiteY1"/>
                </a:cxn>
                <a:cxn ang="0">
                  <a:pos x="connsiteX2" y="connsiteY2"/>
                </a:cxn>
                <a:cxn ang="0">
                  <a:pos x="connsiteX3" y="connsiteY3"/>
                </a:cxn>
              </a:cxnLst>
              <a:rect l="l" t="t" r="r" b="b"/>
              <a:pathLst>
                <a:path w="713065" h="1736502">
                  <a:moveTo>
                    <a:pt x="642428" y="1736503"/>
                  </a:moveTo>
                  <a:cubicBezTo>
                    <a:pt x="642428" y="1736503"/>
                    <a:pt x="230376" y="1265587"/>
                    <a:pt x="713065" y="565099"/>
                  </a:cubicBezTo>
                  <a:cubicBezTo>
                    <a:pt x="713065" y="565099"/>
                    <a:pt x="618882" y="129502"/>
                    <a:pt x="89101" y="0"/>
                  </a:cubicBezTo>
                  <a:cubicBezTo>
                    <a:pt x="94988" y="0"/>
                    <a:pt x="-334723" y="971264"/>
                    <a:pt x="642428" y="1736503"/>
                  </a:cubicBezTo>
                </a:path>
              </a:pathLst>
            </a:custGeom>
            <a:grpFill/>
            <a:ln w="58864" cap="flat">
              <a:noFill/>
              <a:prstDash val="solid"/>
              <a:miter/>
            </a:ln>
          </p:spPr>
          <p:txBody>
            <a:bodyPr rtlCol="0" anchor="ctr"/>
            <a:lstStyle/>
            <a:p>
              <a:endParaRPr lang="ru-RU"/>
            </a:p>
          </p:txBody>
        </p:sp>
        <p:sp>
          <p:nvSpPr>
            <p:cNvPr id="29" name="Freeform: Shape 23">
              <a:extLst>
                <a:ext uri="{FF2B5EF4-FFF2-40B4-BE49-F238E27FC236}">
                  <a16:creationId xmlns:a16="http://schemas.microsoft.com/office/drawing/2014/main" id="{FFF72750-91C6-6540-BD4A-C1311C7C983A}"/>
                </a:ext>
              </a:extLst>
            </p:cNvPr>
            <p:cNvSpPr/>
            <p:nvPr/>
          </p:nvSpPr>
          <p:spPr>
            <a:xfrm>
              <a:off x="1133044" y="5116430"/>
              <a:ext cx="1124802" cy="1442180"/>
            </a:xfrm>
            <a:custGeom>
              <a:avLst/>
              <a:gdLst>
                <a:gd name="connsiteX0" fmla="*/ 67 w 1124802"/>
                <a:gd name="connsiteY0" fmla="*/ 270777 h 1442180"/>
                <a:gd name="connsiteX1" fmla="*/ 276730 w 1124802"/>
                <a:gd name="connsiteY1" fmla="*/ 747579 h 1442180"/>
                <a:gd name="connsiteX2" fmla="*/ 535734 w 1124802"/>
                <a:gd name="connsiteY2" fmla="*/ 1442180 h 1442180"/>
                <a:gd name="connsiteX3" fmla="*/ 847716 w 1124802"/>
                <a:gd name="connsiteY3" fmla="*/ 0 h 1442180"/>
                <a:gd name="connsiteX4" fmla="*/ 67 w 1124802"/>
                <a:gd name="connsiteY4" fmla="*/ 270777 h 14421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802" h="1442180">
                  <a:moveTo>
                    <a:pt x="67" y="270777"/>
                  </a:moveTo>
                  <a:cubicBezTo>
                    <a:pt x="67" y="270777"/>
                    <a:pt x="-11706" y="465030"/>
                    <a:pt x="276730" y="747579"/>
                  </a:cubicBezTo>
                  <a:cubicBezTo>
                    <a:pt x="565166" y="1030129"/>
                    <a:pt x="535734" y="1442180"/>
                    <a:pt x="535734" y="1442180"/>
                  </a:cubicBezTo>
                  <a:cubicBezTo>
                    <a:pt x="535734" y="1442180"/>
                    <a:pt x="1618841" y="1147858"/>
                    <a:pt x="847716" y="0"/>
                  </a:cubicBezTo>
                  <a:cubicBezTo>
                    <a:pt x="853602" y="0"/>
                    <a:pt x="523961" y="382619"/>
                    <a:pt x="67" y="270777"/>
                  </a:cubicBezTo>
                </a:path>
              </a:pathLst>
            </a:custGeom>
            <a:grpFill/>
            <a:ln w="58864" cap="flat">
              <a:noFill/>
              <a:prstDash val="solid"/>
              <a:miter/>
            </a:ln>
          </p:spPr>
          <p:txBody>
            <a:bodyPr rtlCol="0" anchor="ctr"/>
            <a:lstStyle/>
            <a:p>
              <a:endParaRPr lang="ru-RU"/>
            </a:p>
          </p:txBody>
        </p:sp>
        <p:sp>
          <p:nvSpPr>
            <p:cNvPr id="30" name="Freeform: Shape 24">
              <a:extLst>
                <a:ext uri="{FF2B5EF4-FFF2-40B4-BE49-F238E27FC236}">
                  <a16:creationId xmlns:a16="http://schemas.microsoft.com/office/drawing/2014/main" id="{BD296942-4128-9542-83A2-65BAEA5DD683}"/>
                </a:ext>
              </a:extLst>
            </p:cNvPr>
            <p:cNvSpPr/>
            <p:nvPr/>
          </p:nvSpPr>
          <p:spPr>
            <a:xfrm>
              <a:off x="1004279" y="6128899"/>
              <a:ext cx="1270804" cy="1342309"/>
            </a:xfrm>
            <a:custGeom>
              <a:avLst/>
              <a:gdLst>
                <a:gd name="connsiteX0" fmla="*/ 1270804 w 1270804"/>
                <a:gd name="connsiteY0" fmla="*/ 0 h 1342309"/>
                <a:gd name="connsiteX1" fmla="*/ 217130 w 1270804"/>
                <a:gd name="connsiteY1" fmla="*/ 523894 h 1342309"/>
                <a:gd name="connsiteX2" fmla="*/ 40536 w 1270804"/>
                <a:gd name="connsiteY2" fmla="*/ 1342111 h 1342309"/>
                <a:gd name="connsiteX3" fmla="*/ 1270804 w 1270804"/>
                <a:gd name="connsiteY3" fmla="*/ 0 h 1342309"/>
              </a:gdLst>
              <a:ahLst/>
              <a:cxnLst>
                <a:cxn ang="0">
                  <a:pos x="connsiteX0" y="connsiteY0"/>
                </a:cxn>
                <a:cxn ang="0">
                  <a:pos x="connsiteX1" y="connsiteY1"/>
                </a:cxn>
                <a:cxn ang="0">
                  <a:pos x="connsiteX2" y="connsiteY2"/>
                </a:cxn>
                <a:cxn ang="0">
                  <a:pos x="connsiteX3" y="connsiteY3"/>
                </a:cxn>
              </a:cxnLst>
              <a:rect l="l" t="t" r="r" b="b"/>
              <a:pathLst>
                <a:path w="1270804" h="1342309">
                  <a:moveTo>
                    <a:pt x="1270804" y="0"/>
                  </a:moveTo>
                  <a:cubicBezTo>
                    <a:pt x="1270804" y="0"/>
                    <a:pt x="1070665" y="594532"/>
                    <a:pt x="217130" y="523894"/>
                  </a:cubicBezTo>
                  <a:cubicBezTo>
                    <a:pt x="217130" y="523894"/>
                    <a:pt x="-112511" y="824103"/>
                    <a:pt x="40536" y="1342111"/>
                  </a:cubicBezTo>
                  <a:cubicBezTo>
                    <a:pt x="40536" y="1347997"/>
                    <a:pt x="1094211" y="1230268"/>
                    <a:pt x="1270804" y="0"/>
                  </a:cubicBezTo>
                </a:path>
              </a:pathLst>
            </a:custGeom>
            <a:grpFill/>
            <a:ln w="58864" cap="flat">
              <a:noFill/>
              <a:prstDash val="solid"/>
              <a:miter/>
            </a:ln>
          </p:spPr>
          <p:txBody>
            <a:bodyPr rtlCol="0" anchor="ctr"/>
            <a:lstStyle/>
            <a:p>
              <a:endParaRPr lang="ru-RU"/>
            </a:p>
          </p:txBody>
        </p:sp>
      </p:grpSp>
      <p:sp>
        <p:nvSpPr>
          <p:cNvPr id="19" name="Прямоугольник 18">
            <a:extLst>
              <a:ext uri="{FF2B5EF4-FFF2-40B4-BE49-F238E27FC236}">
                <a16:creationId xmlns:a16="http://schemas.microsoft.com/office/drawing/2014/main" id="{4AFBED21-62CF-7145-B728-FA8E04E88B0F}"/>
              </a:ext>
            </a:extLst>
          </p:cNvPr>
          <p:cNvSpPr/>
          <p:nvPr userDrawn="1"/>
        </p:nvSpPr>
        <p:spPr>
          <a:xfrm>
            <a:off x="10388600" y="140677"/>
            <a:ext cx="1497353" cy="6893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0" name="Рисунок 19">
            <a:extLst>
              <a:ext uri="{FF2B5EF4-FFF2-40B4-BE49-F238E27FC236}">
                <a16:creationId xmlns:a16="http://schemas.microsoft.com/office/drawing/2014/main" id="{B2A633BE-09E4-FB48-8B64-3292181EEC05}"/>
              </a:ext>
            </a:extLst>
          </p:cNvPr>
          <p:cNvPicPr>
            <a:picLocks noChangeAspect="1"/>
          </p:cNvPicPr>
          <p:nvPr userDrawn="1"/>
        </p:nvPicPr>
        <p:blipFill>
          <a:blip r:embed="rId2" cstate="screen">
            <a:extLst>
              <a:ext uri="{28A0092B-C50C-407E-A947-70E740481C1C}">
                <a14:useLocalDpi xmlns:a14="http://schemas.microsoft.com/office/drawing/2010/main"/>
              </a:ext>
            </a:extLst>
          </a:blip>
          <a:srcRect l="23214" t="15069" r="29892" b="32844"/>
          <a:stretch>
            <a:fillRect/>
          </a:stretch>
        </p:blipFill>
        <p:spPr>
          <a:xfrm rot="14215601">
            <a:off x="2255038" y="-2273458"/>
            <a:ext cx="10736807" cy="11404916"/>
          </a:xfrm>
          <a:custGeom>
            <a:avLst/>
            <a:gdLst>
              <a:gd name="connsiteX0" fmla="*/ 10736807 w 10736807"/>
              <a:gd name="connsiteY0" fmla="*/ 3742492 h 11404916"/>
              <a:gd name="connsiteX1" fmla="*/ 5746819 w 10736807"/>
              <a:gd name="connsiteY1" fmla="*/ 11404916 h 11404916"/>
              <a:gd name="connsiteX2" fmla="*/ 0 w 10736807"/>
              <a:gd name="connsiteY2" fmla="*/ 7662425 h 11404916"/>
              <a:gd name="connsiteX3" fmla="*/ 4989988 w 10736807"/>
              <a:gd name="connsiteY3" fmla="*/ 0 h 11404916"/>
              <a:gd name="connsiteX4" fmla="*/ 10736807 w 10736807"/>
              <a:gd name="connsiteY4" fmla="*/ 3742492 h 114049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36807" h="11404916">
                <a:moveTo>
                  <a:pt x="10736807" y="3742492"/>
                </a:moveTo>
                <a:lnTo>
                  <a:pt x="5746819" y="11404916"/>
                </a:lnTo>
                <a:lnTo>
                  <a:pt x="0" y="7662425"/>
                </a:lnTo>
                <a:lnTo>
                  <a:pt x="4989988" y="0"/>
                </a:lnTo>
                <a:lnTo>
                  <a:pt x="10736807" y="3742492"/>
                </a:lnTo>
                <a:close/>
              </a:path>
            </a:pathLst>
          </a:custGeom>
        </p:spPr>
      </p:pic>
    </p:spTree>
    <p:extLst>
      <p:ext uri="{BB962C8B-B14F-4D97-AF65-F5344CB8AC3E}">
        <p14:creationId xmlns:p14="http://schemas.microsoft.com/office/powerpoint/2010/main" val="21827472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Два объекта текст вверху">
    <p:spTree>
      <p:nvGrpSpPr>
        <p:cNvPr id="1" name=""/>
        <p:cNvGrpSpPr/>
        <p:nvPr/>
      </p:nvGrpSpPr>
      <p:grpSpPr>
        <a:xfrm>
          <a:off x="0" y="0"/>
          <a:ext cx="0" cy="0"/>
          <a:chOff x="0" y="0"/>
          <a:chExt cx="0" cy="0"/>
        </a:xfrm>
      </p:grpSpPr>
      <p:sp>
        <p:nvSpPr>
          <p:cNvPr id="4" name="Номер слайда 3"/>
          <p:cNvSpPr>
            <a:spLocks noGrp="1"/>
          </p:cNvSpPr>
          <p:nvPr>
            <p:ph type="sldNum" sz="quarter" idx="11"/>
          </p:nvPr>
        </p:nvSpPr>
        <p:spPr/>
        <p:txBody>
          <a:bodyPr/>
          <a:lstStyle>
            <a:lvl1pPr>
              <a:defRPr baseline="0">
                <a:solidFill>
                  <a:schemeClr val="accent1">
                    <a:lumMod val="60000"/>
                    <a:lumOff val="40000"/>
                  </a:schemeClr>
                </a:solidFill>
              </a:defRPr>
            </a:lvl1pPr>
          </a:lstStyle>
          <a:p>
            <a:fld id="{1F39D1DE-6C1F-4426-ADC1-813B6489C0B9}" type="slidenum">
              <a:rPr lang="ru-RU" smtClean="0"/>
              <a:pPr/>
              <a:t>‹#›</a:t>
            </a:fld>
            <a:endParaRPr lang="ru-RU" dirty="0"/>
          </a:p>
        </p:txBody>
      </p:sp>
      <p:sp>
        <p:nvSpPr>
          <p:cNvPr id="15" name="Заголовок 1"/>
          <p:cNvSpPr>
            <a:spLocks noGrp="1"/>
          </p:cNvSpPr>
          <p:nvPr>
            <p:ph type="title"/>
          </p:nvPr>
        </p:nvSpPr>
        <p:spPr>
          <a:xfrm>
            <a:off x="0" y="0"/>
            <a:ext cx="12192000" cy="643200"/>
          </a:xfrm>
          <a:prstGeom prst="rect">
            <a:avLst/>
          </a:prstGeom>
          <a:noFill/>
          <a:ln>
            <a:noFill/>
          </a:ln>
          <a:effectLst/>
        </p:spPr>
        <p:style>
          <a:lnRef idx="1">
            <a:schemeClr val="accent1"/>
          </a:lnRef>
          <a:fillRef idx="2">
            <a:schemeClr val="accent1"/>
          </a:fillRef>
          <a:effectRef idx="1">
            <a:schemeClr val="accent1"/>
          </a:effectRef>
          <a:fontRef idx="none"/>
        </p:style>
        <p:txBody>
          <a:bodyPr vert="horz" lIns="360000" tIns="72000" rIns="540000" bIns="0" rtlCol="0" anchor="ctr" anchorCtr="0">
            <a:noAutofit/>
          </a:bodyPr>
          <a:lstStyle/>
          <a:p>
            <a:r>
              <a:rPr lang="ru-RU"/>
              <a:t>Образец заголовка</a:t>
            </a:r>
            <a:endParaRPr lang="ru-RU" dirty="0"/>
          </a:p>
        </p:txBody>
      </p:sp>
      <p:sp>
        <p:nvSpPr>
          <p:cNvPr id="17" name="Текст 16"/>
          <p:cNvSpPr>
            <a:spLocks noGrp="1"/>
          </p:cNvSpPr>
          <p:nvPr>
            <p:ph type="body" sz="quarter" idx="12" hasCustomPrompt="1"/>
          </p:nvPr>
        </p:nvSpPr>
        <p:spPr>
          <a:xfrm>
            <a:off x="719667" y="1125539"/>
            <a:ext cx="4800600" cy="1579920"/>
          </a:xfrm>
          <a:prstGeom prst="rect">
            <a:avLst/>
          </a:prstGeom>
        </p:spPr>
        <p:txBody>
          <a:bodyPr/>
          <a:lstStyle>
            <a:lvl1pPr marL="457189" indent="-457189">
              <a:buSzPct val="75000"/>
              <a:buFont typeface="Wingdings" pitchFamily="2" charset="2"/>
              <a:buChar char=""/>
              <a:defRPr/>
            </a:lvl1pPr>
            <a:lvl2pPr marL="841179" indent="-457189">
              <a:buSzPct val="75000"/>
              <a:buFont typeface="Wingdings" pitchFamily="2" charset="2"/>
              <a:buChar char=""/>
              <a:defRPr/>
            </a:lvl2pPr>
            <a:lvl3pPr marL="1225169" indent="-457189">
              <a:buClr>
                <a:schemeClr val="accent2">
                  <a:lumMod val="75000"/>
                </a:schemeClr>
              </a:buClr>
              <a:buSzPct val="75000"/>
              <a:buFont typeface="Wingdings" pitchFamily="2" charset="2"/>
              <a:buChar char=""/>
              <a:defRPr/>
            </a:lvl3pPr>
          </a:lstStyle>
          <a:p>
            <a:pPr lvl="0"/>
            <a:r>
              <a:rPr lang="ru-RU" dirty="0"/>
              <a:t>Введите текст</a:t>
            </a:r>
          </a:p>
          <a:p>
            <a:pPr lvl="1"/>
            <a:r>
              <a:rPr lang="ru-RU" dirty="0"/>
              <a:t>Второй уровень</a:t>
            </a:r>
          </a:p>
          <a:p>
            <a:pPr lvl="2"/>
            <a:r>
              <a:rPr lang="ru-RU" dirty="0"/>
              <a:t>Третий уровень</a:t>
            </a:r>
          </a:p>
        </p:txBody>
      </p:sp>
      <p:sp>
        <p:nvSpPr>
          <p:cNvPr id="19" name="Объект 18"/>
          <p:cNvSpPr>
            <a:spLocks noGrp="1"/>
          </p:cNvSpPr>
          <p:nvPr>
            <p:ph sz="quarter" idx="13" hasCustomPrompt="1"/>
          </p:nvPr>
        </p:nvSpPr>
        <p:spPr>
          <a:xfrm>
            <a:off x="719667" y="3429000"/>
            <a:ext cx="4800600" cy="2886320"/>
          </a:xfrm>
          <a:prstGeom prst="rect">
            <a:avLst/>
          </a:prstGeom>
        </p:spPr>
        <p:txBody>
          <a:bodyPr anchor="ctr" anchorCtr="1"/>
          <a:lstStyle>
            <a:lvl1pPr marL="0" marR="0" indent="0" algn="l" defTabSz="1219170" rtl="0" eaLnBrk="1" fontAlgn="auto" latinLnBrk="0" hangingPunct="1">
              <a:lnSpc>
                <a:spcPct val="100000"/>
              </a:lnSpc>
              <a:spcBef>
                <a:spcPts val="0"/>
              </a:spcBef>
              <a:spcAft>
                <a:spcPts val="800"/>
              </a:spcAft>
              <a:buClr>
                <a:schemeClr val="tx2"/>
              </a:buClr>
              <a:buSzPct val="100000"/>
              <a:buFontTx/>
              <a:buNone/>
              <a:tabLst/>
              <a:defRPr/>
            </a:lvl1pPr>
          </a:lstStyle>
          <a:p>
            <a:pPr marL="0" marR="0" lvl="0" indent="0" algn="l" defTabSz="1219170" rtl="0" eaLnBrk="1" fontAlgn="auto" latinLnBrk="0" hangingPunct="1">
              <a:lnSpc>
                <a:spcPct val="100000"/>
              </a:lnSpc>
              <a:spcBef>
                <a:spcPts val="0"/>
              </a:spcBef>
              <a:spcAft>
                <a:spcPts val="800"/>
              </a:spcAft>
              <a:buClr>
                <a:schemeClr val="tx2"/>
              </a:buClr>
              <a:buSzPct val="100000"/>
              <a:buFontTx/>
              <a:buNone/>
              <a:tabLst/>
              <a:defRPr/>
            </a:pPr>
            <a:r>
              <a:rPr lang="ru-RU" dirty="0"/>
              <a:t>Вставьте объект</a:t>
            </a:r>
          </a:p>
        </p:txBody>
      </p:sp>
      <p:sp>
        <p:nvSpPr>
          <p:cNvPr id="21" name="Текст 20"/>
          <p:cNvSpPr>
            <a:spLocks noGrp="1"/>
          </p:cNvSpPr>
          <p:nvPr>
            <p:ph type="body" sz="quarter" idx="14" hasCustomPrompt="1"/>
          </p:nvPr>
        </p:nvSpPr>
        <p:spPr>
          <a:xfrm>
            <a:off x="6625433" y="1125537"/>
            <a:ext cx="4847167" cy="1579920"/>
          </a:xfrm>
          <a:prstGeom prst="rect">
            <a:avLst/>
          </a:prstGeom>
        </p:spPr>
        <p:txBody>
          <a:bodyPr/>
          <a:lstStyle>
            <a:lvl1pPr marL="457189" indent="-457189">
              <a:buSzPct val="75000"/>
              <a:buFont typeface="Wingdings" pitchFamily="2" charset="2"/>
              <a:buChar char=""/>
              <a:defRPr/>
            </a:lvl1pPr>
            <a:lvl2pPr marL="841179" indent="-457189">
              <a:buSzPct val="75000"/>
              <a:buFont typeface="Wingdings" pitchFamily="2" charset="2"/>
              <a:buChar char=""/>
              <a:defRPr/>
            </a:lvl2pPr>
            <a:lvl3pPr marL="1225169" indent="-457189">
              <a:buClr>
                <a:schemeClr val="accent2">
                  <a:lumMod val="75000"/>
                </a:schemeClr>
              </a:buClr>
              <a:buSzPct val="75000"/>
              <a:buFont typeface="Wingdings" pitchFamily="2" charset="2"/>
              <a:buChar char=""/>
              <a:defRPr/>
            </a:lvl3pPr>
          </a:lstStyle>
          <a:p>
            <a:pPr lvl="0"/>
            <a:r>
              <a:rPr lang="ru-RU" dirty="0"/>
              <a:t>Введите текст</a:t>
            </a:r>
          </a:p>
          <a:p>
            <a:pPr lvl="1"/>
            <a:r>
              <a:rPr lang="ru-RU" dirty="0"/>
              <a:t>Второй уровень</a:t>
            </a:r>
          </a:p>
          <a:p>
            <a:pPr lvl="2"/>
            <a:r>
              <a:rPr lang="ru-RU" dirty="0"/>
              <a:t>Третий уровень</a:t>
            </a:r>
          </a:p>
        </p:txBody>
      </p:sp>
      <p:sp>
        <p:nvSpPr>
          <p:cNvPr id="23" name="Объект 22"/>
          <p:cNvSpPr>
            <a:spLocks noGrp="1"/>
          </p:cNvSpPr>
          <p:nvPr>
            <p:ph sz="quarter" idx="15" hasCustomPrompt="1"/>
          </p:nvPr>
        </p:nvSpPr>
        <p:spPr>
          <a:xfrm>
            <a:off x="6625169" y="3429002"/>
            <a:ext cx="4847167" cy="2886319"/>
          </a:xfrm>
          <a:prstGeom prst="rect">
            <a:avLst/>
          </a:prstGeom>
        </p:spPr>
        <p:txBody>
          <a:bodyPr anchor="ctr" anchorCtr="1"/>
          <a:lstStyle>
            <a:lvl1pPr marL="0" marR="0" indent="0" algn="l" defTabSz="1219170" rtl="0" eaLnBrk="1" fontAlgn="auto" latinLnBrk="0" hangingPunct="1">
              <a:lnSpc>
                <a:spcPct val="100000"/>
              </a:lnSpc>
              <a:spcBef>
                <a:spcPts val="0"/>
              </a:spcBef>
              <a:spcAft>
                <a:spcPts val="800"/>
              </a:spcAft>
              <a:buClr>
                <a:schemeClr val="tx2"/>
              </a:buClr>
              <a:buSzPct val="100000"/>
              <a:buFontTx/>
              <a:buNone/>
              <a:tabLst/>
              <a:defRPr/>
            </a:lvl1pPr>
          </a:lstStyle>
          <a:p>
            <a:pPr marL="0" marR="0" lvl="0" indent="0" algn="l" defTabSz="1219170" rtl="0" eaLnBrk="1" fontAlgn="auto" latinLnBrk="0" hangingPunct="1">
              <a:lnSpc>
                <a:spcPct val="100000"/>
              </a:lnSpc>
              <a:spcBef>
                <a:spcPts val="0"/>
              </a:spcBef>
              <a:spcAft>
                <a:spcPts val="800"/>
              </a:spcAft>
              <a:buClr>
                <a:schemeClr val="tx2"/>
              </a:buClr>
              <a:buSzPct val="100000"/>
              <a:buFontTx/>
              <a:buNone/>
              <a:tabLst/>
              <a:defRPr/>
            </a:pPr>
            <a:r>
              <a:rPr lang="ru-RU" dirty="0"/>
              <a:t>Вставьте объект</a:t>
            </a:r>
          </a:p>
        </p:txBody>
      </p:sp>
    </p:spTree>
    <p:extLst>
      <p:ext uri="{BB962C8B-B14F-4D97-AF65-F5344CB8AC3E}">
        <p14:creationId xmlns:p14="http://schemas.microsoft.com/office/powerpoint/2010/main" val="37636361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Разделительный слайд_2">
    <p:bg>
      <p:bgPr>
        <a:solidFill>
          <a:schemeClr val="tx2"/>
        </a:solidFill>
        <a:effectLst/>
      </p:bgPr>
    </p:bg>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E5F90712-36F0-0C47-9A47-1DF81B992C6D}"/>
              </a:ext>
            </a:extLst>
          </p:cNvPr>
          <p:cNvSpPr/>
          <p:nvPr userDrawn="1"/>
        </p:nvSpPr>
        <p:spPr>
          <a:xfrm>
            <a:off x="10378440" y="182880"/>
            <a:ext cx="1402080" cy="56007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800"/>
          </a:p>
        </p:txBody>
      </p:sp>
      <p:grpSp>
        <p:nvGrpSpPr>
          <p:cNvPr id="22" name="Graphic 16">
            <a:extLst>
              <a:ext uri="{FF2B5EF4-FFF2-40B4-BE49-F238E27FC236}">
                <a16:creationId xmlns:a16="http://schemas.microsoft.com/office/drawing/2014/main" id="{999B6374-3217-C74E-9324-1AF9D24A91FA}"/>
              </a:ext>
            </a:extLst>
          </p:cNvPr>
          <p:cNvGrpSpPr/>
          <p:nvPr userDrawn="1"/>
        </p:nvGrpSpPr>
        <p:grpSpPr>
          <a:xfrm>
            <a:off x="-400051" y="4126141"/>
            <a:ext cx="2943225" cy="2943225"/>
            <a:chOff x="-685801" y="4533672"/>
            <a:chExt cx="2943225" cy="2943225"/>
          </a:xfrm>
          <a:gradFill>
            <a:gsLst>
              <a:gs pos="36000">
                <a:schemeClr val="bg1">
                  <a:alpha val="9000"/>
                </a:schemeClr>
              </a:gs>
              <a:gs pos="75000">
                <a:schemeClr val="bg1">
                  <a:alpha val="0"/>
                </a:schemeClr>
              </a:gs>
            </a:gsLst>
            <a:lin ang="8100000" scaled="0"/>
          </a:gradFill>
        </p:grpSpPr>
        <p:sp>
          <p:nvSpPr>
            <p:cNvPr id="23" name="Freeform: Shape 18">
              <a:extLst>
                <a:ext uri="{FF2B5EF4-FFF2-40B4-BE49-F238E27FC236}">
                  <a16:creationId xmlns:a16="http://schemas.microsoft.com/office/drawing/2014/main" id="{4B7559C8-2AAD-8540-A177-837DABA152C8}"/>
                </a:ext>
              </a:extLst>
            </p:cNvPr>
            <p:cNvSpPr/>
            <p:nvPr/>
          </p:nvSpPr>
          <p:spPr>
            <a:xfrm>
              <a:off x="500717" y="5708417"/>
              <a:ext cx="615230" cy="617278"/>
            </a:xfrm>
            <a:custGeom>
              <a:avLst/>
              <a:gdLst>
                <a:gd name="connsiteX0" fmla="*/ 538211 w 615230"/>
                <a:gd name="connsiteY0" fmla="*/ 514665 h 617278"/>
                <a:gd name="connsiteX1" fmla="*/ 102614 w 615230"/>
                <a:gd name="connsiteY1" fmla="*/ 538211 h 617278"/>
                <a:gd name="connsiteX2" fmla="*/ 79068 w 615230"/>
                <a:gd name="connsiteY2" fmla="*/ 102614 h 617278"/>
                <a:gd name="connsiteX3" fmla="*/ 514665 w 615230"/>
                <a:gd name="connsiteY3" fmla="*/ 79068 h 617278"/>
                <a:gd name="connsiteX4" fmla="*/ 538211 w 615230"/>
                <a:gd name="connsiteY4" fmla="*/ 514665 h 6172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5230" h="617278">
                  <a:moveTo>
                    <a:pt x="538211" y="514665"/>
                  </a:moveTo>
                  <a:cubicBezTo>
                    <a:pt x="426368" y="644167"/>
                    <a:pt x="226229" y="650054"/>
                    <a:pt x="102614" y="538211"/>
                  </a:cubicBezTo>
                  <a:cubicBezTo>
                    <a:pt x="-26888" y="420482"/>
                    <a:pt x="-32775" y="226229"/>
                    <a:pt x="79068" y="102614"/>
                  </a:cubicBezTo>
                  <a:cubicBezTo>
                    <a:pt x="190910" y="-26888"/>
                    <a:pt x="391050" y="-32775"/>
                    <a:pt x="514665" y="79068"/>
                  </a:cubicBezTo>
                  <a:cubicBezTo>
                    <a:pt x="638281" y="190911"/>
                    <a:pt x="650054" y="385163"/>
                    <a:pt x="538211" y="514665"/>
                  </a:cubicBezTo>
                </a:path>
              </a:pathLst>
            </a:custGeom>
            <a:grpFill/>
            <a:ln w="58864" cap="flat">
              <a:noFill/>
              <a:prstDash val="solid"/>
              <a:miter/>
            </a:ln>
          </p:spPr>
          <p:txBody>
            <a:bodyPr rtlCol="0" anchor="ctr"/>
            <a:lstStyle/>
            <a:p>
              <a:endParaRPr lang="ru-RU"/>
            </a:p>
          </p:txBody>
        </p:sp>
        <p:sp>
          <p:nvSpPr>
            <p:cNvPr id="24" name="Freeform: Shape 19">
              <a:extLst>
                <a:ext uri="{FF2B5EF4-FFF2-40B4-BE49-F238E27FC236}">
                  <a16:creationId xmlns:a16="http://schemas.microsoft.com/office/drawing/2014/main" id="{AE3A0986-8A05-F443-908F-F5084F246ACE}"/>
                </a:ext>
              </a:extLst>
            </p:cNvPr>
            <p:cNvSpPr/>
            <p:nvPr/>
          </p:nvSpPr>
          <p:spPr>
            <a:xfrm>
              <a:off x="-568072" y="4725799"/>
              <a:ext cx="1400975" cy="1297144"/>
            </a:xfrm>
            <a:custGeom>
              <a:avLst/>
              <a:gdLst>
                <a:gd name="connsiteX0" fmla="*/ 659282 w 1400975"/>
                <a:gd name="connsiteY0" fmla="*/ 1297145 h 1297144"/>
                <a:gd name="connsiteX1" fmla="*/ 930059 w 1400975"/>
                <a:gd name="connsiteY1" fmla="*/ 820342 h 1297144"/>
                <a:gd name="connsiteX2" fmla="*/ 1400975 w 1400975"/>
                <a:gd name="connsiteY2" fmla="*/ 249357 h 1297144"/>
                <a:gd name="connsiteX3" fmla="*/ 0 w 1400975"/>
                <a:gd name="connsiteY3" fmla="*/ 702613 h 1297144"/>
                <a:gd name="connsiteX4" fmla="*/ 659282 w 1400975"/>
                <a:gd name="connsiteY4" fmla="*/ 1297145 h 129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0975" h="1297144">
                  <a:moveTo>
                    <a:pt x="659282" y="1297145"/>
                  </a:moveTo>
                  <a:cubicBezTo>
                    <a:pt x="659282" y="1297145"/>
                    <a:pt x="829990" y="1208848"/>
                    <a:pt x="930059" y="820342"/>
                  </a:cubicBezTo>
                  <a:cubicBezTo>
                    <a:pt x="1030129" y="431836"/>
                    <a:pt x="1400975" y="249357"/>
                    <a:pt x="1400975" y="249357"/>
                  </a:cubicBezTo>
                  <a:cubicBezTo>
                    <a:pt x="1400975" y="249357"/>
                    <a:pt x="600418" y="-545314"/>
                    <a:pt x="0" y="702613"/>
                  </a:cubicBezTo>
                  <a:cubicBezTo>
                    <a:pt x="0" y="702613"/>
                    <a:pt x="488575" y="796796"/>
                    <a:pt x="659282" y="1297145"/>
                  </a:cubicBezTo>
                </a:path>
              </a:pathLst>
            </a:custGeom>
            <a:grpFill/>
            <a:ln w="58864" cap="flat">
              <a:noFill/>
              <a:prstDash val="solid"/>
              <a:miter/>
            </a:ln>
          </p:spPr>
          <p:txBody>
            <a:bodyPr rtlCol="0" anchor="ctr"/>
            <a:lstStyle/>
            <a:p>
              <a:endParaRPr lang="ru-RU"/>
            </a:p>
          </p:txBody>
        </p:sp>
        <p:sp>
          <p:nvSpPr>
            <p:cNvPr id="25" name="Freeform: Shape 20">
              <a:extLst>
                <a:ext uri="{FF2B5EF4-FFF2-40B4-BE49-F238E27FC236}">
                  <a16:creationId xmlns:a16="http://schemas.microsoft.com/office/drawing/2014/main" id="{CE78438F-7DB5-E14F-BBD0-048236536080}"/>
                </a:ext>
              </a:extLst>
            </p:cNvPr>
            <p:cNvSpPr/>
            <p:nvPr/>
          </p:nvSpPr>
          <p:spPr>
            <a:xfrm>
              <a:off x="161847" y="4533340"/>
              <a:ext cx="1777707" cy="805665"/>
            </a:xfrm>
            <a:custGeom>
              <a:avLst/>
              <a:gdLst>
                <a:gd name="connsiteX0" fmla="*/ 0 w 1777707"/>
                <a:gd name="connsiteY0" fmla="*/ 135720 h 805665"/>
                <a:gd name="connsiteX1" fmla="*/ 977151 w 1777707"/>
                <a:gd name="connsiteY1" fmla="*/ 783230 h 805665"/>
                <a:gd name="connsiteX2" fmla="*/ 1777708 w 1777707"/>
                <a:gd name="connsiteY2" fmla="*/ 524226 h 805665"/>
                <a:gd name="connsiteX3" fmla="*/ 0 w 1777707"/>
                <a:gd name="connsiteY3" fmla="*/ 135720 h 805665"/>
              </a:gdLst>
              <a:ahLst/>
              <a:cxnLst>
                <a:cxn ang="0">
                  <a:pos x="connsiteX0" y="connsiteY0"/>
                </a:cxn>
                <a:cxn ang="0">
                  <a:pos x="connsiteX1" y="connsiteY1"/>
                </a:cxn>
                <a:cxn ang="0">
                  <a:pos x="connsiteX2" y="connsiteY2"/>
                </a:cxn>
                <a:cxn ang="0">
                  <a:pos x="connsiteX3" y="connsiteY3"/>
                </a:cxn>
              </a:cxnLst>
              <a:rect l="l" t="t" r="r" b="b"/>
              <a:pathLst>
                <a:path w="1777707" h="805665">
                  <a:moveTo>
                    <a:pt x="0" y="135720"/>
                  </a:moveTo>
                  <a:cubicBezTo>
                    <a:pt x="0" y="135720"/>
                    <a:pt x="618077" y="12105"/>
                    <a:pt x="977151" y="783230"/>
                  </a:cubicBezTo>
                  <a:cubicBezTo>
                    <a:pt x="977151" y="783230"/>
                    <a:pt x="1400975" y="918618"/>
                    <a:pt x="1777708" y="524226"/>
                  </a:cubicBezTo>
                  <a:cubicBezTo>
                    <a:pt x="1777708" y="530112"/>
                    <a:pt x="1153744" y="-323423"/>
                    <a:pt x="0" y="135720"/>
                  </a:cubicBezTo>
                </a:path>
              </a:pathLst>
            </a:custGeom>
            <a:grpFill/>
            <a:ln w="58864" cap="flat">
              <a:noFill/>
              <a:prstDash val="solid"/>
              <a:miter/>
            </a:ln>
          </p:spPr>
          <p:txBody>
            <a:bodyPr rtlCol="0" anchor="ctr"/>
            <a:lstStyle/>
            <a:p>
              <a:endParaRPr lang="ru-RU"/>
            </a:p>
          </p:txBody>
        </p:sp>
        <p:sp>
          <p:nvSpPr>
            <p:cNvPr id="26" name="Freeform: Shape 21">
              <a:extLst>
                <a:ext uri="{FF2B5EF4-FFF2-40B4-BE49-F238E27FC236}">
                  <a16:creationId xmlns:a16="http://schemas.microsoft.com/office/drawing/2014/main" id="{EA688504-0E66-A74D-A078-B37B04934DB5}"/>
                </a:ext>
              </a:extLst>
            </p:cNvPr>
            <p:cNvSpPr/>
            <p:nvPr/>
          </p:nvSpPr>
          <p:spPr>
            <a:xfrm>
              <a:off x="-135154" y="6493859"/>
              <a:ext cx="1303585" cy="994728"/>
            </a:xfrm>
            <a:custGeom>
              <a:avLst/>
              <a:gdLst>
                <a:gd name="connsiteX0" fmla="*/ 1303586 w 1303585"/>
                <a:gd name="connsiteY0" fmla="*/ 117729 h 994728"/>
                <a:gd name="connsiteX1" fmla="*/ 756146 w 1303585"/>
                <a:gd name="connsiteY1" fmla="*/ 123616 h 994728"/>
                <a:gd name="connsiteX2" fmla="*/ 26226 w 1303585"/>
                <a:gd name="connsiteY2" fmla="*/ 0 h 994728"/>
                <a:gd name="connsiteX3" fmla="*/ 1115219 w 1303585"/>
                <a:gd name="connsiteY3" fmla="*/ 988924 h 994728"/>
                <a:gd name="connsiteX4" fmla="*/ 1303586 w 1303585"/>
                <a:gd name="connsiteY4" fmla="*/ 117729 h 9947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3585" h="994728">
                  <a:moveTo>
                    <a:pt x="1303586" y="117729"/>
                  </a:moveTo>
                  <a:cubicBezTo>
                    <a:pt x="1303586" y="117729"/>
                    <a:pt x="1138765" y="11773"/>
                    <a:pt x="756146" y="123616"/>
                  </a:cubicBezTo>
                  <a:cubicBezTo>
                    <a:pt x="367640" y="229572"/>
                    <a:pt x="26226" y="0"/>
                    <a:pt x="26226" y="0"/>
                  </a:cubicBezTo>
                  <a:cubicBezTo>
                    <a:pt x="26226" y="0"/>
                    <a:pt x="-268096" y="1083107"/>
                    <a:pt x="1115219" y="988924"/>
                  </a:cubicBezTo>
                  <a:cubicBezTo>
                    <a:pt x="1115219" y="988924"/>
                    <a:pt x="950399" y="512121"/>
                    <a:pt x="1303586" y="117729"/>
                  </a:cubicBezTo>
                </a:path>
              </a:pathLst>
            </a:custGeom>
            <a:grpFill/>
            <a:ln w="58864" cap="flat">
              <a:noFill/>
              <a:prstDash val="solid"/>
              <a:miter/>
            </a:ln>
          </p:spPr>
          <p:txBody>
            <a:bodyPr rtlCol="0" anchor="ctr"/>
            <a:lstStyle/>
            <a:p>
              <a:endParaRPr lang="ru-RU"/>
            </a:p>
          </p:txBody>
        </p:sp>
        <p:sp>
          <p:nvSpPr>
            <p:cNvPr id="27" name="Freeform: Shape 22">
              <a:extLst>
                <a:ext uri="{FF2B5EF4-FFF2-40B4-BE49-F238E27FC236}">
                  <a16:creationId xmlns:a16="http://schemas.microsoft.com/office/drawing/2014/main" id="{2E551F8B-70FF-A649-9668-8E123DADEFD6}"/>
                </a:ext>
              </a:extLst>
            </p:cNvPr>
            <p:cNvSpPr/>
            <p:nvPr/>
          </p:nvSpPr>
          <p:spPr>
            <a:xfrm>
              <a:off x="-686605" y="5487276"/>
              <a:ext cx="713065" cy="1736502"/>
            </a:xfrm>
            <a:custGeom>
              <a:avLst/>
              <a:gdLst>
                <a:gd name="connsiteX0" fmla="*/ 642428 w 713065"/>
                <a:gd name="connsiteY0" fmla="*/ 1736503 h 1736502"/>
                <a:gd name="connsiteX1" fmla="*/ 713065 w 713065"/>
                <a:gd name="connsiteY1" fmla="*/ 565099 h 1736502"/>
                <a:gd name="connsiteX2" fmla="*/ 89101 w 713065"/>
                <a:gd name="connsiteY2" fmla="*/ 0 h 1736502"/>
                <a:gd name="connsiteX3" fmla="*/ 642428 w 713065"/>
                <a:gd name="connsiteY3" fmla="*/ 1736503 h 1736502"/>
              </a:gdLst>
              <a:ahLst/>
              <a:cxnLst>
                <a:cxn ang="0">
                  <a:pos x="connsiteX0" y="connsiteY0"/>
                </a:cxn>
                <a:cxn ang="0">
                  <a:pos x="connsiteX1" y="connsiteY1"/>
                </a:cxn>
                <a:cxn ang="0">
                  <a:pos x="connsiteX2" y="connsiteY2"/>
                </a:cxn>
                <a:cxn ang="0">
                  <a:pos x="connsiteX3" y="connsiteY3"/>
                </a:cxn>
              </a:cxnLst>
              <a:rect l="l" t="t" r="r" b="b"/>
              <a:pathLst>
                <a:path w="713065" h="1736502">
                  <a:moveTo>
                    <a:pt x="642428" y="1736503"/>
                  </a:moveTo>
                  <a:cubicBezTo>
                    <a:pt x="642428" y="1736503"/>
                    <a:pt x="230376" y="1265587"/>
                    <a:pt x="713065" y="565099"/>
                  </a:cubicBezTo>
                  <a:cubicBezTo>
                    <a:pt x="713065" y="565099"/>
                    <a:pt x="618882" y="129502"/>
                    <a:pt x="89101" y="0"/>
                  </a:cubicBezTo>
                  <a:cubicBezTo>
                    <a:pt x="94988" y="0"/>
                    <a:pt x="-334723" y="971264"/>
                    <a:pt x="642428" y="1736503"/>
                  </a:cubicBezTo>
                </a:path>
              </a:pathLst>
            </a:custGeom>
            <a:grpFill/>
            <a:ln w="58864" cap="flat">
              <a:noFill/>
              <a:prstDash val="solid"/>
              <a:miter/>
            </a:ln>
          </p:spPr>
          <p:txBody>
            <a:bodyPr rtlCol="0" anchor="ctr"/>
            <a:lstStyle/>
            <a:p>
              <a:endParaRPr lang="ru-RU"/>
            </a:p>
          </p:txBody>
        </p:sp>
        <p:sp>
          <p:nvSpPr>
            <p:cNvPr id="28" name="Freeform: Shape 23">
              <a:extLst>
                <a:ext uri="{FF2B5EF4-FFF2-40B4-BE49-F238E27FC236}">
                  <a16:creationId xmlns:a16="http://schemas.microsoft.com/office/drawing/2014/main" id="{82FC2ECF-D0F3-B14E-A087-00B4B0182538}"/>
                </a:ext>
              </a:extLst>
            </p:cNvPr>
            <p:cNvSpPr/>
            <p:nvPr/>
          </p:nvSpPr>
          <p:spPr>
            <a:xfrm>
              <a:off x="1133044" y="5116430"/>
              <a:ext cx="1124802" cy="1442180"/>
            </a:xfrm>
            <a:custGeom>
              <a:avLst/>
              <a:gdLst>
                <a:gd name="connsiteX0" fmla="*/ 67 w 1124802"/>
                <a:gd name="connsiteY0" fmla="*/ 270777 h 1442180"/>
                <a:gd name="connsiteX1" fmla="*/ 276730 w 1124802"/>
                <a:gd name="connsiteY1" fmla="*/ 747579 h 1442180"/>
                <a:gd name="connsiteX2" fmla="*/ 535734 w 1124802"/>
                <a:gd name="connsiteY2" fmla="*/ 1442180 h 1442180"/>
                <a:gd name="connsiteX3" fmla="*/ 847716 w 1124802"/>
                <a:gd name="connsiteY3" fmla="*/ 0 h 1442180"/>
                <a:gd name="connsiteX4" fmla="*/ 67 w 1124802"/>
                <a:gd name="connsiteY4" fmla="*/ 270777 h 14421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802" h="1442180">
                  <a:moveTo>
                    <a:pt x="67" y="270777"/>
                  </a:moveTo>
                  <a:cubicBezTo>
                    <a:pt x="67" y="270777"/>
                    <a:pt x="-11706" y="465030"/>
                    <a:pt x="276730" y="747579"/>
                  </a:cubicBezTo>
                  <a:cubicBezTo>
                    <a:pt x="565166" y="1030129"/>
                    <a:pt x="535734" y="1442180"/>
                    <a:pt x="535734" y="1442180"/>
                  </a:cubicBezTo>
                  <a:cubicBezTo>
                    <a:pt x="535734" y="1442180"/>
                    <a:pt x="1618841" y="1147858"/>
                    <a:pt x="847716" y="0"/>
                  </a:cubicBezTo>
                  <a:cubicBezTo>
                    <a:pt x="853602" y="0"/>
                    <a:pt x="523961" y="382619"/>
                    <a:pt x="67" y="270777"/>
                  </a:cubicBezTo>
                </a:path>
              </a:pathLst>
            </a:custGeom>
            <a:grpFill/>
            <a:ln w="58864" cap="flat">
              <a:noFill/>
              <a:prstDash val="solid"/>
              <a:miter/>
            </a:ln>
          </p:spPr>
          <p:txBody>
            <a:bodyPr rtlCol="0" anchor="ctr"/>
            <a:lstStyle/>
            <a:p>
              <a:endParaRPr lang="ru-RU"/>
            </a:p>
          </p:txBody>
        </p:sp>
        <p:sp>
          <p:nvSpPr>
            <p:cNvPr id="29" name="Freeform: Shape 24">
              <a:extLst>
                <a:ext uri="{FF2B5EF4-FFF2-40B4-BE49-F238E27FC236}">
                  <a16:creationId xmlns:a16="http://schemas.microsoft.com/office/drawing/2014/main" id="{144C73DC-3544-3449-98B8-3FE8F5CD20D1}"/>
                </a:ext>
              </a:extLst>
            </p:cNvPr>
            <p:cNvSpPr/>
            <p:nvPr/>
          </p:nvSpPr>
          <p:spPr>
            <a:xfrm>
              <a:off x="1004279" y="6128899"/>
              <a:ext cx="1270804" cy="1342309"/>
            </a:xfrm>
            <a:custGeom>
              <a:avLst/>
              <a:gdLst>
                <a:gd name="connsiteX0" fmla="*/ 1270804 w 1270804"/>
                <a:gd name="connsiteY0" fmla="*/ 0 h 1342309"/>
                <a:gd name="connsiteX1" fmla="*/ 217130 w 1270804"/>
                <a:gd name="connsiteY1" fmla="*/ 523894 h 1342309"/>
                <a:gd name="connsiteX2" fmla="*/ 40536 w 1270804"/>
                <a:gd name="connsiteY2" fmla="*/ 1342111 h 1342309"/>
                <a:gd name="connsiteX3" fmla="*/ 1270804 w 1270804"/>
                <a:gd name="connsiteY3" fmla="*/ 0 h 1342309"/>
              </a:gdLst>
              <a:ahLst/>
              <a:cxnLst>
                <a:cxn ang="0">
                  <a:pos x="connsiteX0" y="connsiteY0"/>
                </a:cxn>
                <a:cxn ang="0">
                  <a:pos x="connsiteX1" y="connsiteY1"/>
                </a:cxn>
                <a:cxn ang="0">
                  <a:pos x="connsiteX2" y="connsiteY2"/>
                </a:cxn>
                <a:cxn ang="0">
                  <a:pos x="connsiteX3" y="connsiteY3"/>
                </a:cxn>
              </a:cxnLst>
              <a:rect l="l" t="t" r="r" b="b"/>
              <a:pathLst>
                <a:path w="1270804" h="1342309">
                  <a:moveTo>
                    <a:pt x="1270804" y="0"/>
                  </a:moveTo>
                  <a:cubicBezTo>
                    <a:pt x="1270804" y="0"/>
                    <a:pt x="1070665" y="594532"/>
                    <a:pt x="217130" y="523894"/>
                  </a:cubicBezTo>
                  <a:cubicBezTo>
                    <a:pt x="217130" y="523894"/>
                    <a:pt x="-112511" y="824103"/>
                    <a:pt x="40536" y="1342111"/>
                  </a:cubicBezTo>
                  <a:cubicBezTo>
                    <a:pt x="40536" y="1347997"/>
                    <a:pt x="1094211" y="1230268"/>
                    <a:pt x="1270804" y="0"/>
                  </a:cubicBezTo>
                </a:path>
              </a:pathLst>
            </a:custGeom>
            <a:grpFill/>
            <a:ln w="58864" cap="flat">
              <a:noFill/>
              <a:prstDash val="solid"/>
              <a:miter/>
            </a:ln>
          </p:spPr>
          <p:txBody>
            <a:bodyPr rtlCol="0" anchor="ctr"/>
            <a:lstStyle/>
            <a:p>
              <a:endParaRPr lang="ru-RU"/>
            </a:p>
          </p:txBody>
        </p:sp>
      </p:grpSp>
      <p:sp>
        <p:nvSpPr>
          <p:cNvPr id="17" name="Text Placeholder 7">
            <a:extLst>
              <a:ext uri="{FF2B5EF4-FFF2-40B4-BE49-F238E27FC236}">
                <a16:creationId xmlns:a16="http://schemas.microsoft.com/office/drawing/2014/main" id="{72713864-872E-5B49-A7E0-546C76D7CA0A}"/>
              </a:ext>
            </a:extLst>
          </p:cNvPr>
          <p:cNvSpPr>
            <a:spLocks noGrp="1"/>
          </p:cNvSpPr>
          <p:nvPr>
            <p:ph type="body" sz="quarter" idx="10" hasCustomPrompt="1"/>
          </p:nvPr>
        </p:nvSpPr>
        <p:spPr>
          <a:xfrm>
            <a:off x="-222674" y="615635"/>
            <a:ext cx="5567363" cy="3310137"/>
          </a:xfrm>
          <a:prstGeom prst="rect">
            <a:avLst/>
          </a:prstGeom>
        </p:spPr>
        <p:txBody>
          <a:bodyPr wrap="square" lIns="0" tIns="0" rIns="0" bIns="0">
            <a:spAutoFit/>
          </a:bodyPr>
          <a:lstStyle>
            <a:lvl1pPr marL="0" indent="0">
              <a:buFont typeface="Arial" charset="0"/>
              <a:buNone/>
              <a:defRPr lang="en-US" sz="23900" b="1" kern="1200" dirty="0">
                <a:solidFill>
                  <a:schemeClr val="bg1"/>
                </a:solidFill>
                <a:latin typeface="Arial" pitchFamily="34" charset="0"/>
                <a:ea typeface="Rosatom Light" pitchFamily="34" charset="-52"/>
                <a:cs typeface="Arial" pitchFamily="34" charset="0"/>
              </a:defRPr>
            </a:lvl1pPr>
          </a:lstStyle>
          <a:p>
            <a:pPr lvl="0"/>
            <a:r>
              <a:rPr lang="ru-RU" dirty="0"/>
              <a:t>01</a:t>
            </a:r>
            <a:endParaRPr lang="en-US" dirty="0"/>
          </a:p>
        </p:txBody>
      </p:sp>
      <p:sp>
        <p:nvSpPr>
          <p:cNvPr id="18" name="Прямоугольник 17">
            <a:extLst>
              <a:ext uri="{FF2B5EF4-FFF2-40B4-BE49-F238E27FC236}">
                <a16:creationId xmlns:a16="http://schemas.microsoft.com/office/drawing/2014/main" id="{16BA9AE0-4A93-C548-B71F-D95F7620217F}"/>
              </a:ext>
            </a:extLst>
          </p:cNvPr>
          <p:cNvSpPr/>
          <p:nvPr userDrawn="1"/>
        </p:nvSpPr>
        <p:spPr>
          <a:xfrm>
            <a:off x="0" y="1016000"/>
            <a:ext cx="431800" cy="260731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19" name="Straight Connector 5">
            <a:extLst>
              <a:ext uri="{FF2B5EF4-FFF2-40B4-BE49-F238E27FC236}">
                <a16:creationId xmlns:a16="http://schemas.microsoft.com/office/drawing/2014/main" id="{D9F2217D-D447-1748-B99C-9D83878907B0}"/>
              </a:ext>
            </a:extLst>
          </p:cNvPr>
          <p:cNvCxnSpPr>
            <a:cxnSpLocks/>
          </p:cNvCxnSpPr>
          <p:nvPr userDrawn="1"/>
        </p:nvCxnSpPr>
        <p:spPr>
          <a:xfrm>
            <a:off x="431800" y="617220"/>
            <a:ext cx="0" cy="310896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Title 1">
            <a:extLst>
              <a:ext uri="{FF2B5EF4-FFF2-40B4-BE49-F238E27FC236}">
                <a16:creationId xmlns:a16="http://schemas.microsoft.com/office/drawing/2014/main" id="{C9416FF0-818A-F745-888F-85E876EBFE56}"/>
              </a:ext>
            </a:extLst>
          </p:cNvPr>
          <p:cNvSpPr>
            <a:spLocks noGrp="1"/>
          </p:cNvSpPr>
          <p:nvPr>
            <p:ph type="title" hasCustomPrompt="1"/>
          </p:nvPr>
        </p:nvSpPr>
        <p:spPr>
          <a:xfrm>
            <a:off x="539749" y="4284749"/>
            <a:ext cx="5567363" cy="1438275"/>
          </a:xfrm>
          <a:prstGeom prst="rect">
            <a:avLst/>
          </a:prstGeom>
        </p:spPr>
        <p:txBody>
          <a:bodyPr lIns="0" tIns="0" rIns="0" bIns="0"/>
          <a:lstStyle>
            <a:lvl1pPr>
              <a:lnSpc>
                <a:spcPct val="100000"/>
              </a:lnSpc>
              <a:defRPr lang="en-US" sz="3200" b="1" kern="1200" dirty="0">
                <a:solidFill>
                  <a:schemeClr val="bg1"/>
                </a:solidFill>
                <a:latin typeface="Arial" pitchFamily="34" charset="0"/>
                <a:ea typeface="Rosatom Light" pitchFamily="34" charset="-52"/>
                <a:cs typeface="Arial" pitchFamily="34" charset="0"/>
              </a:defRPr>
            </a:lvl1pPr>
          </a:lstStyle>
          <a:p>
            <a:r>
              <a:rPr lang="ru-RU" dirty="0"/>
              <a:t>Название </a:t>
            </a:r>
            <a:br>
              <a:rPr lang="ru-RU" dirty="0"/>
            </a:br>
            <a:r>
              <a:rPr lang="ru-RU" dirty="0"/>
              <a:t>раздела </a:t>
            </a:r>
            <a:br>
              <a:rPr lang="ru-RU" dirty="0"/>
            </a:br>
            <a:r>
              <a:rPr lang="ru-RU" dirty="0"/>
              <a:t>до трех строк</a:t>
            </a:r>
            <a:endParaRPr lang="en-US" dirty="0"/>
          </a:p>
        </p:txBody>
      </p:sp>
      <p:pic>
        <p:nvPicPr>
          <p:cNvPr id="30" name="Рисунок 29">
            <a:extLst>
              <a:ext uri="{FF2B5EF4-FFF2-40B4-BE49-F238E27FC236}">
                <a16:creationId xmlns:a16="http://schemas.microsoft.com/office/drawing/2014/main" id="{23689A40-8C1C-4345-9D2D-585906EE5106}"/>
              </a:ext>
            </a:extLst>
          </p:cNvPr>
          <p:cNvPicPr>
            <a:picLocks noChangeAspect="1"/>
          </p:cNvPicPr>
          <p:nvPr userDrawn="1"/>
        </p:nvPicPr>
        <p:blipFill>
          <a:blip r:embed="rId2" cstate="screen">
            <a:lum bright="70000" contrast="-70000"/>
            <a:extLst>
              <a:ext uri="{28A0092B-C50C-407E-A947-70E740481C1C}">
                <a14:useLocalDpi xmlns:a14="http://schemas.microsoft.com/office/drawing/2010/main"/>
              </a:ext>
            </a:extLst>
          </a:blip>
          <a:srcRect l="23214" t="15069" r="29892" b="32844"/>
          <a:stretch>
            <a:fillRect/>
          </a:stretch>
        </p:blipFill>
        <p:spPr>
          <a:xfrm rot="14215601">
            <a:off x="2255038" y="-2273458"/>
            <a:ext cx="10736807" cy="11404916"/>
          </a:xfrm>
          <a:custGeom>
            <a:avLst/>
            <a:gdLst>
              <a:gd name="connsiteX0" fmla="*/ 10736807 w 10736807"/>
              <a:gd name="connsiteY0" fmla="*/ 3742492 h 11404916"/>
              <a:gd name="connsiteX1" fmla="*/ 5746819 w 10736807"/>
              <a:gd name="connsiteY1" fmla="*/ 11404916 h 11404916"/>
              <a:gd name="connsiteX2" fmla="*/ 0 w 10736807"/>
              <a:gd name="connsiteY2" fmla="*/ 7662425 h 11404916"/>
              <a:gd name="connsiteX3" fmla="*/ 4989988 w 10736807"/>
              <a:gd name="connsiteY3" fmla="*/ 0 h 11404916"/>
              <a:gd name="connsiteX4" fmla="*/ 10736807 w 10736807"/>
              <a:gd name="connsiteY4" fmla="*/ 3742492 h 114049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36807" h="11404916">
                <a:moveTo>
                  <a:pt x="10736807" y="3742492"/>
                </a:moveTo>
                <a:lnTo>
                  <a:pt x="5746819" y="11404916"/>
                </a:lnTo>
                <a:lnTo>
                  <a:pt x="0" y="7662425"/>
                </a:lnTo>
                <a:lnTo>
                  <a:pt x="4989988" y="0"/>
                </a:lnTo>
                <a:lnTo>
                  <a:pt x="10736807" y="3742492"/>
                </a:lnTo>
                <a:close/>
              </a:path>
            </a:pathLst>
          </a:custGeom>
        </p:spPr>
      </p:pic>
    </p:spTree>
    <p:extLst>
      <p:ext uri="{BB962C8B-B14F-4D97-AF65-F5344CB8AC3E}">
        <p14:creationId xmlns:p14="http://schemas.microsoft.com/office/powerpoint/2010/main" val="13885475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Разделительный слайд_3">
    <p:bg>
      <p:bgPr>
        <a:solidFill>
          <a:schemeClr val="tx2"/>
        </a:solidFill>
        <a:effectLst/>
      </p:bgPr>
    </p:bg>
    <p:spTree>
      <p:nvGrpSpPr>
        <p:cNvPr id="1" name=""/>
        <p:cNvGrpSpPr/>
        <p:nvPr/>
      </p:nvGrpSpPr>
      <p:grpSpPr>
        <a:xfrm>
          <a:off x="0" y="0"/>
          <a:ext cx="0" cy="0"/>
          <a:chOff x="0" y="0"/>
          <a:chExt cx="0" cy="0"/>
        </a:xfrm>
      </p:grpSpPr>
      <p:pic>
        <p:nvPicPr>
          <p:cNvPr id="15" name="Рисунок 14">
            <a:extLst>
              <a:ext uri="{FF2B5EF4-FFF2-40B4-BE49-F238E27FC236}">
                <a16:creationId xmlns:a16="http://schemas.microsoft.com/office/drawing/2014/main" id="{2FBB005E-B9A1-4CF6-9032-C5B63A7D723B}"/>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a:stretch>
        </p:blipFill>
        <p:spPr>
          <a:xfrm rot="19187839">
            <a:off x="-5283756" y="-15449352"/>
            <a:ext cx="23127598" cy="23646816"/>
          </a:xfrm>
          <a:custGeom>
            <a:avLst/>
            <a:gdLst>
              <a:gd name="connsiteX0" fmla="*/ 4426795 w 23127598"/>
              <a:gd name="connsiteY0" fmla="*/ 10539054 h 23646816"/>
              <a:gd name="connsiteX1" fmla="*/ 13738627 w 23127598"/>
              <a:gd name="connsiteY1" fmla="*/ 18408910 h 23646816"/>
              <a:gd name="connsiteX2" fmla="*/ 9311832 w 23127598"/>
              <a:gd name="connsiteY2" fmla="*/ 23646816 h 23646816"/>
              <a:gd name="connsiteX3" fmla="*/ 0 w 23127598"/>
              <a:gd name="connsiteY3" fmla="*/ 15776960 h 23646816"/>
              <a:gd name="connsiteX4" fmla="*/ 13664406 w 23127598"/>
              <a:gd name="connsiteY4" fmla="*/ 0 h 23646816"/>
              <a:gd name="connsiteX5" fmla="*/ 23127598 w 23127598"/>
              <a:gd name="connsiteY5" fmla="*/ 8035906 h 23646816"/>
              <a:gd name="connsiteX6" fmla="*/ 21265124 w 23127598"/>
              <a:gd name="connsiteY6" fmla="*/ 10153767 h 23646816"/>
              <a:gd name="connsiteX7" fmla="*/ 11782697 w 23127598"/>
              <a:gd name="connsiteY7" fmla="*/ 2139734 h 23646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27598" h="23646816">
                <a:moveTo>
                  <a:pt x="4426795" y="10539054"/>
                </a:moveTo>
                <a:lnTo>
                  <a:pt x="13738627" y="18408910"/>
                </a:lnTo>
                <a:lnTo>
                  <a:pt x="9311832" y="23646816"/>
                </a:lnTo>
                <a:lnTo>
                  <a:pt x="0" y="15776960"/>
                </a:lnTo>
                <a:close/>
                <a:moveTo>
                  <a:pt x="13664406" y="0"/>
                </a:moveTo>
                <a:lnTo>
                  <a:pt x="23127598" y="8035906"/>
                </a:lnTo>
                <a:lnTo>
                  <a:pt x="21265124" y="10153767"/>
                </a:lnTo>
                <a:lnTo>
                  <a:pt x="11782697" y="2139734"/>
                </a:lnTo>
                <a:close/>
              </a:path>
            </a:pathLst>
          </a:custGeom>
        </p:spPr>
      </p:pic>
      <p:sp>
        <p:nvSpPr>
          <p:cNvPr id="2" name="Прямоугольник 1">
            <a:extLst>
              <a:ext uri="{FF2B5EF4-FFF2-40B4-BE49-F238E27FC236}">
                <a16:creationId xmlns:a16="http://schemas.microsoft.com/office/drawing/2014/main" id="{E5F90712-36F0-0C47-9A47-1DF81B992C6D}"/>
              </a:ext>
            </a:extLst>
          </p:cNvPr>
          <p:cNvSpPr/>
          <p:nvPr userDrawn="1"/>
        </p:nvSpPr>
        <p:spPr>
          <a:xfrm>
            <a:off x="10378440" y="182880"/>
            <a:ext cx="1402080" cy="56007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800"/>
          </a:p>
        </p:txBody>
      </p:sp>
      <p:sp>
        <p:nvSpPr>
          <p:cNvPr id="7" name="Title 1">
            <a:extLst>
              <a:ext uri="{FF2B5EF4-FFF2-40B4-BE49-F238E27FC236}">
                <a16:creationId xmlns:a16="http://schemas.microsoft.com/office/drawing/2014/main" id="{7EB1C666-C35D-2640-8014-A44B1815FD22}"/>
              </a:ext>
            </a:extLst>
          </p:cNvPr>
          <p:cNvSpPr>
            <a:spLocks noGrp="1"/>
          </p:cNvSpPr>
          <p:nvPr>
            <p:ph type="title" hasCustomPrompt="1"/>
          </p:nvPr>
        </p:nvSpPr>
        <p:spPr>
          <a:xfrm>
            <a:off x="2438724" y="3072637"/>
            <a:ext cx="6762426" cy="1438275"/>
          </a:xfrm>
          <a:prstGeom prst="rect">
            <a:avLst/>
          </a:prstGeom>
        </p:spPr>
        <p:txBody>
          <a:bodyPr lIns="0" tIns="0" rIns="0" bIns="0"/>
          <a:lstStyle>
            <a:lvl1pPr>
              <a:lnSpc>
                <a:spcPct val="100000"/>
              </a:lnSpc>
              <a:defRPr lang="en-US" sz="3200" b="1" kern="1200" dirty="0">
                <a:solidFill>
                  <a:schemeClr val="bg1"/>
                </a:solidFill>
                <a:latin typeface="Arial" pitchFamily="34" charset="0"/>
                <a:ea typeface="Rosatom Light" pitchFamily="34" charset="-52"/>
                <a:cs typeface="Arial" pitchFamily="34" charset="0"/>
              </a:defRPr>
            </a:lvl1pPr>
          </a:lstStyle>
          <a:p>
            <a:r>
              <a:rPr lang="ru-RU" dirty="0"/>
              <a:t>Название </a:t>
            </a:r>
            <a:br>
              <a:rPr lang="ru-RU" dirty="0"/>
            </a:br>
            <a:r>
              <a:rPr lang="ru-RU" dirty="0"/>
              <a:t>раздела </a:t>
            </a:r>
            <a:br>
              <a:rPr lang="ru-RU" dirty="0"/>
            </a:br>
            <a:r>
              <a:rPr lang="ru-RU" dirty="0"/>
              <a:t>до трех строк</a:t>
            </a:r>
            <a:endParaRPr lang="en-US" dirty="0"/>
          </a:p>
        </p:txBody>
      </p:sp>
      <p:sp>
        <p:nvSpPr>
          <p:cNvPr id="8" name="Text Placeholder 7">
            <a:extLst>
              <a:ext uri="{FF2B5EF4-FFF2-40B4-BE49-F238E27FC236}">
                <a16:creationId xmlns:a16="http://schemas.microsoft.com/office/drawing/2014/main" id="{6A0C3A2A-D3F3-FB4C-B222-DCA9D5162DCA}"/>
              </a:ext>
            </a:extLst>
          </p:cNvPr>
          <p:cNvSpPr>
            <a:spLocks noGrp="1"/>
          </p:cNvSpPr>
          <p:nvPr>
            <p:ph type="body" sz="quarter" idx="10" hasCustomPrompt="1"/>
          </p:nvPr>
        </p:nvSpPr>
        <p:spPr>
          <a:xfrm>
            <a:off x="2441844" y="170121"/>
            <a:ext cx="5567363" cy="2756139"/>
          </a:xfrm>
          <a:prstGeom prst="rect">
            <a:avLst/>
          </a:prstGeom>
        </p:spPr>
        <p:txBody>
          <a:bodyPr wrap="square" lIns="0" tIns="0" rIns="0" bIns="0">
            <a:spAutoFit/>
          </a:bodyPr>
          <a:lstStyle>
            <a:lvl1pPr marL="0" indent="0">
              <a:buFont typeface="Arial" charset="0"/>
              <a:buNone/>
              <a:defRPr lang="en-US" sz="19900" b="1" kern="1200" dirty="0">
                <a:solidFill>
                  <a:schemeClr val="bg1"/>
                </a:solidFill>
                <a:latin typeface="Arial" pitchFamily="34" charset="0"/>
                <a:ea typeface="Rosatom Light" pitchFamily="34" charset="-52"/>
                <a:cs typeface="Arial" pitchFamily="34" charset="0"/>
              </a:defRPr>
            </a:lvl1pPr>
          </a:lstStyle>
          <a:p>
            <a:pPr lvl="0"/>
            <a:r>
              <a:rPr lang="ru-RU" dirty="0"/>
              <a:t>01</a:t>
            </a:r>
            <a:endParaRPr lang="en-US" dirty="0"/>
          </a:p>
        </p:txBody>
      </p:sp>
      <p:cxnSp>
        <p:nvCxnSpPr>
          <p:cNvPr id="9" name="Straight Connector 5">
            <a:extLst>
              <a:ext uri="{FF2B5EF4-FFF2-40B4-BE49-F238E27FC236}">
                <a16:creationId xmlns:a16="http://schemas.microsoft.com/office/drawing/2014/main" id="{956BC6B3-D941-E44D-B8CE-58CC2D98693C}"/>
              </a:ext>
            </a:extLst>
          </p:cNvPr>
          <p:cNvCxnSpPr>
            <a:cxnSpLocks/>
          </p:cNvCxnSpPr>
          <p:nvPr userDrawn="1"/>
        </p:nvCxnSpPr>
        <p:spPr>
          <a:xfrm flipH="1">
            <a:off x="5471515" y="1548190"/>
            <a:ext cx="6720485" cy="0"/>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pic>
        <p:nvPicPr>
          <p:cNvPr id="10" name="Graphic 11">
            <a:extLst>
              <a:ext uri="{FF2B5EF4-FFF2-40B4-BE49-F238E27FC236}">
                <a16:creationId xmlns:a16="http://schemas.microsoft.com/office/drawing/2014/main" id="{FE7DE5EF-08DE-4FE9-9321-83A804AF3D7C}"/>
              </a:ext>
            </a:extLst>
          </p:cNvPr>
          <p:cNvPicPr>
            <a:picLocks noChangeAspect="1"/>
          </p:cNvPicPr>
          <p:nvPr userDrawn="1"/>
        </p:nvPicPr>
        <p:blipFill>
          <a:blip r:embed="rId4" cstate="screen">
            <a:lum bright="70000" contrast="-70000"/>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0544960" y="333232"/>
            <a:ext cx="1204128" cy="363600"/>
          </a:xfrm>
          <a:prstGeom prst="rect">
            <a:avLst/>
          </a:prstGeom>
        </p:spPr>
      </p:pic>
    </p:spTree>
    <p:extLst>
      <p:ext uri="{BB962C8B-B14F-4D97-AF65-F5344CB8AC3E}">
        <p14:creationId xmlns:p14="http://schemas.microsoft.com/office/powerpoint/2010/main" val="35906338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Разделительный слайд_4">
    <p:spTree>
      <p:nvGrpSpPr>
        <p:cNvPr id="1" name=""/>
        <p:cNvGrpSpPr/>
        <p:nvPr/>
      </p:nvGrpSpPr>
      <p:grpSpPr>
        <a:xfrm>
          <a:off x="0" y="0"/>
          <a:ext cx="0" cy="0"/>
          <a:chOff x="0" y="0"/>
          <a:chExt cx="0" cy="0"/>
        </a:xfrm>
      </p:grpSpPr>
      <p:sp>
        <p:nvSpPr>
          <p:cNvPr id="16" name="Прямоугольник 15">
            <a:extLst>
              <a:ext uri="{FF2B5EF4-FFF2-40B4-BE49-F238E27FC236}">
                <a16:creationId xmlns:a16="http://schemas.microsoft.com/office/drawing/2014/main" id="{3318CF2D-A601-7D47-BC38-69A1A1977FF6}"/>
              </a:ext>
            </a:extLst>
          </p:cNvPr>
          <p:cNvSpPr/>
          <p:nvPr userDrawn="1"/>
        </p:nvSpPr>
        <p:spPr>
          <a:xfrm>
            <a:off x="52620" y="0"/>
            <a:ext cx="568712" cy="6802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33" name="Picture 6">
            <a:extLst>
              <a:ext uri="{FF2B5EF4-FFF2-40B4-BE49-F238E27FC236}">
                <a16:creationId xmlns:a16="http://schemas.microsoft.com/office/drawing/2014/main" id="{A2D32C1F-013B-2046-A60E-23C020561F0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047999" y="0"/>
            <a:ext cx="7019925" cy="6858000"/>
          </a:xfrm>
          <a:prstGeom prst="rect">
            <a:avLst/>
          </a:prstGeom>
        </p:spPr>
      </p:pic>
      <p:sp>
        <p:nvSpPr>
          <p:cNvPr id="42" name="Graphic 1">
            <a:extLst>
              <a:ext uri="{FF2B5EF4-FFF2-40B4-BE49-F238E27FC236}">
                <a16:creationId xmlns:a16="http://schemas.microsoft.com/office/drawing/2014/main" id="{6D71E9AA-EEB4-2648-BE08-9BE3CE92AFF9}"/>
              </a:ext>
            </a:extLst>
          </p:cNvPr>
          <p:cNvSpPr/>
          <p:nvPr userDrawn="1"/>
        </p:nvSpPr>
        <p:spPr>
          <a:xfrm>
            <a:off x="6501663" y="0"/>
            <a:ext cx="5598160" cy="6858000"/>
          </a:xfrm>
          <a:custGeom>
            <a:avLst/>
            <a:gdLst>
              <a:gd name="connsiteX0" fmla="*/ 0 w 5598160"/>
              <a:gd name="connsiteY0" fmla="*/ 0 h 6858000"/>
              <a:gd name="connsiteX1" fmla="*/ 5598161 w 5598160"/>
              <a:gd name="connsiteY1" fmla="*/ 0 h 6858000"/>
              <a:gd name="connsiteX2" fmla="*/ 5598161 w 5598160"/>
              <a:gd name="connsiteY2" fmla="*/ 6858000 h 6858000"/>
              <a:gd name="connsiteX3" fmla="*/ 2691131 w 5598160"/>
              <a:gd name="connsiteY3" fmla="*/ 6858000 h 6858000"/>
              <a:gd name="connsiteX4" fmla="*/ 2696211 w 5598160"/>
              <a:gd name="connsiteY4" fmla="*/ 6667500 h 6858000"/>
              <a:gd name="connsiteX5" fmla="*/ 201930 w 5598160"/>
              <a:gd name="connsiteY5" fmla="*/ 212090 h 6858000"/>
              <a:gd name="connsiteX6" fmla="*/ 0 w 5598160"/>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98160" h="6858000">
                <a:moveTo>
                  <a:pt x="0" y="0"/>
                </a:moveTo>
                <a:lnTo>
                  <a:pt x="5598161" y="0"/>
                </a:lnTo>
                <a:lnTo>
                  <a:pt x="5598161" y="6858000"/>
                </a:lnTo>
                <a:lnTo>
                  <a:pt x="2691131" y="6858000"/>
                </a:lnTo>
                <a:lnTo>
                  <a:pt x="2696211" y="6667500"/>
                </a:lnTo>
                <a:cubicBezTo>
                  <a:pt x="2696211" y="4182110"/>
                  <a:pt x="1751330" y="1916430"/>
                  <a:pt x="201930" y="212090"/>
                </a:cubicBezTo>
                <a:lnTo>
                  <a:pt x="0" y="0"/>
                </a:lnTo>
                <a:close/>
              </a:path>
            </a:pathLst>
          </a:custGeom>
          <a:gradFill>
            <a:gsLst>
              <a:gs pos="0">
                <a:schemeClr val="bg2">
                  <a:alpha val="0"/>
                </a:schemeClr>
              </a:gs>
              <a:gs pos="98000">
                <a:schemeClr val="bg2">
                  <a:alpha val="30000"/>
                </a:schemeClr>
              </a:gs>
            </a:gsLst>
            <a:lin ang="2700000" scaled="1"/>
          </a:gradFill>
          <a:ln w="12700" cap="flat">
            <a:noFill/>
            <a:prstDash val="solid"/>
            <a:miter/>
          </a:ln>
        </p:spPr>
        <p:txBody>
          <a:bodyPr rtlCol="0" anchor="ctr"/>
          <a:lstStyle/>
          <a:p>
            <a:endParaRPr lang="ru-RU"/>
          </a:p>
        </p:txBody>
      </p:sp>
      <p:sp>
        <p:nvSpPr>
          <p:cNvPr id="43" name="Picture Placeholder 12">
            <a:extLst>
              <a:ext uri="{FF2B5EF4-FFF2-40B4-BE49-F238E27FC236}">
                <a16:creationId xmlns:a16="http://schemas.microsoft.com/office/drawing/2014/main" id="{FA137F17-3746-D54C-A8C9-CE4D4871EEE2}"/>
              </a:ext>
            </a:extLst>
          </p:cNvPr>
          <p:cNvSpPr>
            <a:spLocks noGrp="1"/>
          </p:cNvSpPr>
          <p:nvPr>
            <p:ph type="pic" sz="quarter" idx="11" hasCustomPrompt="1"/>
          </p:nvPr>
        </p:nvSpPr>
        <p:spPr>
          <a:xfrm>
            <a:off x="6593834" y="0"/>
            <a:ext cx="5598166" cy="6858000"/>
          </a:xfrm>
          <a:custGeom>
            <a:avLst/>
            <a:gdLst>
              <a:gd name="connsiteX0" fmla="*/ 0 w 5598166"/>
              <a:gd name="connsiteY0" fmla="*/ 0 h 6858000"/>
              <a:gd name="connsiteX1" fmla="*/ 5598166 w 5598166"/>
              <a:gd name="connsiteY1" fmla="*/ 0 h 6858000"/>
              <a:gd name="connsiteX2" fmla="*/ 5598166 w 5598166"/>
              <a:gd name="connsiteY2" fmla="*/ 6858000 h 6858000"/>
              <a:gd name="connsiteX3" fmla="*/ 2691400 w 5598166"/>
              <a:gd name="connsiteY3" fmla="*/ 6858000 h 6858000"/>
              <a:gd name="connsiteX4" fmla="*/ 2696217 w 5598166"/>
              <a:gd name="connsiteY4" fmla="*/ 6667500 h 6858000"/>
              <a:gd name="connsiteX5" fmla="*/ 201999 w 5598166"/>
              <a:gd name="connsiteY5" fmla="*/ 21187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598166" h="6858000">
                <a:moveTo>
                  <a:pt x="0" y="0"/>
                </a:moveTo>
                <a:lnTo>
                  <a:pt x="5598166" y="0"/>
                </a:lnTo>
                <a:lnTo>
                  <a:pt x="5598166" y="6858000"/>
                </a:lnTo>
                <a:lnTo>
                  <a:pt x="2691400" y="6858000"/>
                </a:lnTo>
                <a:lnTo>
                  <a:pt x="2696217" y="6667500"/>
                </a:lnTo>
                <a:cubicBezTo>
                  <a:pt x="2696217" y="4181908"/>
                  <a:pt x="1751700" y="1916920"/>
                  <a:pt x="201999" y="211870"/>
                </a:cubicBezTo>
                <a:close/>
              </a:path>
            </a:pathLst>
          </a:custGeom>
          <a:solidFill>
            <a:schemeClr val="bg1">
              <a:lumMod val="95000"/>
            </a:schemeClr>
          </a:solidFill>
        </p:spPr>
        <p:txBody>
          <a:bodyPr wrap="square" tIns="360000">
            <a:noAutofit/>
          </a:bodyPr>
          <a:lstStyle>
            <a:lvl1pPr algn="ctr">
              <a:buNone/>
              <a:defRPr sz="1800">
                <a:solidFill>
                  <a:schemeClr val="tx1">
                    <a:lumMod val="40000"/>
                    <a:lumOff val="60000"/>
                  </a:schemeClr>
                </a:solidFill>
              </a:defRPr>
            </a:lvl1pPr>
          </a:lstStyle>
          <a:p>
            <a:r>
              <a:rPr lang="ru-RU" dirty="0"/>
              <a:t>Изображение</a:t>
            </a:r>
          </a:p>
        </p:txBody>
      </p:sp>
      <p:sp>
        <p:nvSpPr>
          <p:cNvPr id="7" name="Title 1"/>
          <p:cNvSpPr>
            <a:spLocks noGrp="1"/>
          </p:cNvSpPr>
          <p:nvPr>
            <p:ph type="title" hasCustomPrompt="1"/>
          </p:nvPr>
        </p:nvSpPr>
        <p:spPr>
          <a:xfrm>
            <a:off x="442914" y="2919413"/>
            <a:ext cx="5820835" cy="1438275"/>
          </a:xfrm>
          <a:prstGeom prst="rect">
            <a:avLst/>
          </a:prstGeom>
        </p:spPr>
        <p:txBody>
          <a:bodyPr lIns="0" tIns="0" rIns="0" bIns="0"/>
          <a:lstStyle>
            <a:lvl1pPr>
              <a:lnSpc>
                <a:spcPct val="100000"/>
              </a:lnSpc>
              <a:defRPr lang="en-US" sz="3200" b="1" kern="1200" dirty="0">
                <a:solidFill>
                  <a:srgbClr val="333333"/>
                </a:solidFill>
                <a:latin typeface="Arial" pitchFamily="34" charset="0"/>
                <a:ea typeface="Rosatom Light" pitchFamily="34" charset="-52"/>
                <a:cs typeface="Arial" pitchFamily="34" charset="0"/>
              </a:defRPr>
            </a:lvl1pPr>
          </a:lstStyle>
          <a:p>
            <a:r>
              <a:rPr lang="ru-RU" dirty="0"/>
              <a:t>Название </a:t>
            </a:r>
            <a:br>
              <a:rPr lang="ru-RU" dirty="0"/>
            </a:br>
            <a:r>
              <a:rPr lang="ru-RU" dirty="0"/>
              <a:t>раздела </a:t>
            </a:r>
            <a:br>
              <a:rPr lang="ru-RU" dirty="0"/>
            </a:br>
            <a:r>
              <a:rPr lang="ru-RU" dirty="0"/>
              <a:t>до трех строк</a:t>
            </a:r>
            <a:endParaRPr lang="en-US" dirty="0"/>
          </a:p>
        </p:txBody>
      </p:sp>
      <p:sp>
        <p:nvSpPr>
          <p:cNvPr id="8" name="Text Placeholder 7"/>
          <p:cNvSpPr>
            <a:spLocks noGrp="1"/>
          </p:cNvSpPr>
          <p:nvPr>
            <p:ph type="body" sz="quarter" idx="10" hasCustomPrompt="1"/>
          </p:nvPr>
        </p:nvSpPr>
        <p:spPr>
          <a:xfrm>
            <a:off x="442914" y="1823546"/>
            <a:ext cx="5820835" cy="576064"/>
          </a:xfrm>
          <a:prstGeom prst="rect">
            <a:avLst/>
          </a:prstGeom>
        </p:spPr>
        <p:txBody>
          <a:bodyPr lIns="0" tIns="0" rIns="0" bIns="0"/>
          <a:lstStyle>
            <a:lvl1pPr marL="0" indent="0">
              <a:buFont typeface="Arial" charset="0"/>
              <a:buNone/>
              <a:defRPr lang="en-US" sz="4000" b="1" kern="1200" dirty="0">
                <a:solidFill>
                  <a:schemeClr val="bg2"/>
                </a:solidFill>
                <a:latin typeface="Arial" pitchFamily="34" charset="0"/>
                <a:ea typeface="Rosatom Light" pitchFamily="34" charset="-52"/>
                <a:cs typeface="Arial" pitchFamily="34" charset="0"/>
              </a:defRPr>
            </a:lvl1pPr>
          </a:lstStyle>
          <a:p>
            <a:pPr lvl="0"/>
            <a:r>
              <a:rPr lang="ru-RU" dirty="0"/>
              <a:t>Номер раздела</a:t>
            </a:r>
            <a:endParaRPr lang="en-US" dirty="0"/>
          </a:p>
        </p:txBody>
      </p:sp>
      <p:cxnSp>
        <p:nvCxnSpPr>
          <p:cNvPr id="6" name="Straight Connector 5">
            <a:extLst>
              <a:ext uri="{FF2B5EF4-FFF2-40B4-BE49-F238E27FC236}">
                <a16:creationId xmlns:a16="http://schemas.microsoft.com/office/drawing/2014/main" id="{3526E882-210F-4EA7-A067-147384D4BE59}"/>
              </a:ext>
            </a:extLst>
          </p:cNvPr>
          <p:cNvCxnSpPr>
            <a:cxnSpLocks/>
          </p:cNvCxnSpPr>
          <p:nvPr userDrawn="1"/>
        </p:nvCxnSpPr>
        <p:spPr>
          <a:xfrm>
            <a:off x="442913" y="2676980"/>
            <a:ext cx="5833535"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grpSp>
        <p:nvGrpSpPr>
          <p:cNvPr id="34" name="Graphic 16">
            <a:extLst>
              <a:ext uri="{FF2B5EF4-FFF2-40B4-BE49-F238E27FC236}">
                <a16:creationId xmlns:a16="http://schemas.microsoft.com/office/drawing/2014/main" id="{ECDB1FEE-021C-2D49-BBB2-35D2B6AF8FE3}"/>
              </a:ext>
            </a:extLst>
          </p:cNvPr>
          <p:cNvGrpSpPr/>
          <p:nvPr userDrawn="1"/>
        </p:nvGrpSpPr>
        <p:grpSpPr>
          <a:xfrm>
            <a:off x="-400051" y="4126141"/>
            <a:ext cx="2943225" cy="2943225"/>
            <a:chOff x="-685801" y="4533672"/>
            <a:chExt cx="2943225" cy="2943225"/>
          </a:xfrm>
          <a:gradFill>
            <a:gsLst>
              <a:gs pos="36000">
                <a:schemeClr val="bg2">
                  <a:alpha val="9000"/>
                </a:schemeClr>
              </a:gs>
              <a:gs pos="75000">
                <a:schemeClr val="bg2">
                  <a:alpha val="0"/>
                </a:schemeClr>
              </a:gs>
            </a:gsLst>
            <a:lin ang="8100000" scaled="0"/>
          </a:gradFill>
        </p:grpSpPr>
        <p:sp>
          <p:nvSpPr>
            <p:cNvPr id="35" name="Freeform: Shape 15">
              <a:extLst>
                <a:ext uri="{FF2B5EF4-FFF2-40B4-BE49-F238E27FC236}">
                  <a16:creationId xmlns:a16="http://schemas.microsoft.com/office/drawing/2014/main" id="{7F871F4A-29D1-D74F-B0C1-5950DD051623}"/>
                </a:ext>
              </a:extLst>
            </p:cNvPr>
            <p:cNvSpPr/>
            <p:nvPr/>
          </p:nvSpPr>
          <p:spPr>
            <a:xfrm>
              <a:off x="500717" y="5708417"/>
              <a:ext cx="615230" cy="617278"/>
            </a:xfrm>
            <a:custGeom>
              <a:avLst/>
              <a:gdLst>
                <a:gd name="connsiteX0" fmla="*/ 538211 w 615230"/>
                <a:gd name="connsiteY0" fmla="*/ 514665 h 617278"/>
                <a:gd name="connsiteX1" fmla="*/ 102614 w 615230"/>
                <a:gd name="connsiteY1" fmla="*/ 538211 h 617278"/>
                <a:gd name="connsiteX2" fmla="*/ 79068 w 615230"/>
                <a:gd name="connsiteY2" fmla="*/ 102614 h 617278"/>
                <a:gd name="connsiteX3" fmla="*/ 514665 w 615230"/>
                <a:gd name="connsiteY3" fmla="*/ 79068 h 617278"/>
                <a:gd name="connsiteX4" fmla="*/ 538211 w 615230"/>
                <a:gd name="connsiteY4" fmla="*/ 514665 h 6172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5230" h="617278">
                  <a:moveTo>
                    <a:pt x="538211" y="514665"/>
                  </a:moveTo>
                  <a:cubicBezTo>
                    <a:pt x="426368" y="644167"/>
                    <a:pt x="226229" y="650054"/>
                    <a:pt x="102614" y="538211"/>
                  </a:cubicBezTo>
                  <a:cubicBezTo>
                    <a:pt x="-26888" y="420482"/>
                    <a:pt x="-32775" y="226229"/>
                    <a:pt x="79068" y="102614"/>
                  </a:cubicBezTo>
                  <a:cubicBezTo>
                    <a:pt x="190910" y="-26888"/>
                    <a:pt x="391050" y="-32775"/>
                    <a:pt x="514665" y="79068"/>
                  </a:cubicBezTo>
                  <a:cubicBezTo>
                    <a:pt x="638281" y="190911"/>
                    <a:pt x="650054" y="385163"/>
                    <a:pt x="538211" y="514665"/>
                  </a:cubicBezTo>
                </a:path>
              </a:pathLst>
            </a:custGeom>
            <a:grpFill/>
            <a:ln w="58864" cap="flat">
              <a:noFill/>
              <a:prstDash val="solid"/>
              <a:miter/>
            </a:ln>
          </p:spPr>
          <p:txBody>
            <a:bodyPr rtlCol="0" anchor="ctr"/>
            <a:lstStyle/>
            <a:p>
              <a:endParaRPr lang="ru-RU"/>
            </a:p>
          </p:txBody>
        </p:sp>
        <p:sp>
          <p:nvSpPr>
            <p:cNvPr id="36" name="Freeform: Shape 16">
              <a:extLst>
                <a:ext uri="{FF2B5EF4-FFF2-40B4-BE49-F238E27FC236}">
                  <a16:creationId xmlns:a16="http://schemas.microsoft.com/office/drawing/2014/main" id="{38B1D71F-1E7D-534F-AB9A-053E60423297}"/>
                </a:ext>
              </a:extLst>
            </p:cNvPr>
            <p:cNvSpPr/>
            <p:nvPr/>
          </p:nvSpPr>
          <p:spPr>
            <a:xfrm>
              <a:off x="-568072" y="4725799"/>
              <a:ext cx="1400975" cy="1297144"/>
            </a:xfrm>
            <a:custGeom>
              <a:avLst/>
              <a:gdLst>
                <a:gd name="connsiteX0" fmla="*/ 659282 w 1400975"/>
                <a:gd name="connsiteY0" fmla="*/ 1297145 h 1297144"/>
                <a:gd name="connsiteX1" fmla="*/ 930059 w 1400975"/>
                <a:gd name="connsiteY1" fmla="*/ 820342 h 1297144"/>
                <a:gd name="connsiteX2" fmla="*/ 1400975 w 1400975"/>
                <a:gd name="connsiteY2" fmla="*/ 249357 h 1297144"/>
                <a:gd name="connsiteX3" fmla="*/ 0 w 1400975"/>
                <a:gd name="connsiteY3" fmla="*/ 702613 h 1297144"/>
                <a:gd name="connsiteX4" fmla="*/ 659282 w 1400975"/>
                <a:gd name="connsiteY4" fmla="*/ 1297145 h 129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0975" h="1297144">
                  <a:moveTo>
                    <a:pt x="659282" y="1297145"/>
                  </a:moveTo>
                  <a:cubicBezTo>
                    <a:pt x="659282" y="1297145"/>
                    <a:pt x="829990" y="1208848"/>
                    <a:pt x="930059" y="820342"/>
                  </a:cubicBezTo>
                  <a:cubicBezTo>
                    <a:pt x="1030129" y="431836"/>
                    <a:pt x="1400975" y="249357"/>
                    <a:pt x="1400975" y="249357"/>
                  </a:cubicBezTo>
                  <a:cubicBezTo>
                    <a:pt x="1400975" y="249357"/>
                    <a:pt x="600418" y="-545314"/>
                    <a:pt x="0" y="702613"/>
                  </a:cubicBezTo>
                  <a:cubicBezTo>
                    <a:pt x="0" y="702613"/>
                    <a:pt x="488575" y="796796"/>
                    <a:pt x="659282" y="1297145"/>
                  </a:cubicBezTo>
                </a:path>
              </a:pathLst>
            </a:custGeom>
            <a:grpFill/>
            <a:ln w="58864" cap="flat">
              <a:noFill/>
              <a:prstDash val="solid"/>
              <a:miter/>
            </a:ln>
          </p:spPr>
          <p:txBody>
            <a:bodyPr rtlCol="0" anchor="ctr"/>
            <a:lstStyle/>
            <a:p>
              <a:endParaRPr lang="ru-RU"/>
            </a:p>
          </p:txBody>
        </p:sp>
        <p:sp>
          <p:nvSpPr>
            <p:cNvPr id="37" name="Freeform: Shape 17">
              <a:extLst>
                <a:ext uri="{FF2B5EF4-FFF2-40B4-BE49-F238E27FC236}">
                  <a16:creationId xmlns:a16="http://schemas.microsoft.com/office/drawing/2014/main" id="{0B43258F-B66F-1A4C-8163-8E8316CB29DD}"/>
                </a:ext>
              </a:extLst>
            </p:cNvPr>
            <p:cNvSpPr/>
            <p:nvPr/>
          </p:nvSpPr>
          <p:spPr>
            <a:xfrm>
              <a:off x="161847" y="4533340"/>
              <a:ext cx="1777707" cy="805665"/>
            </a:xfrm>
            <a:custGeom>
              <a:avLst/>
              <a:gdLst>
                <a:gd name="connsiteX0" fmla="*/ 0 w 1777707"/>
                <a:gd name="connsiteY0" fmla="*/ 135720 h 805665"/>
                <a:gd name="connsiteX1" fmla="*/ 977151 w 1777707"/>
                <a:gd name="connsiteY1" fmla="*/ 783230 h 805665"/>
                <a:gd name="connsiteX2" fmla="*/ 1777708 w 1777707"/>
                <a:gd name="connsiteY2" fmla="*/ 524226 h 805665"/>
                <a:gd name="connsiteX3" fmla="*/ 0 w 1777707"/>
                <a:gd name="connsiteY3" fmla="*/ 135720 h 805665"/>
              </a:gdLst>
              <a:ahLst/>
              <a:cxnLst>
                <a:cxn ang="0">
                  <a:pos x="connsiteX0" y="connsiteY0"/>
                </a:cxn>
                <a:cxn ang="0">
                  <a:pos x="connsiteX1" y="connsiteY1"/>
                </a:cxn>
                <a:cxn ang="0">
                  <a:pos x="connsiteX2" y="connsiteY2"/>
                </a:cxn>
                <a:cxn ang="0">
                  <a:pos x="connsiteX3" y="connsiteY3"/>
                </a:cxn>
              </a:cxnLst>
              <a:rect l="l" t="t" r="r" b="b"/>
              <a:pathLst>
                <a:path w="1777707" h="805665">
                  <a:moveTo>
                    <a:pt x="0" y="135720"/>
                  </a:moveTo>
                  <a:cubicBezTo>
                    <a:pt x="0" y="135720"/>
                    <a:pt x="618077" y="12105"/>
                    <a:pt x="977151" y="783230"/>
                  </a:cubicBezTo>
                  <a:cubicBezTo>
                    <a:pt x="977151" y="783230"/>
                    <a:pt x="1400975" y="918618"/>
                    <a:pt x="1777708" y="524226"/>
                  </a:cubicBezTo>
                  <a:cubicBezTo>
                    <a:pt x="1777708" y="530112"/>
                    <a:pt x="1153744" y="-323423"/>
                    <a:pt x="0" y="135720"/>
                  </a:cubicBezTo>
                </a:path>
              </a:pathLst>
            </a:custGeom>
            <a:grpFill/>
            <a:ln w="58864" cap="flat">
              <a:noFill/>
              <a:prstDash val="solid"/>
              <a:miter/>
            </a:ln>
          </p:spPr>
          <p:txBody>
            <a:bodyPr rtlCol="0" anchor="ctr"/>
            <a:lstStyle/>
            <a:p>
              <a:endParaRPr lang="ru-RU"/>
            </a:p>
          </p:txBody>
        </p:sp>
        <p:sp>
          <p:nvSpPr>
            <p:cNvPr id="38" name="Freeform: Shape 18">
              <a:extLst>
                <a:ext uri="{FF2B5EF4-FFF2-40B4-BE49-F238E27FC236}">
                  <a16:creationId xmlns:a16="http://schemas.microsoft.com/office/drawing/2014/main" id="{51AEFD5C-7B7F-7F4C-89DD-3E982332260D}"/>
                </a:ext>
              </a:extLst>
            </p:cNvPr>
            <p:cNvSpPr/>
            <p:nvPr/>
          </p:nvSpPr>
          <p:spPr>
            <a:xfrm>
              <a:off x="-135154" y="6493859"/>
              <a:ext cx="1303585" cy="994728"/>
            </a:xfrm>
            <a:custGeom>
              <a:avLst/>
              <a:gdLst>
                <a:gd name="connsiteX0" fmla="*/ 1303586 w 1303585"/>
                <a:gd name="connsiteY0" fmla="*/ 117729 h 994728"/>
                <a:gd name="connsiteX1" fmla="*/ 756146 w 1303585"/>
                <a:gd name="connsiteY1" fmla="*/ 123616 h 994728"/>
                <a:gd name="connsiteX2" fmla="*/ 26226 w 1303585"/>
                <a:gd name="connsiteY2" fmla="*/ 0 h 994728"/>
                <a:gd name="connsiteX3" fmla="*/ 1115219 w 1303585"/>
                <a:gd name="connsiteY3" fmla="*/ 988924 h 994728"/>
                <a:gd name="connsiteX4" fmla="*/ 1303586 w 1303585"/>
                <a:gd name="connsiteY4" fmla="*/ 117729 h 9947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3585" h="994728">
                  <a:moveTo>
                    <a:pt x="1303586" y="117729"/>
                  </a:moveTo>
                  <a:cubicBezTo>
                    <a:pt x="1303586" y="117729"/>
                    <a:pt x="1138765" y="11773"/>
                    <a:pt x="756146" y="123616"/>
                  </a:cubicBezTo>
                  <a:cubicBezTo>
                    <a:pt x="367640" y="229572"/>
                    <a:pt x="26226" y="0"/>
                    <a:pt x="26226" y="0"/>
                  </a:cubicBezTo>
                  <a:cubicBezTo>
                    <a:pt x="26226" y="0"/>
                    <a:pt x="-268096" y="1083107"/>
                    <a:pt x="1115219" y="988924"/>
                  </a:cubicBezTo>
                  <a:cubicBezTo>
                    <a:pt x="1115219" y="988924"/>
                    <a:pt x="950399" y="512121"/>
                    <a:pt x="1303586" y="117729"/>
                  </a:cubicBezTo>
                </a:path>
              </a:pathLst>
            </a:custGeom>
            <a:grpFill/>
            <a:ln w="58864" cap="flat">
              <a:noFill/>
              <a:prstDash val="solid"/>
              <a:miter/>
            </a:ln>
          </p:spPr>
          <p:txBody>
            <a:bodyPr rtlCol="0" anchor="ctr"/>
            <a:lstStyle/>
            <a:p>
              <a:endParaRPr lang="ru-RU"/>
            </a:p>
          </p:txBody>
        </p:sp>
        <p:sp>
          <p:nvSpPr>
            <p:cNvPr id="39" name="Freeform: Shape 19">
              <a:extLst>
                <a:ext uri="{FF2B5EF4-FFF2-40B4-BE49-F238E27FC236}">
                  <a16:creationId xmlns:a16="http://schemas.microsoft.com/office/drawing/2014/main" id="{38AE6D84-2BA0-0948-9411-9C774651F968}"/>
                </a:ext>
              </a:extLst>
            </p:cNvPr>
            <p:cNvSpPr/>
            <p:nvPr/>
          </p:nvSpPr>
          <p:spPr>
            <a:xfrm>
              <a:off x="-686605" y="5487276"/>
              <a:ext cx="713065" cy="1736502"/>
            </a:xfrm>
            <a:custGeom>
              <a:avLst/>
              <a:gdLst>
                <a:gd name="connsiteX0" fmla="*/ 642428 w 713065"/>
                <a:gd name="connsiteY0" fmla="*/ 1736503 h 1736502"/>
                <a:gd name="connsiteX1" fmla="*/ 713065 w 713065"/>
                <a:gd name="connsiteY1" fmla="*/ 565099 h 1736502"/>
                <a:gd name="connsiteX2" fmla="*/ 89101 w 713065"/>
                <a:gd name="connsiteY2" fmla="*/ 0 h 1736502"/>
                <a:gd name="connsiteX3" fmla="*/ 642428 w 713065"/>
                <a:gd name="connsiteY3" fmla="*/ 1736503 h 1736502"/>
              </a:gdLst>
              <a:ahLst/>
              <a:cxnLst>
                <a:cxn ang="0">
                  <a:pos x="connsiteX0" y="connsiteY0"/>
                </a:cxn>
                <a:cxn ang="0">
                  <a:pos x="connsiteX1" y="connsiteY1"/>
                </a:cxn>
                <a:cxn ang="0">
                  <a:pos x="connsiteX2" y="connsiteY2"/>
                </a:cxn>
                <a:cxn ang="0">
                  <a:pos x="connsiteX3" y="connsiteY3"/>
                </a:cxn>
              </a:cxnLst>
              <a:rect l="l" t="t" r="r" b="b"/>
              <a:pathLst>
                <a:path w="713065" h="1736502">
                  <a:moveTo>
                    <a:pt x="642428" y="1736503"/>
                  </a:moveTo>
                  <a:cubicBezTo>
                    <a:pt x="642428" y="1736503"/>
                    <a:pt x="230376" y="1265587"/>
                    <a:pt x="713065" y="565099"/>
                  </a:cubicBezTo>
                  <a:cubicBezTo>
                    <a:pt x="713065" y="565099"/>
                    <a:pt x="618882" y="129502"/>
                    <a:pt x="89101" y="0"/>
                  </a:cubicBezTo>
                  <a:cubicBezTo>
                    <a:pt x="94988" y="0"/>
                    <a:pt x="-334723" y="971264"/>
                    <a:pt x="642428" y="1736503"/>
                  </a:cubicBezTo>
                </a:path>
              </a:pathLst>
            </a:custGeom>
            <a:grpFill/>
            <a:ln w="58864" cap="flat">
              <a:noFill/>
              <a:prstDash val="solid"/>
              <a:miter/>
            </a:ln>
          </p:spPr>
          <p:txBody>
            <a:bodyPr rtlCol="0" anchor="ctr"/>
            <a:lstStyle/>
            <a:p>
              <a:endParaRPr lang="ru-RU"/>
            </a:p>
          </p:txBody>
        </p:sp>
        <p:sp>
          <p:nvSpPr>
            <p:cNvPr id="40" name="Freeform: Shape 20">
              <a:extLst>
                <a:ext uri="{FF2B5EF4-FFF2-40B4-BE49-F238E27FC236}">
                  <a16:creationId xmlns:a16="http://schemas.microsoft.com/office/drawing/2014/main" id="{FF2226F4-B9F3-9145-A9A4-CA6FE3E4D617}"/>
                </a:ext>
              </a:extLst>
            </p:cNvPr>
            <p:cNvSpPr/>
            <p:nvPr/>
          </p:nvSpPr>
          <p:spPr>
            <a:xfrm>
              <a:off x="1133044" y="5116430"/>
              <a:ext cx="1124802" cy="1442180"/>
            </a:xfrm>
            <a:custGeom>
              <a:avLst/>
              <a:gdLst>
                <a:gd name="connsiteX0" fmla="*/ 67 w 1124802"/>
                <a:gd name="connsiteY0" fmla="*/ 270777 h 1442180"/>
                <a:gd name="connsiteX1" fmla="*/ 276730 w 1124802"/>
                <a:gd name="connsiteY1" fmla="*/ 747579 h 1442180"/>
                <a:gd name="connsiteX2" fmla="*/ 535734 w 1124802"/>
                <a:gd name="connsiteY2" fmla="*/ 1442180 h 1442180"/>
                <a:gd name="connsiteX3" fmla="*/ 847716 w 1124802"/>
                <a:gd name="connsiteY3" fmla="*/ 0 h 1442180"/>
                <a:gd name="connsiteX4" fmla="*/ 67 w 1124802"/>
                <a:gd name="connsiteY4" fmla="*/ 270777 h 14421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802" h="1442180">
                  <a:moveTo>
                    <a:pt x="67" y="270777"/>
                  </a:moveTo>
                  <a:cubicBezTo>
                    <a:pt x="67" y="270777"/>
                    <a:pt x="-11706" y="465030"/>
                    <a:pt x="276730" y="747579"/>
                  </a:cubicBezTo>
                  <a:cubicBezTo>
                    <a:pt x="565166" y="1030129"/>
                    <a:pt x="535734" y="1442180"/>
                    <a:pt x="535734" y="1442180"/>
                  </a:cubicBezTo>
                  <a:cubicBezTo>
                    <a:pt x="535734" y="1442180"/>
                    <a:pt x="1618841" y="1147858"/>
                    <a:pt x="847716" y="0"/>
                  </a:cubicBezTo>
                  <a:cubicBezTo>
                    <a:pt x="853602" y="0"/>
                    <a:pt x="523961" y="382619"/>
                    <a:pt x="67" y="270777"/>
                  </a:cubicBezTo>
                </a:path>
              </a:pathLst>
            </a:custGeom>
            <a:grpFill/>
            <a:ln w="58864" cap="flat">
              <a:noFill/>
              <a:prstDash val="solid"/>
              <a:miter/>
            </a:ln>
          </p:spPr>
          <p:txBody>
            <a:bodyPr rtlCol="0" anchor="ctr"/>
            <a:lstStyle/>
            <a:p>
              <a:endParaRPr lang="ru-RU"/>
            </a:p>
          </p:txBody>
        </p:sp>
        <p:sp>
          <p:nvSpPr>
            <p:cNvPr id="41" name="Freeform: Shape 21">
              <a:extLst>
                <a:ext uri="{FF2B5EF4-FFF2-40B4-BE49-F238E27FC236}">
                  <a16:creationId xmlns:a16="http://schemas.microsoft.com/office/drawing/2014/main" id="{B2C11D48-792D-714F-878F-23CB31815754}"/>
                </a:ext>
              </a:extLst>
            </p:cNvPr>
            <p:cNvSpPr/>
            <p:nvPr/>
          </p:nvSpPr>
          <p:spPr>
            <a:xfrm>
              <a:off x="1004279" y="6128899"/>
              <a:ext cx="1270804" cy="1342309"/>
            </a:xfrm>
            <a:custGeom>
              <a:avLst/>
              <a:gdLst>
                <a:gd name="connsiteX0" fmla="*/ 1270804 w 1270804"/>
                <a:gd name="connsiteY0" fmla="*/ 0 h 1342309"/>
                <a:gd name="connsiteX1" fmla="*/ 217130 w 1270804"/>
                <a:gd name="connsiteY1" fmla="*/ 523894 h 1342309"/>
                <a:gd name="connsiteX2" fmla="*/ 40536 w 1270804"/>
                <a:gd name="connsiteY2" fmla="*/ 1342111 h 1342309"/>
                <a:gd name="connsiteX3" fmla="*/ 1270804 w 1270804"/>
                <a:gd name="connsiteY3" fmla="*/ 0 h 1342309"/>
              </a:gdLst>
              <a:ahLst/>
              <a:cxnLst>
                <a:cxn ang="0">
                  <a:pos x="connsiteX0" y="connsiteY0"/>
                </a:cxn>
                <a:cxn ang="0">
                  <a:pos x="connsiteX1" y="connsiteY1"/>
                </a:cxn>
                <a:cxn ang="0">
                  <a:pos x="connsiteX2" y="connsiteY2"/>
                </a:cxn>
                <a:cxn ang="0">
                  <a:pos x="connsiteX3" y="connsiteY3"/>
                </a:cxn>
              </a:cxnLst>
              <a:rect l="l" t="t" r="r" b="b"/>
              <a:pathLst>
                <a:path w="1270804" h="1342309">
                  <a:moveTo>
                    <a:pt x="1270804" y="0"/>
                  </a:moveTo>
                  <a:cubicBezTo>
                    <a:pt x="1270804" y="0"/>
                    <a:pt x="1070665" y="594532"/>
                    <a:pt x="217130" y="523894"/>
                  </a:cubicBezTo>
                  <a:cubicBezTo>
                    <a:pt x="217130" y="523894"/>
                    <a:pt x="-112511" y="824103"/>
                    <a:pt x="40536" y="1342111"/>
                  </a:cubicBezTo>
                  <a:cubicBezTo>
                    <a:pt x="40536" y="1347997"/>
                    <a:pt x="1094211" y="1230268"/>
                    <a:pt x="1270804" y="0"/>
                  </a:cubicBezTo>
                </a:path>
              </a:pathLst>
            </a:custGeom>
            <a:grpFill/>
            <a:ln w="58864" cap="flat">
              <a:noFill/>
              <a:prstDash val="solid"/>
              <a:miter/>
            </a:ln>
          </p:spPr>
          <p:txBody>
            <a:bodyPr rtlCol="0" anchor="ctr"/>
            <a:lstStyle/>
            <a:p>
              <a:endParaRPr lang="ru-RU"/>
            </a:p>
          </p:txBody>
        </p:sp>
      </p:grpSp>
    </p:spTree>
    <p:extLst>
      <p:ext uri="{BB962C8B-B14F-4D97-AF65-F5344CB8AC3E}">
        <p14:creationId xmlns:p14="http://schemas.microsoft.com/office/powerpoint/2010/main" val="1412100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Содержание с изображением">
    <p:spTree>
      <p:nvGrpSpPr>
        <p:cNvPr id="1" name=""/>
        <p:cNvGrpSpPr/>
        <p:nvPr/>
      </p:nvGrpSpPr>
      <p:grpSpPr>
        <a:xfrm>
          <a:off x="0" y="0"/>
          <a:ext cx="0" cy="0"/>
          <a:chOff x="0" y="0"/>
          <a:chExt cx="0" cy="0"/>
        </a:xfrm>
      </p:grpSpPr>
      <p:sp>
        <p:nvSpPr>
          <p:cNvPr id="3" name="Рисунок 2">
            <a:extLst>
              <a:ext uri="{FF2B5EF4-FFF2-40B4-BE49-F238E27FC236}">
                <a16:creationId xmlns:a16="http://schemas.microsoft.com/office/drawing/2014/main" id="{E041F41E-F820-4D11-B611-78A3C9A4E0BF}"/>
              </a:ext>
            </a:extLst>
          </p:cNvPr>
          <p:cNvSpPr>
            <a:spLocks noGrp="1"/>
          </p:cNvSpPr>
          <p:nvPr>
            <p:ph type="pic" sz="quarter" idx="13"/>
          </p:nvPr>
        </p:nvSpPr>
        <p:spPr>
          <a:xfrm>
            <a:off x="1984379" y="956874"/>
            <a:ext cx="9764709" cy="5511600"/>
          </a:xfrm>
          <a:prstGeom prst="rect">
            <a:avLst/>
          </a:prstGeom>
        </p:spPr>
        <p:txBody>
          <a:bodyPr/>
          <a:lstStyle/>
          <a:p>
            <a:endParaRPr lang="ru-RU" dirty="0"/>
          </a:p>
        </p:txBody>
      </p:sp>
      <p:sp>
        <p:nvSpPr>
          <p:cNvPr id="13" name="Нижний колонтитул 3">
            <a:extLst>
              <a:ext uri="{FF2B5EF4-FFF2-40B4-BE49-F238E27FC236}">
                <a16:creationId xmlns:a16="http://schemas.microsoft.com/office/drawing/2014/main" id="{0BB71F99-A69B-4878-B9B8-320009EFF26F}"/>
              </a:ext>
            </a:extLst>
          </p:cNvPr>
          <p:cNvSpPr>
            <a:spLocks noGrp="1"/>
          </p:cNvSpPr>
          <p:nvPr>
            <p:ph type="ftr" sz="quarter" idx="11"/>
          </p:nvPr>
        </p:nvSpPr>
        <p:spPr>
          <a:xfrm>
            <a:off x="442913" y="6606304"/>
            <a:ext cx="6480000" cy="166671"/>
          </a:xfrm>
          <a:prstGeom prst="rect">
            <a:avLst/>
          </a:prstGeom>
        </p:spPr>
        <p:txBody>
          <a:bodyPr lIns="0" tIns="0" rIns="0" bIns="0"/>
          <a:lstStyle>
            <a:defPPr>
              <a:defRPr lang="ru-RU"/>
            </a:defPPr>
            <a:lvl1pPr marL="0" algn="l" defTabSz="914400" rtl="0" eaLnBrk="1" latinLnBrk="0" hangingPunct="1">
              <a:defRPr sz="800" kern="1200">
                <a:solidFill>
                  <a:schemeClr val="tx1">
                    <a:lumMod val="60000"/>
                    <a:lumOff val="4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ru-RU" dirty="0"/>
          </a:p>
        </p:txBody>
      </p:sp>
      <p:sp>
        <p:nvSpPr>
          <p:cNvPr id="6" name="Заголовок 8">
            <a:extLst>
              <a:ext uri="{FF2B5EF4-FFF2-40B4-BE49-F238E27FC236}">
                <a16:creationId xmlns:a16="http://schemas.microsoft.com/office/drawing/2014/main" id="{20969B2E-15FC-5543-96F6-8790B882D118}"/>
              </a:ext>
            </a:extLst>
          </p:cNvPr>
          <p:cNvSpPr>
            <a:spLocks noGrp="1"/>
          </p:cNvSpPr>
          <p:nvPr>
            <p:ph type="title" hasCustomPrompt="1"/>
          </p:nvPr>
        </p:nvSpPr>
        <p:spPr>
          <a:xfrm>
            <a:off x="442913" y="333375"/>
            <a:ext cx="9313331" cy="238125"/>
          </a:xfrm>
          <a:prstGeom prst="rect">
            <a:avLst/>
          </a:prstGeom>
        </p:spPr>
        <p:txBody>
          <a:bodyPr vert="horz" lIns="0" tIns="0" rIns="0" bIns="0" rtlCol="0" anchor="ctr">
            <a:noAutofit/>
          </a:bodyPr>
          <a:lstStyle>
            <a:lvl1pPr>
              <a:defRPr kumimoji="0" lang="ru-RU" sz="2000" b="1" i="0" u="none" strike="noStrike" cap="none" spc="0" normalizeH="0" baseline="0" dirty="0">
                <a:ln>
                  <a:noFill/>
                </a:ln>
                <a:solidFill>
                  <a:srgbClr val="333333"/>
                </a:solidFill>
                <a:effectLst/>
                <a:uLnTx/>
                <a:uFillTx/>
              </a:defRPr>
            </a:lvl1pPr>
          </a:lstStyle>
          <a:p>
            <a:pPr marL="0" marR="0" lvl="0" indent="0" fontAlgn="auto">
              <a:spcAft>
                <a:spcPts val="0"/>
              </a:spcAft>
              <a:buClrTx/>
              <a:buSzTx/>
              <a:buFontTx/>
              <a:tabLst/>
            </a:pPr>
            <a:r>
              <a:rPr lang="ru-RU" dirty="0"/>
              <a:t>Заголовок в одну строку</a:t>
            </a:r>
          </a:p>
        </p:txBody>
      </p:sp>
      <p:sp>
        <p:nvSpPr>
          <p:cNvPr id="7" name="Номер слайда 4">
            <a:extLst>
              <a:ext uri="{FF2B5EF4-FFF2-40B4-BE49-F238E27FC236}">
                <a16:creationId xmlns:a16="http://schemas.microsoft.com/office/drawing/2014/main" id="{7877ADF4-D4B9-BE42-BE72-B7EDB065D312}"/>
              </a:ext>
            </a:extLst>
          </p:cNvPr>
          <p:cNvSpPr>
            <a:spLocks noGrp="1"/>
          </p:cNvSpPr>
          <p:nvPr>
            <p:ph type="sldNum" sz="quarter" idx="4"/>
          </p:nvPr>
        </p:nvSpPr>
        <p:spPr>
          <a:xfrm>
            <a:off x="11091425" y="6618570"/>
            <a:ext cx="657663" cy="166671"/>
          </a:xfrm>
          <a:prstGeom prst="rect">
            <a:avLst/>
          </a:prstGeom>
        </p:spPr>
        <p:txBody>
          <a:bodyPr lIns="0" tIns="0" rIns="0" bIns="0"/>
          <a:lstStyle>
            <a:lvl1pPr algn="r">
              <a:defRPr lang="ru-RU" sz="900" smtClean="0">
                <a:solidFill>
                  <a:schemeClr val="tx1">
                    <a:lumMod val="60000"/>
                    <a:lumOff val="40000"/>
                  </a:schemeClr>
                </a:solidFill>
              </a:defRPr>
            </a:lvl1pPr>
          </a:lstStyle>
          <a:p>
            <a:fld id="{3876951F-464B-4F15-8B99-B2E3AFBCA184}" type="slidenum">
              <a:rPr lang="ru-RU" smtClean="0"/>
              <a:pPr/>
              <a:t>‹#›</a:t>
            </a:fld>
            <a:endParaRPr lang="ru-RU" dirty="0"/>
          </a:p>
        </p:txBody>
      </p:sp>
    </p:spTree>
    <p:extLst>
      <p:ext uri="{BB962C8B-B14F-4D97-AF65-F5344CB8AC3E}">
        <p14:creationId xmlns:p14="http://schemas.microsoft.com/office/powerpoint/2010/main" val="3213519121"/>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Контент_Заголовок в одну строку">
    <p:spTree>
      <p:nvGrpSpPr>
        <p:cNvPr id="1" name=""/>
        <p:cNvGrpSpPr/>
        <p:nvPr/>
      </p:nvGrpSpPr>
      <p:grpSpPr>
        <a:xfrm>
          <a:off x="0" y="0"/>
          <a:ext cx="0" cy="0"/>
          <a:chOff x="0" y="0"/>
          <a:chExt cx="0" cy="0"/>
        </a:xfrm>
      </p:grpSpPr>
      <p:sp>
        <p:nvSpPr>
          <p:cNvPr id="13" name="Нижний колонтитул 3">
            <a:extLst>
              <a:ext uri="{FF2B5EF4-FFF2-40B4-BE49-F238E27FC236}">
                <a16:creationId xmlns:a16="http://schemas.microsoft.com/office/drawing/2014/main" id="{0BB71F99-A69B-4878-B9B8-320009EFF26F}"/>
              </a:ext>
            </a:extLst>
          </p:cNvPr>
          <p:cNvSpPr>
            <a:spLocks noGrp="1"/>
          </p:cNvSpPr>
          <p:nvPr>
            <p:ph type="ftr" sz="quarter" idx="11"/>
          </p:nvPr>
        </p:nvSpPr>
        <p:spPr>
          <a:xfrm>
            <a:off x="442913" y="6606304"/>
            <a:ext cx="6480000" cy="166671"/>
          </a:xfrm>
          <a:prstGeom prst="rect">
            <a:avLst/>
          </a:prstGeom>
        </p:spPr>
        <p:txBody>
          <a:bodyPr lIns="0" tIns="0" rIns="0" bIns="0"/>
          <a:lstStyle>
            <a:defPPr>
              <a:defRPr lang="ru-RU"/>
            </a:defPPr>
            <a:lvl1pPr marL="0" algn="l" defTabSz="914400" rtl="0" eaLnBrk="1" latinLnBrk="0" hangingPunct="1">
              <a:defRPr sz="800" kern="1200">
                <a:solidFill>
                  <a:schemeClr val="tx1">
                    <a:lumMod val="60000"/>
                    <a:lumOff val="4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ru-RU" dirty="0"/>
          </a:p>
        </p:txBody>
      </p:sp>
      <p:sp>
        <p:nvSpPr>
          <p:cNvPr id="6" name="Заголовок 8">
            <a:extLst>
              <a:ext uri="{FF2B5EF4-FFF2-40B4-BE49-F238E27FC236}">
                <a16:creationId xmlns:a16="http://schemas.microsoft.com/office/drawing/2014/main" id="{447925CB-6C34-9743-B86B-ADACD177FFAD}"/>
              </a:ext>
            </a:extLst>
          </p:cNvPr>
          <p:cNvSpPr>
            <a:spLocks noGrp="1"/>
          </p:cNvSpPr>
          <p:nvPr>
            <p:ph type="title" hasCustomPrompt="1"/>
          </p:nvPr>
        </p:nvSpPr>
        <p:spPr>
          <a:xfrm>
            <a:off x="442913" y="333375"/>
            <a:ext cx="9313331" cy="238125"/>
          </a:xfrm>
          <a:prstGeom prst="rect">
            <a:avLst/>
          </a:prstGeom>
        </p:spPr>
        <p:txBody>
          <a:bodyPr vert="horz" lIns="0" tIns="0" rIns="0" bIns="0" rtlCol="0" anchor="ctr">
            <a:noAutofit/>
          </a:bodyPr>
          <a:lstStyle>
            <a:lvl1pPr>
              <a:defRPr kumimoji="0" lang="ru-RU" sz="2000" b="1" i="0" u="none" strike="noStrike" cap="none" spc="0" normalizeH="0" baseline="0" dirty="0">
                <a:ln>
                  <a:noFill/>
                </a:ln>
                <a:solidFill>
                  <a:srgbClr val="333333"/>
                </a:solidFill>
                <a:effectLst/>
                <a:uLnTx/>
                <a:uFillTx/>
              </a:defRPr>
            </a:lvl1pPr>
          </a:lstStyle>
          <a:p>
            <a:pPr marL="0" marR="0" lvl="0" indent="0" fontAlgn="auto">
              <a:spcAft>
                <a:spcPts val="0"/>
              </a:spcAft>
              <a:buClrTx/>
              <a:buSzTx/>
              <a:buFontTx/>
              <a:tabLst/>
            </a:pPr>
            <a:r>
              <a:rPr lang="ru-RU" dirty="0"/>
              <a:t>Заголовок в одну строку</a:t>
            </a:r>
          </a:p>
        </p:txBody>
      </p:sp>
      <p:sp>
        <p:nvSpPr>
          <p:cNvPr id="5" name="Номер слайда 4">
            <a:extLst>
              <a:ext uri="{FF2B5EF4-FFF2-40B4-BE49-F238E27FC236}">
                <a16:creationId xmlns:a16="http://schemas.microsoft.com/office/drawing/2014/main" id="{7D81292E-9305-D446-BD46-57EA8C4B7EF0}"/>
              </a:ext>
            </a:extLst>
          </p:cNvPr>
          <p:cNvSpPr>
            <a:spLocks noGrp="1"/>
          </p:cNvSpPr>
          <p:nvPr>
            <p:ph type="sldNum" sz="quarter" idx="4"/>
          </p:nvPr>
        </p:nvSpPr>
        <p:spPr>
          <a:xfrm>
            <a:off x="11091425" y="6618570"/>
            <a:ext cx="657663" cy="166671"/>
          </a:xfrm>
          <a:prstGeom prst="rect">
            <a:avLst/>
          </a:prstGeom>
        </p:spPr>
        <p:txBody>
          <a:bodyPr lIns="0" tIns="0" rIns="0" bIns="0"/>
          <a:lstStyle>
            <a:lvl1pPr algn="r">
              <a:defRPr lang="ru-RU" sz="900" smtClean="0">
                <a:solidFill>
                  <a:schemeClr val="tx1">
                    <a:lumMod val="60000"/>
                    <a:lumOff val="40000"/>
                  </a:schemeClr>
                </a:solidFill>
              </a:defRPr>
            </a:lvl1pPr>
          </a:lstStyle>
          <a:p>
            <a:fld id="{3876951F-464B-4F15-8B99-B2E3AFBCA184}" type="slidenum">
              <a:rPr lang="ru-RU" smtClean="0"/>
              <a:pPr/>
              <a:t>‹#›</a:t>
            </a:fld>
            <a:endParaRPr lang="ru-RU" dirty="0"/>
          </a:p>
        </p:txBody>
      </p:sp>
    </p:spTree>
    <p:extLst>
      <p:ext uri="{BB962C8B-B14F-4D97-AF65-F5344CB8AC3E}">
        <p14:creationId xmlns:p14="http://schemas.microsoft.com/office/powerpoint/2010/main" val="3701857138"/>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Контент_Заголовок в две строки">
    <p:spTree>
      <p:nvGrpSpPr>
        <p:cNvPr id="1" name=""/>
        <p:cNvGrpSpPr/>
        <p:nvPr/>
      </p:nvGrpSpPr>
      <p:grpSpPr>
        <a:xfrm>
          <a:off x="0" y="0"/>
          <a:ext cx="0" cy="0"/>
          <a:chOff x="0" y="0"/>
          <a:chExt cx="0" cy="0"/>
        </a:xfrm>
      </p:grpSpPr>
      <p:sp>
        <p:nvSpPr>
          <p:cNvPr id="9" name="Нижний колонтитул 3">
            <a:extLst>
              <a:ext uri="{FF2B5EF4-FFF2-40B4-BE49-F238E27FC236}">
                <a16:creationId xmlns:a16="http://schemas.microsoft.com/office/drawing/2014/main" id="{EC3B7D38-8E65-4C02-916A-24D61C1D583D}"/>
              </a:ext>
            </a:extLst>
          </p:cNvPr>
          <p:cNvSpPr>
            <a:spLocks noGrp="1"/>
          </p:cNvSpPr>
          <p:nvPr>
            <p:ph type="ftr" sz="quarter" idx="11"/>
          </p:nvPr>
        </p:nvSpPr>
        <p:spPr>
          <a:xfrm>
            <a:off x="442913" y="6606304"/>
            <a:ext cx="6480000" cy="166671"/>
          </a:xfrm>
          <a:prstGeom prst="rect">
            <a:avLst/>
          </a:prstGeom>
        </p:spPr>
        <p:txBody>
          <a:bodyPr lIns="0" tIns="0" rIns="0" bIns="0"/>
          <a:lstStyle>
            <a:defPPr>
              <a:defRPr lang="ru-RU"/>
            </a:defPPr>
            <a:lvl1pPr marL="0" algn="l" defTabSz="914400" rtl="0" eaLnBrk="1" latinLnBrk="0" hangingPunct="1">
              <a:defRPr sz="800" kern="1200">
                <a:solidFill>
                  <a:schemeClr val="tx1">
                    <a:lumMod val="60000"/>
                    <a:lumOff val="4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ru-RU" dirty="0"/>
          </a:p>
        </p:txBody>
      </p:sp>
      <p:sp>
        <p:nvSpPr>
          <p:cNvPr id="5" name="Заголовок 8">
            <a:extLst>
              <a:ext uri="{FF2B5EF4-FFF2-40B4-BE49-F238E27FC236}">
                <a16:creationId xmlns:a16="http://schemas.microsoft.com/office/drawing/2014/main" id="{3C11A754-79B8-A146-A0AD-86E73E56E4AC}"/>
              </a:ext>
            </a:extLst>
          </p:cNvPr>
          <p:cNvSpPr>
            <a:spLocks noGrp="1"/>
          </p:cNvSpPr>
          <p:nvPr>
            <p:ph type="title" hasCustomPrompt="1"/>
          </p:nvPr>
        </p:nvSpPr>
        <p:spPr>
          <a:xfrm>
            <a:off x="442913" y="333375"/>
            <a:ext cx="9313331" cy="506730"/>
          </a:xfrm>
          <a:prstGeom prst="rect">
            <a:avLst/>
          </a:prstGeom>
        </p:spPr>
        <p:txBody>
          <a:bodyPr vert="horz" lIns="0" tIns="0" rIns="0" bIns="0" rtlCol="0" anchor="ctr">
            <a:noAutofit/>
          </a:bodyPr>
          <a:lstStyle>
            <a:lvl1pPr>
              <a:defRPr lang="ru-RU" sz="2000" b="1" dirty="0"/>
            </a:lvl1pPr>
          </a:lstStyle>
          <a:p>
            <a:pPr lvl="0"/>
            <a:r>
              <a:rPr lang="ru-RU" dirty="0"/>
              <a:t>Заголовок </a:t>
            </a:r>
            <a:br>
              <a:rPr lang="ru-RU" dirty="0"/>
            </a:br>
            <a:r>
              <a:rPr lang="ru-RU" dirty="0"/>
              <a:t>в две строки</a:t>
            </a:r>
          </a:p>
        </p:txBody>
      </p:sp>
      <p:sp>
        <p:nvSpPr>
          <p:cNvPr id="6" name="Номер слайда 4">
            <a:extLst>
              <a:ext uri="{FF2B5EF4-FFF2-40B4-BE49-F238E27FC236}">
                <a16:creationId xmlns:a16="http://schemas.microsoft.com/office/drawing/2014/main" id="{C2153E72-40AB-2249-98D7-748B130784A3}"/>
              </a:ext>
            </a:extLst>
          </p:cNvPr>
          <p:cNvSpPr>
            <a:spLocks noGrp="1"/>
          </p:cNvSpPr>
          <p:nvPr>
            <p:ph type="sldNum" sz="quarter" idx="4"/>
          </p:nvPr>
        </p:nvSpPr>
        <p:spPr>
          <a:xfrm>
            <a:off x="11091425" y="6618570"/>
            <a:ext cx="657663" cy="166671"/>
          </a:xfrm>
          <a:prstGeom prst="rect">
            <a:avLst/>
          </a:prstGeom>
        </p:spPr>
        <p:txBody>
          <a:bodyPr lIns="0" tIns="0" rIns="0" bIns="0"/>
          <a:lstStyle>
            <a:lvl1pPr algn="r">
              <a:defRPr lang="ru-RU" sz="900" smtClean="0">
                <a:solidFill>
                  <a:schemeClr val="tx1">
                    <a:lumMod val="60000"/>
                    <a:lumOff val="40000"/>
                  </a:schemeClr>
                </a:solidFill>
              </a:defRPr>
            </a:lvl1pPr>
          </a:lstStyle>
          <a:p>
            <a:fld id="{3876951F-464B-4F15-8B99-B2E3AFBCA184}" type="slidenum">
              <a:rPr lang="ru-RU" smtClean="0"/>
              <a:pPr/>
              <a:t>‹#›</a:t>
            </a:fld>
            <a:endParaRPr lang="ru-RU" dirty="0"/>
          </a:p>
        </p:txBody>
      </p:sp>
    </p:spTree>
    <p:extLst>
      <p:ext uri="{BB962C8B-B14F-4D97-AF65-F5344CB8AC3E}">
        <p14:creationId xmlns:p14="http://schemas.microsoft.com/office/powerpoint/2010/main" val="1450868095"/>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Контент_С одним изображением_1">
    <p:spTree>
      <p:nvGrpSpPr>
        <p:cNvPr id="1" name=""/>
        <p:cNvGrpSpPr/>
        <p:nvPr/>
      </p:nvGrpSpPr>
      <p:grpSpPr>
        <a:xfrm>
          <a:off x="0" y="0"/>
          <a:ext cx="0" cy="0"/>
          <a:chOff x="0" y="0"/>
          <a:chExt cx="0" cy="0"/>
        </a:xfrm>
      </p:grpSpPr>
      <p:sp>
        <p:nvSpPr>
          <p:cNvPr id="10" name="Нижний колонтитул 3">
            <a:extLst>
              <a:ext uri="{FF2B5EF4-FFF2-40B4-BE49-F238E27FC236}">
                <a16:creationId xmlns:a16="http://schemas.microsoft.com/office/drawing/2014/main" id="{252CED7D-44A4-7045-8700-50215D164C66}"/>
              </a:ext>
            </a:extLst>
          </p:cNvPr>
          <p:cNvSpPr>
            <a:spLocks noGrp="1"/>
          </p:cNvSpPr>
          <p:nvPr>
            <p:ph type="ftr" sz="quarter" idx="11"/>
          </p:nvPr>
        </p:nvSpPr>
        <p:spPr>
          <a:xfrm>
            <a:off x="442913" y="6606304"/>
            <a:ext cx="6480000" cy="166671"/>
          </a:xfrm>
          <a:prstGeom prst="rect">
            <a:avLst/>
          </a:prstGeom>
        </p:spPr>
        <p:txBody>
          <a:bodyPr lIns="0" tIns="0" rIns="0" bIns="0"/>
          <a:lstStyle>
            <a:defPPr>
              <a:defRPr lang="ru-RU"/>
            </a:defPPr>
            <a:lvl1pPr marL="0" algn="l" defTabSz="914400" rtl="0" eaLnBrk="1" latinLnBrk="0" hangingPunct="1">
              <a:defRPr sz="800" kern="1200">
                <a:solidFill>
                  <a:schemeClr val="tx1">
                    <a:lumMod val="60000"/>
                    <a:lumOff val="4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ru-RU" dirty="0"/>
          </a:p>
        </p:txBody>
      </p:sp>
      <p:sp>
        <p:nvSpPr>
          <p:cNvPr id="13" name="Picture Placeholder 2">
            <a:extLst>
              <a:ext uri="{FF2B5EF4-FFF2-40B4-BE49-F238E27FC236}">
                <a16:creationId xmlns:a16="http://schemas.microsoft.com/office/drawing/2014/main" id="{2FBB23FD-6834-F84F-81D1-7932668CFDF9}"/>
              </a:ext>
            </a:extLst>
          </p:cNvPr>
          <p:cNvSpPr>
            <a:spLocks noGrp="1"/>
          </p:cNvSpPr>
          <p:nvPr>
            <p:ph type="pic" sz="quarter" idx="13" hasCustomPrompt="1"/>
          </p:nvPr>
        </p:nvSpPr>
        <p:spPr>
          <a:xfrm>
            <a:off x="436562" y="1444313"/>
            <a:ext cx="6332171" cy="3508687"/>
          </a:xfrm>
          <a:prstGeom prst="rect">
            <a:avLst/>
          </a:prstGeom>
          <a:solidFill>
            <a:schemeClr val="bg1">
              <a:lumMod val="95000"/>
            </a:schemeClr>
          </a:solidFill>
        </p:spPr>
        <p:txBody>
          <a:bodyPr anchor="ctr"/>
          <a:lstStyle>
            <a:lvl1pPr algn="ctr">
              <a:buNone/>
              <a:defRPr sz="1400">
                <a:solidFill>
                  <a:schemeClr val="bg1">
                    <a:lumMod val="75000"/>
                  </a:schemeClr>
                </a:solidFill>
              </a:defRPr>
            </a:lvl1pPr>
          </a:lstStyle>
          <a:p>
            <a:r>
              <a:rPr lang="ru-RU" dirty="0"/>
              <a:t>Изображение</a:t>
            </a:r>
          </a:p>
        </p:txBody>
      </p:sp>
      <p:sp>
        <p:nvSpPr>
          <p:cNvPr id="14" name="Заголовок 8">
            <a:extLst>
              <a:ext uri="{FF2B5EF4-FFF2-40B4-BE49-F238E27FC236}">
                <a16:creationId xmlns:a16="http://schemas.microsoft.com/office/drawing/2014/main" id="{C96E2DD4-FB6D-0947-A147-F03BDDC2C875}"/>
              </a:ext>
            </a:extLst>
          </p:cNvPr>
          <p:cNvSpPr>
            <a:spLocks noGrp="1"/>
          </p:cNvSpPr>
          <p:nvPr>
            <p:ph type="title" hasCustomPrompt="1"/>
          </p:nvPr>
        </p:nvSpPr>
        <p:spPr>
          <a:xfrm>
            <a:off x="442913" y="333375"/>
            <a:ext cx="9313331" cy="506730"/>
          </a:xfrm>
          <a:prstGeom prst="rect">
            <a:avLst/>
          </a:prstGeom>
        </p:spPr>
        <p:txBody>
          <a:bodyPr vert="horz" lIns="0" tIns="0" rIns="0" bIns="0" rtlCol="0" anchor="ctr">
            <a:noAutofit/>
          </a:bodyPr>
          <a:lstStyle>
            <a:lvl1pPr>
              <a:defRPr lang="ru-RU" sz="2000" b="1" dirty="0"/>
            </a:lvl1pPr>
          </a:lstStyle>
          <a:p>
            <a:pPr lvl="0"/>
            <a:r>
              <a:rPr lang="ru-RU" dirty="0"/>
              <a:t>Заголовок </a:t>
            </a:r>
            <a:br>
              <a:rPr lang="ru-RU" dirty="0"/>
            </a:br>
            <a:r>
              <a:rPr lang="ru-RU" dirty="0"/>
              <a:t>в две строки</a:t>
            </a:r>
          </a:p>
        </p:txBody>
      </p:sp>
      <p:sp>
        <p:nvSpPr>
          <p:cNvPr id="6" name="Номер слайда 4">
            <a:extLst>
              <a:ext uri="{FF2B5EF4-FFF2-40B4-BE49-F238E27FC236}">
                <a16:creationId xmlns:a16="http://schemas.microsoft.com/office/drawing/2014/main" id="{7CD2C88E-51BA-0E43-881D-967C29A52F62}"/>
              </a:ext>
            </a:extLst>
          </p:cNvPr>
          <p:cNvSpPr>
            <a:spLocks noGrp="1"/>
          </p:cNvSpPr>
          <p:nvPr>
            <p:ph type="sldNum" sz="quarter" idx="4"/>
          </p:nvPr>
        </p:nvSpPr>
        <p:spPr>
          <a:xfrm>
            <a:off x="11091425" y="6618570"/>
            <a:ext cx="657663" cy="166671"/>
          </a:xfrm>
          <a:prstGeom prst="rect">
            <a:avLst/>
          </a:prstGeom>
        </p:spPr>
        <p:txBody>
          <a:bodyPr lIns="0" tIns="0" rIns="0" bIns="0"/>
          <a:lstStyle>
            <a:lvl1pPr algn="r">
              <a:defRPr lang="ru-RU" sz="900" smtClean="0">
                <a:solidFill>
                  <a:schemeClr val="tx1">
                    <a:lumMod val="60000"/>
                    <a:lumOff val="40000"/>
                  </a:schemeClr>
                </a:solidFill>
              </a:defRPr>
            </a:lvl1pPr>
          </a:lstStyle>
          <a:p>
            <a:fld id="{3876951F-464B-4F15-8B99-B2E3AFBCA184}" type="slidenum">
              <a:rPr lang="ru-RU" smtClean="0"/>
              <a:pPr/>
              <a:t>‹#›</a:t>
            </a:fld>
            <a:endParaRPr lang="ru-RU" dirty="0"/>
          </a:p>
        </p:txBody>
      </p:sp>
    </p:spTree>
    <p:extLst>
      <p:ext uri="{BB962C8B-B14F-4D97-AF65-F5344CB8AC3E}">
        <p14:creationId xmlns:p14="http://schemas.microsoft.com/office/powerpoint/2010/main" val="1715343599"/>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2.sv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Номер слайда 4">
            <a:extLst>
              <a:ext uri="{FF2B5EF4-FFF2-40B4-BE49-F238E27FC236}">
                <a16:creationId xmlns:a16="http://schemas.microsoft.com/office/drawing/2014/main" id="{49186BF4-8258-CA41-9CEB-1BC01C8CD928}"/>
              </a:ext>
            </a:extLst>
          </p:cNvPr>
          <p:cNvSpPr>
            <a:spLocks noGrp="1"/>
          </p:cNvSpPr>
          <p:nvPr>
            <p:ph type="sldNum" sz="quarter" idx="4"/>
          </p:nvPr>
        </p:nvSpPr>
        <p:spPr>
          <a:xfrm>
            <a:off x="11091425" y="6618570"/>
            <a:ext cx="657663" cy="166671"/>
          </a:xfrm>
          <a:prstGeom prst="rect">
            <a:avLst/>
          </a:prstGeom>
        </p:spPr>
        <p:txBody>
          <a:bodyPr lIns="0" tIns="0" rIns="0" bIns="0"/>
          <a:lstStyle>
            <a:lvl1pPr algn="r">
              <a:defRPr lang="ru-RU" sz="900" smtClean="0">
                <a:solidFill>
                  <a:schemeClr val="tx1">
                    <a:lumMod val="60000"/>
                    <a:lumOff val="40000"/>
                  </a:schemeClr>
                </a:solidFill>
              </a:defRPr>
            </a:lvl1pPr>
          </a:lstStyle>
          <a:p>
            <a:fld id="{3876951F-464B-4F15-8B99-B2E3AFBCA184}" type="slidenum">
              <a:rPr lang="ru-RU" smtClean="0"/>
              <a:pPr/>
              <a:t>‹#›</a:t>
            </a:fld>
            <a:endParaRPr lang="ru-RU" dirty="0"/>
          </a:p>
        </p:txBody>
      </p:sp>
      <p:sp>
        <p:nvSpPr>
          <p:cNvPr id="8" name="Нижний колонтитул 3">
            <a:extLst>
              <a:ext uri="{FF2B5EF4-FFF2-40B4-BE49-F238E27FC236}">
                <a16:creationId xmlns:a16="http://schemas.microsoft.com/office/drawing/2014/main" id="{A961A610-1936-2042-ADF6-19B30B7947D4}"/>
              </a:ext>
            </a:extLst>
          </p:cNvPr>
          <p:cNvSpPr>
            <a:spLocks noGrp="1"/>
          </p:cNvSpPr>
          <p:nvPr>
            <p:ph type="ftr" sz="quarter" idx="3"/>
          </p:nvPr>
        </p:nvSpPr>
        <p:spPr>
          <a:xfrm>
            <a:off x="442913" y="6618570"/>
            <a:ext cx="6480000" cy="166671"/>
          </a:xfrm>
          <a:prstGeom prst="rect">
            <a:avLst/>
          </a:prstGeom>
        </p:spPr>
        <p:txBody>
          <a:bodyPr lIns="0" tIns="0" rIns="0" bIns="0"/>
          <a:lstStyle>
            <a:lvl1pPr>
              <a:defRPr sz="800">
                <a:solidFill>
                  <a:schemeClr val="tx1">
                    <a:lumMod val="60000"/>
                    <a:lumOff val="40000"/>
                  </a:schemeClr>
                </a:solidFill>
              </a:defRPr>
            </a:lvl1pPr>
          </a:lstStyle>
          <a:p>
            <a:endParaRPr lang="ru-RU" dirty="0"/>
          </a:p>
        </p:txBody>
      </p:sp>
      <p:sp>
        <p:nvSpPr>
          <p:cNvPr id="14" name="Прямоугольник 13">
            <a:extLst>
              <a:ext uri="{FF2B5EF4-FFF2-40B4-BE49-F238E27FC236}">
                <a16:creationId xmlns:a16="http://schemas.microsoft.com/office/drawing/2014/main" id="{B5EBD941-0F64-473B-9874-50D6E7024582}"/>
              </a:ext>
            </a:extLst>
          </p:cNvPr>
          <p:cNvSpPr/>
          <p:nvPr userDrawn="1"/>
        </p:nvSpPr>
        <p:spPr>
          <a:xfrm>
            <a:off x="-1611515" y="0"/>
            <a:ext cx="1285590" cy="1032093"/>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ru-RU" sz="800" dirty="0">
                <a:solidFill>
                  <a:schemeClr val="tx1">
                    <a:lumMod val="75000"/>
                  </a:schemeClr>
                </a:solidFill>
              </a:rPr>
              <a:t>Цвета для выделения положительной или отрицательной динамики (пользоваться с помощью инструмента «Пипетка»)</a:t>
            </a:r>
          </a:p>
        </p:txBody>
      </p:sp>
      <p:sp>
        <p:nvSpPr>
          <p:cNvPr id="21" name="Прямоугольник 20">
            <a:extLst>
              <a:ext uri="{FF2B5EF4-FFF2-40B4-BE49-F238E27FC236}">
                <a16:creationId xmlns:a16="http://schemas.microsoft.com/office/drawing/2014/main" id="{4D267780-F39B-1341-B117-70B7F37A56F3}"/>
              </a:ext>
            </a:extLst>
          </p:cNvPr>
          <p:cNvSpPr/>
          <p:nvPr userDrawn="1"/>
        </p:nvSpPr>
        <p:spPr>
          <a:xfrm>
            <a:off x="-1611515" y="1087982"/>
            <a:ext cx="1285590" cy="453600"/>
          </a:xfrm>
          <a:prstGeom prst="rect">
            <a:avLst/>
          </a:prstGeom>
          <a:solidFill>
            <a:srgbClr val="EF5D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ru-RU" sz="700" dirty="0"/>
              <a:t>239</a:t>
            </a:r>
          </a:p>
          <a:p>
            <a:pPr algn="l"/>
            <a:r>
              <a:rPr lang="ru-RU" sz="700" dirty="0"/>
              <a:t>93</a:t>
            </a:r>
          </a:p>
          <a:p>
            <a:pPr algn="l"/>
            <a:r>
              <a:rPr lang="ru-RU" sz="700" dirty="0"/>
              <a:t>87</a:t>
            </a:r>
          </a:p>
        </p:txBody>
      </p:sp>
      <p:sp>
        <p:nvSpPr>
          <p:cNvPr id="22" name="Прямоугольник 21">
            <a:extLst>
              <a:ext uri="{FF2B5EF4-FFF2-40B4-BE49-F238E27FC236}">
                <a16:creationId xmlns:a16="http://schemas.microsoft.com/office/drawing/2014/main" id="{068E6A58-0210-2A43-937F-836D8AE5F0DF}"/>
              </a:ext>
            </a:extLst>
          </p:cNvPr>
          <p:cNvSpPr/>
          <p:nvPr userDrawn="1"/>
        </p:nvSpPr>
        <p:spPr>
          <a:xfrm>
            <a:off x="-1611515" y="1597471"/>
            <a:ext cx="1285590" cy="453600"/>
          </a:xfrm>
          <a:prstGeom prst="rect">
            <a:avLst/>
          </a:prstGeom>
          <a:solidFill>
            <a:srgbClr val="00B2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ru-RU" sz="700" dirty="0"/>
              <a:t>0</a:t>
            </a:r>
          </a:p>
          <a:p>
            <a:pPr algn="l"/>
            <a:r>
              <a:rPr lang="ru-RU" sz="700" dirty="0"/>
              <a:t>178</a:t>
            </a:r>
          </a:p>
          <a:p>
            <a:pPr algn="l"/>
            <a:r>
              <a:rPr lang="ru-RU" sz="700" dirty="0"/>
              <a:t>145</a:t>
            </a:r>
          </a:p>
        </p:txBody>
      </p:sp>
      <p:sp>
        <p:nvSpPr>
          <p:cNvPr id="23" name="Прямоугольник 22">
            <a:extLst>
              <a:ext uri="{FF2B5EF4-FFF2-40B4-BE49-F238E27FC236}">
                <a16:creationId xmlns:a16="http://schemas.microsoft.com/office/drawing/2014/main" id="{A6DD32CC-4F57-744B-B59C-7BB1693400B7}"/>
              </a:ext>
            </a:extLst>
          </p:cNvPr>
          <p:cNvSpPr/>
          <p:nvPr userDrawn="1"/>
        </p:nvSpPr>
        <p:spPr>
          <a:xfrm>
            <a:off x="-1611515" y="2106960"/>
            <a:ext cx="1285590" cy="453600"/>
          </a:xfrm>
          <a:prstGeom prst="rect">
            <a:avLst/>
          </a:prstGeom>
          <a:solidFill>
            <a:srgbClr val="F5AE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ru-RU" sz="700" dirty="0">
                <a:solidFill>
                  <a:schemeClr val="bg1"/>
                </a:solidFill>
              </a:rPr>
              <a:t>247</a:t>
            </a:r>
          </a:p>
          <a:p>
            <a:pPr algn="l"/>
            <a:r>
              <a:rPr lang="ru-RU" sz="700" dirty="0">
                <a:solidFill>
                  <a:schemeClr val="bg1"/>
                </a:solidFill>
              </a:rPr>
              <a:t>174</a:t>
            </a:r>
          </a:p>
          <a:p>
            <a:pPr algn="l"/>
            <a:r>
              <a:rPr lang="ru-RU" sz="700" dirty="0">
                <a:solidFill>
                  <a:schemeClr val="bg1"/>
                </a:solidFill>
              </a:rPr>
              <a:t>171</a:t>
            </a:r>
          </a:p>
        </p:txBody>
      </p:sp>
      <p:sp>
        <p:nvSpPr>
          <p:cNvPr id="24" name="Прямоугольник 23">
            <a:extLst>
              <a:ext uri="{FF2B5EF4-FFF2-40B4-BE49-F238E27FC236}">
                <a16:creationId xmlns:a16="http://schemas.microsoft.com/office/drawing/2014/main" id="{1718DE4E-30E0-9646-82D8-D619BF69F26A}"/>
              </a:ext>
            </a:extLst>
          </p:cNvPr>
          <p:cNvSpPr/>
          <p:nvPr userDrawn="1"/>
        </p:nvSpPr>
        <p:spPr>
          <a:xfrm>
            <a:off x="-1611515" y="2616449"/>
            <a:ext cx="1285590" cy="453600"/>
          </a:xfrm>
          <a:prstGeom prst="rect">
            <a:avLst/>
          </a:prstGeom>
          <a:solidFill>
            <a:srgbClr val="7FD8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ru-RU" sz="700" dirty="0">
                <a:solidFill>
                  <a:schemeClr val="bg1"/>
                </a:solidFill>
              </a:rPr>
              <a:t>127</a:t>
            </a:r>
          </a:p>
          <a:p>
            <a:pPr algn="l"/>
            <a:r>
              <a:rPr lang="ru-RU" sz="700" dirty="0">
                <a:solidFill>
                  <a:schemeClr val="bg1"/>
                </a:solidFill>
              </a:rPr>
              <a:t>216</a:t>
            </a:r>
          </a:p>
          <a:p>
            <a:pPr algn="l"/>
            <a:r>
              <a:rPr lang="ru-RU" sz="700" dirty="0">
                <a:solidFill>
                  <a:schemeClr val="bg1"/>
                </a:solidFill>
              </a:rPr>
              <a:t>200</a:t>
            </a:r>
          </a:p>
        </p:txBody>
      </p:sp>
      <p:pic>
        <p:nvPicPr>
          <p:cNvPr id="13" name="Graphic 11">
            <a:extLst>
              <a:ext uri="{FF2B5EF4-FFF2-40B4-BE49-F238E27FC236}">
                <a16:creationId xmlns:a16="http://schemas.microsoft.com/office/drawing/2014/main" id="{80C29900-648B-4B71-8A4F-4E37890EFD07}"/>
              </a:ext>
            </a:extLst>
          </p:cNvPr>
          <p:cNvPicPr>
            <a:picLocks noChangeAspect="1"/>
          </p:cNvPicPr>
          <p:nvPr userDrawn="1"/>
        </p:nvPicPr>
        <p:blipFill>
          <a:blip r:embed="rId22" cstate="screen">
            <a:extLst>
              <a:ext uri="{28A0092B-C50C-407E-A947-70E740481C1C}">
                <a14:useLocalDpi xmlns:a14="http://schemas.microsoft.com/office/drawing/2010/main"/>
              </a:ext>
              <a:ext uri="{96DAC541-7B7A-43D3-8B79-37D633B846F1}">
                <asvg:svgBlip xmlns:asvg="http://schemas.microsoft.com/office/drawing/2016/SVG/main" r:embed="rId23"/>
              </a:ext>
            </a:extLst>
          </a:blip>
          <a:stretch>
            <a:fillRect/>
          </a:stretch>
        </p:blipFill>
        <p:spPr>
          <a:xfrm>
            <a:off x="10544958" y="295132"/>
            <a:ext cx="1204130" cy="363600"/>
          </a:xfrm>
          <a:prstGeom prst="rect">
            <a:avLst/>
          </a:prstGeom>
        </p:spPr>
      </p:pic>
    </p:spTree>
    <p:extLst>
      <p:ext uri="{BB962C8B-B14F-4D97-AF65-F5344CB8AC3E}">
        <p14:creationId xmlns:p14="http://schemas.microsoft.com/office/powerpoint/2010/main" val="2373217623"/>
      </p:ext>
    </p:extLst>
  </p:cSld>
  <p:clrMap bg1="lt1" tx1="dk1" bg2="lt2" tx2="dk2" accent1="accent1" accent2="accent2" accent3="accent3" accent4="accent4" accent5="accent5" accent6="accent6" hlink="hlink" folHlink="folHlink"/>
  <p:sldLayoutIdLst>
    <p:sldLayoutId id="2147483657" r:id="rId1"/>
    <p:sldLayoutId id="2147483658" r:id="rId2"/>
    <p:sldLayoutId id="2147483675" r:id="rId3"/>
    <p:sldLayoutId id="2147483677" r:id="rId4"/>
    <p:sldLayoutId id="2147483659" r:id="rId5"/>
    <p:sldLayoutId id="2147483660" r:id="rId6"/>
    <p:sldLayoutId id="2147483661" r:id="rId7"/>
    <p:sldLayoutId id="2147483666" r:id="rId8"/>
    <p:sldLayoutId id="2147483667" r:id="rId9"/>
    <p:sldLayoutId id="2147483672" r:id="rId10"/>
    <p:sldLayoutId id="2147483662" r:id="rId11"/>
    <p:sldLayoutId id="2147483663" r:id="rId12"/>
    <p:sldLayoutId id="2147483670" r:id="rId13"/>
    <p:sldLayoutId id="2147483664" r:id="rId14"/>
    <p:sldLayoutId id="2147483665" r:id="rId15"/>
    <p:sldLayoutId id="2147483668" r:id="rId16"/>
    <p:sldLayoutId id="2147483669" r:id="rId17"/>
    <p:sldLayoutId id="2147483671" r:id="rId18"/>
    <p:sldLayoutId id="2147483673" r:id="rId19"/>
    <p:sldLayoutId id="2147483678" r:id="rId20"/>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79" userDrawn="1">
          <p15:clr>
            <a:srgbClr val="A4A3A4"/>
          </p15:clr>
        </p15:guide>
        <p15:guide id="2" pos="7401" userDrawn="1">
          <p15:clr>
            <a:srgbClr val="A4A3A4"/>
          </p15:clr>
        </p15:guide>
        <p15:guide id="3" orient="horz" pos="210" userDrawn="1">
          <p15:clr>
            <a:srgbClr val="A4A3A4"/>
          </p15:clr>
        </p15:guide>
        <p15:guide id="4" orient="horz" pos="4110" userDrawn="1">
          <p15:clr>
            <a:srgbClr val="A4A3A4"/>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8" Type="http://schemas.openxmlformats.org/officeDocument/2006/relationships/tags" Target="../tags/tag8.xml"/><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notesSlide" Target="../notesSlides/notesSlide11.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slideLayout" Target="../slideLayouts/slideLayout7.xml"/><Relationship Id="rId5" Type="http://schemas.openxmlformats.org/officeDocument/2006/relationships/tags" Target="../tags/tag5.xml"/><Relationship Id="rId10" Type="http://schemas.openxmlformats.org/officeDocument/2006/relationships/tags" Target="../tags/tag10.xml"/><Relationship Id="rId4" Type="http://schemas.openxmlformats.org/officeDocument/2006/relationships/tags" Target="../tags/tag4.xml"/><Relationship Id="rId9" Type="http://schemas.openxmlformats.org/officeDocument/2006/relationships/tags" Target="../tags/tag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image" Target="../media/image31.jpeg"/><Relationship Id="rId7" Type="http://schemas.openxmlformats.org/officeDocument/2006/relationships/image" Target="../media/image35.jpeg"/><Relationship Id="rId2" Type="http://schemas.openxmlformats.org/officeDocument/2006/relationships/notesSlide" Target="../notesSlides/notesSlide13.xml"/><Relationship Id="rId1" Type="http://schemas.openxmlformats.org/officeDocument/2006/relationships/slideLayout" Target="../slideLayouts/slideLayout20.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slides/_rels/slide1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4.xml"/><Relationship Id="rId1" Type="http://schemas.openxmlformats.org/officeDocument/2006/relationships/slideLayout" Target="../slideLayouts/slideLayout19.xml"/><Relationship Id="rId5" Type="http://schemas.openxmlformats.org/officeDocument/2006/relationships/image" Target="../media/image39.emf"/><Relationship Id="rId4" Type="http://schemas.openxmlformats.org/officeDocument/2006/relationships/image" Target="../media/image38.png"/></Relationships>
</file>

<file path=ppt/slides/_rels/slide1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1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1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7.xml"/><Relationship Id="rId1" Type="http://schemas.openxmlformats.org/officeDocument/2006/relationships/slideLayout" Target="../slideLayouts/slideLayout8.xml"/><Relationship Id="rId4" Type="http://schemas.openxmlformats.org/officeDocument/2006/relationships/image" Target="../media/image47.png"/></Relationships>
</file>

<file path=ppt/slides/_rels/slide18.xml.rels><?xml version="1.0" encoding="UTF-8" standalone="yes"?>
<Relationships xmlns="http://schemas.openxmlformats.org/package/2006/relationships"><Relationship Id="rId8" Type="http://schemas.openxmlformats.org/officeDocument/2006/relationships/image" Target="../media/image53.emf"/><Relationship Id="rId3" Type="http://schemas.openxmlformats.org/officeDocument/2006/relationships/image" Target="../media/image48.jpeg"/><Relationship Id="rId7" Type="http://schemas.openxmlformats.org/officeDocument/2006/relationships/image" Target="../media/image52.jpeg"/><Relationship Id="rId2" Type="http://schemas.openxmlformats.org/officeDocument/2006/relationships/notesSlide" Target="../notesSlides/notesSlide18.xml"/><Relationship Id="rId1" Type="http://schemas.openxmlformats.org/officeDocument/2006/relationships/slideLayout" Target="../slideLayouts/slideLayout8.xml"/><Relationship Id="rId6" Type="http://schemas.openxmlformats.org/officeDocument/2006/relationships/image" Target="../media/image51.jpeg"/><Relationship Id="rId5" Type="http://schemas.openxmlformats.org/officeDocument/2006/relationships/image" Target="../media/image50.emf"/><Relationship Id="rId10" Type="http://schemas.openxmlformats.org/officeDocument/2006/relationships/image" Target="../media/image55.png"/><Relationship Id="rId4" Type="http://schemas.openxmlformats.org/officeDocument/2006/relationships/image" Target="../media/image49.jpeg"/><Relationship Id="rId9" Type="http://schemas.openxmlformats.org/officeDocument/2006/relationships/image" Target="../media/image54.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20.xml"/><Relationship Id="rId4" Type="http://schemas.openxmlformats.org/officeDocument/2006/relationships/image" Target="../media/image10.jpeg"/></Relationships>
</file>

<file path=ppt/slides/_rels/slide20.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56.png"/><Relationship Id="rId7" Type="http://schemas.openxmlformats.org/officeDocument/2006/relationships/image" Target="../media/image43.pn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svg"/></Relationships>
</file>

<file path=ppt/slides/_rels/slide21.xml.rels><?xml version="1.0" encoding="UTF-8" standalone="yes"?>
<Relationships xmlns="http://schemas.openxmlformats.org/package/2006/relationships"><Relationship Id="rId8" Type="http://schemas.openxmlformats.org/officeDocument/2006/relationships/image" Target="../media/image64.jpeg"/><Relationship Id="rId3" Type="http://schemas.openxmlformats.org/officeDocument/2006/relationships/image" Target="../media/image56.png"/><Relationship Id="rId7" Type="http://schemas.openxmlformats.org/officeDocument/2006/relationships/image" Target="../media/image63.jpe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62.jpeg"/><Relationship Id="rId5" Type="http://schemas.openxmlformats.org/officeDocument/2006/relationships/image" Target="../media/image61.png"/><Relationship Id="rId4" Type="http://schemas.openxmlformats.org/officeDocument/2006/relationships/image" Target="../media/image57.sv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svg"/><Relationship Id="rId3" Type="http://schemas.openxmlformats.org/officeDocument/2006/relationships/image" Target="../media/image11.png"/><Relationship Id="rId7" Type="http://schemas.openxmlformats.org/officeDocument/2006/relationships/image" Target="../media/image15.svg"/><Relationship Id="rId12"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14.png"/><Relationship Id="rId11" Type="http://schemas.openxmlformats.org/officeDocument/2006/relationships/image" Target="../media/image19.svg"/><Relationship Id="rId5" Type="http://schemas.openxmlformats.org/officeDocument/2006/relationships/image" Target="../media/image13.png"/><Relationship Id="rId10" Type="http://schemas.openxmlformats.org/officeDocument/2006/relationships/image" Target="../media/image18.png"/><Relationship Id="rId4" Type="http://schemas.openxmlformats.org/officeDocument/2006/relationships/image" Target="../media/image12.svg"/><Relationship Id="rId9" Type="http://schemas.openxmlformats.org/officeDocument/2006/relationships/image" Target="../media/image17.sv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12.sv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30.png"/><Relationship Id="rId4" Type="http://schemas.openxmlformats.org/officeDocument/2006/relationships/image" Target="../media/image29.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a:extLst>
              <a:ext uri="{FF2B5EF4-FFF2-40B4-BE49-F238E27FC236}">
                <a16:creationId xmlns:a16="http://schemas.microsoft.com/office/drawing/2014/main" id="{6FD11458-15A8-1F46-AF62-CA76B8713263}"/>
              </a:ext>
            </a:extLst>
          </p:cNvPr>
          <p:cNvSpPr>
            <a:spLocks noGrp="1"/>
          </p:cNvSpPr>
          <p:nvPr>
            <p:ph type="title"/>
          </p:nvPr>
        </p:nvSpPr>
        <p:spPr>
          <a:xfrm>
            <a:off x="442913" y="2972852"/>
            <a:ext cx="10521420" cy="1438275"/>
          </a:xfrm>
        </p:spPr>
        <p:txBody>
          <a:bodyPr/>
          <a:lstStyle/>
          <a:p>
            <a:r>
              <a:rPr lang="en-US" dirty="0"/>
              <a:t>Akkuyu Nuclear Power Plant and emergency management</a:t>
            </a:r>
            <a:r>
              <a:rPr lang="ru-RU" dirty="0"/>
              <a:t> </a:t>
            </a:r>
            <a:r>
              <a:rPr lang="en-US" dirty="0"/>
              <a:t>at the site</a:t>
            </a:r>
            <a:endParaRPr lang="ru-RU" sz="2800" dirty="0"/>
          </a:p>
        </p:txBody>
      </p:sp>
      <p:sp>
        <p:nvSpPr>
          <p:cNvPr id="4" name="Текст 3">
            <a:extLst>
              <a:ext uri="{FF2B5EF4-FFF2-40B4-BE49-F238E27FC236}">
                <a16:creationId xmlns:a16="http://schemas.microsoft.com/office/drawing/2014/main" id="{FA25B296-1D6C-BA4C-A358-01430031B956}"/>
              </a:ext>
            </a:extLst>
          </p:cNvPr>
          <p:cNvSpPr>
            <a:spLocks noGrp="1"/>
          </p:cNvSpPr>
          <p:nvPr>
            <p:ph type="body" sz="quarter" idx="11"/>
          </p:nvPr>
        </p:nvSpPr>
        <p:spPr/>
        <p:txBody>
          <a:bodyPr/>
          <a:lstStyle/>
          <a:p>
            <a:pPr>
              <a:lnSpc>
                <a:spcPct val="100000"/>
              </a:lnSpc>
              <a:spcBef>
                <a:spcPts val="0"/>
              </a:spcBef>
            </a:pPr>
            <a:r>
              <a:rPr lang="en-US" dirty="0"/>
              <a:t>ANDREI BUDO</a:t>
            </a:r>
            <a:r>
              <a:rPr lang="ru-RU" dirty="0"/>
              <a:t>, </a:t>
            </a:r>
            <a:r>
              <a:rPr lang="en-US" dirty="0"/>
              <a:t>Akkuyu Nuclear A.Ş. Expert Department for Mobilization, Civil Defense &amp; Emergency, Emergency Centers</a:t>
            </a:r>
            <a:endParaRPr lang="ru-RU" b="0" dirty="0"/>
          </a:p>
          <a:p>
            <a:pPr>
              <a:lnSpc>
                <a:spcPct val="100000"/>
              </a:lnSpc>
              <a:spcBef>
                <a:spcPts val="0"/>
              </a:spcBef>
            </a:pPr>
            <a:endParaRPr lang="ru-RU" b="0" dirty="0"/>
          </a:p>
          <a:p>
            <a:pPr>
              <a:lnSpc>
                <a:spcPct val="100000"/>
              </a:lnSpc>
              <a:spcBef>
                <a:spcPts val="0"/>
              </a:spcBef>
            </a:pPr>
            <a:r>
              <a:rPr lang="en-US" dirty="0"/>
              <a:t>III. INTERNATIONAL CBRN CONGRESS</a:t>
            </a:r>
            <a:endParaRPr lang="ru-RU" b="0" dirty="0"/>
          </a:p>
        </p:txBody>
      </p:sp>
      <p:sp>
        <p:nvSpPr>
          <p:cNvPr id="5" name="Текст 4">
            <a:extLst>
              <a:ext uri="{FF2B5EF4-FFF2-40B4-BE49-F238E27FC236}">
                <a16:creationId xmlns:a16="http://schemas.microsoft.com/office/drawing/2014/main" id="{0AD50EBE-1554-D94F-B294-AF2D45ECC466}"/>
              </a:ext>
            </a:extLst>
          </p:cNvPr>
          <p:cNvSpPr>
            <a:spLocks noGrp="1"/>
          </p:cNvSpPr>
          <p:nvPr>
            <p:ph type="body" sz="quarter" idx="12"/>
          </p:nvPr>
        </p:nvSpPr>
        <p:spPr>
          <a:xfrm>
            <a:off x="442913" y="6333798"/>
            <a:ext cx="8450223" cy="211467"/>
          </a:xfrm>
        </p:spPr>
        <p:txBody>
          <a:bodyPr/>
          <a:lstStyle/>
          <a:p>
            <a:r>
              <a:rPr lang="ru-RU" dirty="0"/>
              <a:t>20-22 </a:t>
            </a:r>
            <a:r>
              <a:rPr lang="en-US" dirty="0"/>
              <a:t>November</a:t>
            </a:r>
            <a:r>
              <a:rPr lang="ru-RU" dirty="0"/>
              <a:t> 2024 </a:t>
            </a:r>
          </a:p>
        </p:txBody>
      </p:sp>
    </p:spTree>
    <p:extLst>
      <p:ext uri="{BB962C8B-B14F-4D97-AF65-F5344CB8AC3E}">
        <p14:creationId xmlns:p14="http://schemas.microsoft.com/office/powerpoint/2010/main" val="17922261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dirty="0"/>
              <a:t>Emergency Prevention and Elimination System </a:t>
            </a:r>
            <a:br>
              <a:rPr lang="ru-RU" dirty="0"/>
            </a:br>
            <a:r>
              <a:rPr lang="en-US" dirty="0"/>
              <a:t>AKKUYU NÜKLEER ANONİM ŞİRKETİ</a:t>
            </a:r>
            <a:endParaRPr lang="ru-RU" dirty="0"/>
          </a:p>
        </p:txBody>
      </p:sp>
      <p:sp>
        <p:nvSpPr>
          <p:cNvPr id="88" name="Прямоугольник 1"/>
          <p:cNvSpPr>
            <a:spLocks noChangeArrowheads="1"/>
          </p:cNvSpPr>
          <p:nvPr/>
        </p:nvSpPr>
        <p:spPr bwMode="auto">
          <a:xfrm>
            <a:off x="4734017" y="980115"/>
            <a:ext cx="2841971" cy="814610"/>
          </a:xfrm>
          <a:prstGeom prst="rect">
            <a:avLst/>
          </a:prstGeom>
          <a:solidFill>
            <a:srgbClr val="4472C4">
              <a:lumMod val="20000"/>
              <a:lumOff val="80000"/>
            </a:srgbClr>
          </a:solidFill>
          <a:ln w="12700">
            <a:solidFill>
              <a:srgbClr val="44546A"/>
            </a:solidFill>
            <a:miter lim="800000"/>
            <a:headEnd/>
            <a:tailEnd/>
          </a:ln>
        </p:spPr>
        <p:txBody>
          <a:bodyPr vert="horz" wrap="square" lIns="58652" tIns="29326" rIns="58652" bIns="29326" numCol="1" anchor="ctr" anchorCtr="0" compatLnSpc="1">
            <a:prstTxWarp prst="textNoShape">
              <a:avLst/>
            </a:prstTxWarp>
          </a:bodyPr>
          <a:lstStyle/>
          <a:p>
            <a:pPr marL="0" marR="0" lvl="0" indent="0" algn="ctr" defTabSz="586496" eaLnBrk="0" fontAlgn="base" latinLnBrk="0" hangingPunct="0">
              <a:lnSpc>
                <a:spcPct val="100000"/>
              </a:lnSpc>
              <a:spcBef>
                <a:spcPct val="0"/>
              </a:spcBef>
              <a:spcAft>
                <a:spcPct val="0"/>
              </a:spcAft>
              <a:buClrTx/>
              <a:buSzTx/>
              <a:buFontTx/>
              <a:buNone/>
              <a:tabLst/>
              <a:defRPr/>
            </a:pPr>
            <a:r>
              <a:rPr kumimoji="0" lang="en-US" altLang="ru-RU" sz="898"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Emergency Response Supervisor</a:t>
            </a:r>
            <a:endParaRPr kumimoji="0" lang="ru-RU" altLang="ru-RU" sz="898"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586496" eaLnBrk="0" fontAlgn="base" latinLnBrk="0" hangingPunct="0">
              <a:lnSpc>
                <a:spcPct val="100000"/>
              </a:lnSpc>
              <a:spcBef>
                <a:spcPct val="0"/>
              </a:spcBef>
              <a:spcAft>
                <a:spcPct val="0"/>
              </a:spcAft>
              <a:buClrTx/>
              <a:buSzTx/>
              <a:buFontTx/>
              <a:buNone/>
              <a:tabLst/>
              <a:defRPr/>
            </a:pPr>
            <a:endParaRPr kumimoji="0" lang="ru-RU" altLang="ru-RU" sz="898" b="0" i="0" u="none" strike="noStrike" kern="0" cap="none" spc="0" normalizeH="0" baseline="0" noProof="0" dirty="0">
              <a:ln>
                <a:noFill/>
              </a:ln>
              <a:solidFill>
                <a:srgbClr val="000000"/>
              </a:solidFill>
              <a:effectLst/>
              <a:uLnTx/>
              <a:uFillTx/>
              <a:latin typeface="Calibri" panose="020F0502020204030204" pitchFamily="34" charset="0"/>
              <a:cs typeface="Times New Roman" panose="02020603050405020304" pitchFamily="18" charset="0"/>
            </a:endParaRPr>
          </a:p>
          <a:p>
            <a:pPr marL="0" marR="0" lvl="0" indent="0" algn="ctr" defTabSz="586496" eaLnBrk="0" fontAlgn="base" latinLnBrk="0" hangingPunct="0">
              <a:lnSpc>
                <a:spcPct val="100000"/>
              </a:lnSpc>
              <a:spcBef>
                <a:spcPct val="0"/>
              </a:spcBef>
              <a:spcAft>
                <a:spcPct val="0"/>
              </a:spcAft>
              <a:buClrTx/>
              <a:buSzTx/>
              <a:buFontTx/>
              <a:buNone/>
              <a:tabLst/>
              <a:defRPr/>
            </a:pPr>
            <a:endParaRPr kumimoji="0" lang="ru-RU" altLang="ru-RU" sz="898" b="0" i="0" u="none" strike="noStrike" kern="0" cap="none" spc="0" normalizeH="0" baseline="0" noProof="0" dirty="0">
              <a:ln>
                <a:noFill/>
              </a:ln>
              <a:solidFill>
                <a:srgbClr val="000000"/>
              </a:solidFill>
              <a:effectLst/>
              <a:uLnTx/>
              <a:uFillTx/>
              <a:latin typeface="Calibri" panose="020F0502020204030204" pitchFamily="34" charset="0"/>
              <a:cs typeface="Times New Roman" panose="02020603050405020304" pitchFamily="18" charset="0"/>
            </a:endParaRPr>
          </a:p>
          <a:p>
            <a:pPr marL="0" marR="0" lvl="0" indent="0" algn="ctr" defTabSz="586496" eaLnBrk="0" fontAlgn="base" latinLnBrk="0" hangingPunct="0">
              <a:lnSpc>
                <a:spcPct val="100000"/>
              </a:lnSpc>
              <a:spcBef>
                <a:spcPct val="0"/>
              </a:spcBef>
              <a:spcAft>
                <a:spcPct val="0"/>
              </a:spcAft>
              <a:buClrTx/>
              <a:buSzTx/>
              <a:buFontTx/>
              <a:buNone/>
              <a:tabLst/>
              <a:defRPr/>
            </a:pPr>
            <a:endParaRPr kumimoji="0" lang="ru-RU" altLang="ru-RU" sz="577" b="0" i="0" u="none" strike="noStrike" kern="0" cap="none" spc="0" normalizeH="0" baseline="0" noProof="0" dirty="0">
              <a:ln>
                <a:noFill/>
              </a:ln>
              <a:solidFill>
                <a:prstClr val="black"/>
              </a:solidFill>
              <a:effectLst/>
              <a:uLnTx/>
              <a:uFillTx/>
              <a:latin typeface="Calibri" panose="020F0502020204030204"/>
            </a:endParaRPr>
          </a:p>
          <a:p>
            <a:pPr marL="0" marR="0" lvl="0" indent="0" defTabSz="586496" eaLnBrk="0" fontAlgn="base" latinLnBrk="0" hangingPunct="0">
              <a:lnSpc>
                <a:spcPct val="100000"/>
              </a:lnSpc>
              <a:spcBef>
                <a:spcPct val="0"/>
              </a:spcBef>
              <a:spcAft>
                <a:spcPct val="0"/>
              </a:spcAft>
              <a:buClrTx/>
              <a:buSzTx/>
              <a:buFontTx/>
              <a:buNone/>
              <a:tabLst/>
              <a:defRPr/>
            </a:pPr>
            <a:endParaRPr kumimoji="0" lang="ru-RU" altLang="ru-RU" sz="1155" b="0" i="0" u="none" strike="noStrike" kern="0" cap="none" spc="0" normalizeH="0" baseline="0" noProof="0" dirty="0">
              <a:ln>
                <a:noFill/>
              </a:ln>
              <a:solidFill>
                <a:prstClr val="black"/>
              </a:solidFill>
              <a:effectLst/>
              <a:uLnTx/>
              <a:uFillTx/>
            </a:endParaRPr>
          </a:p>
        </p:txBody>
      </p:sp>
      <p:sp>
        <p:nvSpPr>
          <p:cNvPr id="89" name="Прямоугольник 2"/>
          <p:cNvSpPr>
            <a:spLocks noChangeArrowheads="1"/>
          </p:cNvSpPr>
          <p:nvPr/>
        </p:nvSpPr>
        <p:spPr bwMode="auto">
          <a:xfrm>
            <a:off x="5449855" y="1541294"/>
            <a:ext cx="1800289" cy="188379"/>
          </a:xfrm>
          <a:prstGeom prst="rect">
            <a:avLst/>
          </a:prstGeom>
          <a:solidFill>
            <a:srgbClr val="5B9BD5">
              <a:lumMod val="60000"/>
              <a:lumOff val="40000"/>
            </a:srgbClr>
          </a:solidFill>
          <a:ln w="12700">
            <a:solidFill>
              <a:srgbClr val="44546A"/>
            </a:solidFill>
            <a:miter lim="800000"/>
            <a:headEnd/>
            <a:tailEnd/>
          </a:ln>
        </p:spPr>
        <p:txBody>
          <a:bodyPr vert="horz" wrap="square" lIns="58652" tIns="29326" rIns="58652" bIns="29326" numCol="1" anchor="ctr" anchorCtr="0" compatLnSpc="1">
            <a:prstTxWarp prst="textNoShape">
              <a:avLst/>
            </a:prstTxWarp>
          </a:bodyPr>
          <a:lstStyle/>
          <a:p>
            <a:pPr marL="0" marR="0" lvl="0" indent="0" algn="ctr" defTabSz="586496" eaLnBrk="0" fontAlgn="base" latinLnBrk="0" hangingPunct="0">
              <a:lnSpc>
                <a:spcPct val="100000"/>
              </a:lnSpc>
              <a:spcBef>
                <a:spcPct val="0"/>
              </a:spcBef>
              <a:spcAft>
                <a:spcPct val="0"/>
              </a:spcAft>
              <a:buClrTx/>
              <a:buSzTx/>
              <a:buFontTx/>
              <a:buNone/>
              <a:tabLst/>
              <a:defRPr/>
            </a:pPr>
            <a:r>
              <a:rPr kumimoji="0" lang="en-US" altLang="ru-RU" sz="706"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NPP Shift Supervisor</a:t>
            </a:r>
            <a:endParaRPr kumimoji="0" lang="ru-RU" altLang="ru-RU" sz="1155" b="0" i="0" u="none" strike="noStrike" kern="0" cap="none" spc="0" normalizeH="0" baseline="0" noProof="0" dirty="0">
              <a:ln>
                <a:noFill/>
              </a:ln>
              <a:solidFill>
                <a:prstClr val="black"/>
              </a:solidFill>
              <a:effectLst/>
              <a:uLnTx/>
              <a:uFillTx/>
            </a:endParaRPr>
          </a:p>
        </p:txBody>
      </p:sp>
      <p:sp>
        <p:nvSpPr>
          <p:cNvPr id="90" name="Прямоугольник 4"/>
          <p:cNvSpPr>
            <a:spLocks noChangeArrowheads="1"/>
          </p:cNvSpPr>
          <p:nvPr/>
        </p:nvSpPr>
        <p:spPr bwMode="auto">
          <a:xfrm>
            <a:off x="5168000" y="1179811"/>
            <a:ext cx="2259118" cy="324826"/>
          </a:xfrm>
          <a:prstGeom prst="rect">
            <a:avLst/>
          </a:prstGeom>
          <a:solidFill>
            <a:srgbClr val="5B9BD5">
              <a:lumMod val="40000"/>
              <a:lumOff val="60000"/>
            </a:srgbClr>
          </a:solidFill>
          <a:ln w="12700">
            <a:solidFill>
              <a:srgbClr val="44546A"/>
            </a:solidFill>
            <a:miter lim="800000"/>
            <a:headEnd/>
            <a:tailEnd/>
          </a:ln>
        </p:spPr>
        <p:txBody>
          <a:bodyPr vert="horz" wrap="square" lIns="58652" tIns="29326" rIns="58652" bIns="29326" numCol="1" anchor="ctr" anchorCtr="0" compatLnSpc="1">
            <a:prstTxWarp prst="textNoShape">
              <a:avLst/>
            </a:prstTxWarp>
          </a:bodyPr>
          <a:lstStyle/>
          <a:p>
            <a:pPr marL="0" marR="0" lvl="0" indent="0" algn="ctr" defTabSz="586496" eaLnBrk="0" fontAlgn="base" latinLnBrk="0" hangingPunct="0">
              <a:lnSpc>
                <a:spcPct val="100000"/>
              </a:lnSpc>
              <a:spcBef>
                <a:spcPct val="0"/>
              </a:spcBef>
              <a:spcAft>
                <a:spcPct val="0"/>
              </a:spcAft>
              <a:buClrTx/>
              <a:buSzTx/>
              <a:buFontTx/>
              <a:buNone/>
              <a:tabLst/>
              <a:defRPr/>
            </a:pPr>
            <a:r>
              <a:rPr kumimoji="0" lang="en-US" altLang="ru-RU" sz="706"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Chief Executive Officer of Akkuyu Nuclear JSC</a:t>
            </a:r>
            <a:endParaRPr kumimoji="0" lang="ru-RU" altLang="ru-RU" sz="1155" b="0" i="0" u="none" strike="noStrike" kern="0" cap="none" spc="0" normalizeH="0" baseline="0" noProof="0" dirty="0">
              <a:ln>
                <a:noFill/>
              </a:ln>
              <a:solidFill>
                <a:prstClr val="black"/>
              </a:solidFill>
              <a:effectLst/>
              <a:uLnTx/>
              <a:uFillTx/>
            </a:endParaRPr>
          </a:p>
        </p:txBody>
      </p:sp>
      <p:sp>
        <p:nvSpPr>
          <p:cNvPr id="91" name="Прямоугольник 5"/>
          <p:cNvSpPr>
            <a:spLocks noChangeArrowheads="1"/>
          </p:cNvSpPr>
          <p:nvPr/>
        </p:nvSpPr>
        <p:spPr bwMode="auto">
          <a:xfrm>
            <a:off x="3765807" y="2230538"/>
            <a:ext cx="2220067" cy="555971"/>
          </a:xfrm>
          <a:prstGeom prst="rect">
            <a:avLst/>
          </a:prstGeom>
          <a:solidFill>
            <a:srgbClr val="FFC000">
              <a:lumMod val="20000"/>
              <a:lumOff val="80000"/>
            </a:srgbClr>
          </a:solidFill>
          <a:ln w="12700">
            <a:solidFill>
              <a:srgbClr val="ED7D31">
                <a:lumMod val="75000"/>
              </a:srgbClr>
            </a:solidFill>
            <a:miter lim="800000"/>
            <a:headEnd/>
            <a:tailEnd/>
          </a:ln>
        </p:spPr>
        <p:txBody>
          <a:bodyPr vert="horz" wrap="square" lIns="58652" tIns="29326" rIns="58652" bIns="29326" numCol="1" anchor="ctr" anchorCtr="0" compatLnSpc="1">
            <a:prstTxWarp prst="textNoShape">
              <a:avLst/>
            </a:prstTxWarp>
          </a:bodyPr>
          <a:lstStyle/>
          <a:p>
            <a:pPr marL="0" marR="0" lvl="0" indent="0" algn="ctr" defTabSz="586496" eaLnBrk="0" fontAlgn="base" latinLnBrk="0" hangingPunct="0">
              <a:lnSpc>
                <a:spcPct val="100000"/>
              </a:lnSpc>
              <a:spcBef>
                <a:spcPct val="0"/>
              </a:spcBef>
              <a:spcAft>
                <a:spcPct val="0"/>
              </a:spcAft>
              <a:buClrTx/>
              <a:buSzTx/>
              <a:buFontTx/>
              <a:buNone/>
              <a:tabLst/>
              <a:defRPr/>
            </a:pPr>
            <a:r>
              <a:rPr lang="en-US" altLang="ru-RU" sz="706" kern="0" dirty="0">
                <a:solidFill>
                  <a:srgbClr val="000000"/>
                </a:solidFill>
                <a:latin typeface="Calibri" panose="020F0502020204030204" pitchFamily="34" charset="0"/>
                <a:ea typeface="Calibri" panose="020F0502020204030204" pitchFamily="34" charset="0"/>
                <a:cs typeface="Times New Roman" panose="02020603050405020304" pitchFamily="18" charset="0"/>
              </a:rPr>
              <a:t>Akkuyu NPP Emergency and Fire Safety Assurance Committee</a:t>
            </a:r>
            <a:endParaRPr kumimoji="0" lang="ru-RU" altLang="ru-RU" sz="1155" b="0" i="0" u="none" strike="noStrike" kern="0" cap="none" spc="0" normalizeH="0" baseline="0" noProof="0" dirty="0">
              <a:ln>
                <a:noFill/>
              </a:ln>
              <a:solidFill>
                <a:prstClr val="black"/>
              </a:solidFill>
              <a:effectLst/>
              <a:uLnTx/>
              <a:uFillTx/>
            </a:endParaRPr>
          </a:p>
        </p:txBody>
      </p:sp>
      <p:sp>
        <p:nvSpPr>
          <p:cNvPr id="92" name="Прямоугольник 7"/>
          <p:cNvSpPr>
            <a:spLocks noChangeArrowheads="1"/>
          </p:cNvSpPr>
          <p:nvPr/>
        </p:nvSpPr>
        <p:spPr bwMode="auto">
          <a:xfrm>
            <a:off x="1553279" y="2291461"/>
            <a:ext cx="1709664" cy="541716"/>
          </a:xfrm>
          <a:prstGeom prst="rect">
            <a:avLst/>
          </a:prstGeom>
          <a:solidFill>
            <a:srgbClr val="70AD47"/>
          </a:solidFill>
          <a:ln w="12700">
            <a:solidFill>
              <a:srgbClr val="70AD47">
                <a:lumMod val="50000"/>
              </a:srgbClr>
            </a:solidFill>
            <a:miter lim="800000"/>
            <a:headEnd/>
            <a:tailEnd/>
          </a:ln>
        </p:spPr>
        <p:txBody>
          <a:bodyPr vert="horz" wrap="square" lIns="58652" tIns="29326" rIns="58652" bIns="29326" numCol="1" anchor="ctr" anchorCtr="0" compatLnSpc="1">
            <a:prstTxWarp prst="textNoShape">
              <a:avLst/>
            </a:prstTxWarp>
          </a:bodyPr>
          <a:lstStyle/>
          <a:p>
            <a:pPr marL="0" marR="0" lvl="0" indent="0" algn="ctr" defTabSz="586496" eaLnBrk="0" fontAlgn="base" latinLnBrk="0" hangingPunct="0">
              <a:lnSpc>
                <a:spcPct val="100000"/>
              </a:lnSpc>
              <a:spcBef>
                <a:spcPct val="0"/>
              </a:spcBef>
              <a:spcAft>
                <a:spcPct val="0"/>
              </a:spcAft>
              <a:buClrTx/>
              <a:buSzTx/>
              <a:buFontTx/>
              <a:buNone/>
              <a:tabLst/>
              <a:defRPr/>
            </a:pPr>
            <a:r>
              <a:rPr kumimoji="0" lang="en-US" altLang="ru-RU" sz="706" b="1" i="0" u="none" strike="noStrike" kern="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rPr>
              <a:t>Department for mobilization, civil defense &amp; emergencies</a:t>
            </a:r>
            <a:r>
              <a:rPr kumimoji="0" lang="ru-RU" altLang="ru-RU" sz="706" b="1" i="0" u="none" strike="noStrike" kern="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n-US" altLang="ru-RU" sz="706" b="1" i="0" u="none" strike="noStrike" kern="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rPr>
              <a:t>emergency centers</a:t>
            </a:r>
            <a:endParaRPr kumimoji="0" lang="ru-RU" altLang="ru-RU" sz="1155" b="1" i="0" u="none" strike="noStrike" kern="0" cap="none" spc="0" normalizeH="0" baseline="0" noProof="0" dirty="0">
              <a:ln>
                <a:noFill/>
              </a:ln>
              <a:solidFill>
                <a:prstClr val="white"/>
              </a:solidFill>
              <a:effectLst/>
              <a:uLnTx/>
              <a:uFillTx/>
            </a:endParaRPr>
          </a:p>
        </p:txBody>
      </p:sp>
      <p:sp>
        <p:nvSpPr>
          <p:cNvPr id="93" name="Прямоугольник 8"/>
          <p:cNvSpPr>
            <a:spLocks noChangeArrowheads="1"/>
          </p:cNvSpPr>
          <p:nvPr/>
        </p:nvSpPr>
        <p:spPr bwMode="auto">
          <a:xfrm>
            <a:off x="5496777" y="3091988"/>
            <a:ext cx="1195441" cy="401196"/>
          </a:xfrm>
          <a:prstGeom prst="rect">
            <a:avLst/>
          </a:prstGeom>
          <a:solidFill>
            <a:srgbClr val="FFC000">
              <a:lumMod val="20000"/>
              <a:lumOff val="80000"/>
            </a:srgbClr>
          </a:solidFill>
          <a:ln w="12700">
            <a:solidFill>
              <a:srgbClr val="ED7D31">
                <a:lumMod val="75000"/>
              </a:srgbClr>
            </a:solidFill>
            <a:miter lim="800000"/>
            <a:headEnd/>
            <a:tailEnd/>
          </a:ln>
        </p:spPr>
        <p:txBody>
          <a:bodyPr vert="horz" wrap="square" lIns="58652" tIns="29326" rIns="58652" bIns="29326" numCol="1" anchor="ctr" anchorCtr="0" compatLnSpc="1">
            <a:prstTxWarp prst="textNoShape">
              <a:avLst/>
            </a:prstTxWarp>
          </a:bodyPr>
          <a:lstStyle/>
          <a:p>
            <a:pPr marL="0" marR="0" lvl="0" indent="0" algn="ctr" defTabSz="586496" eaLnBrk="0" fontAlgn="base" latinLnBrk="0" hangingPunct="0">
              <a:lnSpc>
                <a:spcPct val="100000"/>
              </a:lnSpc>
              <a:spcBef>
                <a:spcPct val="0"/>
              </a:spcBef>
              <a:spcAft>
                <a:spcPct val="0"/>
              </a:spcAft>
              <a:buClrTx/>
              <a:buSzTx/>
              <a:buFontTx/>
              <a:buNone/>
              <a:tabLst/>
              <a:defRPr/>
            </a:pPr>
            <a:r>
              <a:rPr kumimoji="0" lang="en-US" altLang="ru-RU" sz="706"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Akkuyu NPP Evacuation Committee</a:t>
            </a:r>
            <a:endParaRPr kumimoji="0" lang="ru-RU" altLang="ru-RU" sz="1155" b="0" i="0" u="none" strike="noStrike" kern="0" cap="none" spc="0" normalizeH="0" baseline="0" noProof="0" dirty="0">
              <a:ln>
                <a:noFill/>
              </a:ln>
              <a:solidFill>
                <a:prstClr val="black"/>
              </a:solidFill>
              <a:effectLst/>
              <a:uLnTx/>
              <a:uFillTx/>
            </a:endParaRPr>
          </a:p>
        </p:txBody>
      </p:sp>
      <p:sp>
        <p:nvSpPr>
          <p:cNvPr id="94" name="Прямоугольник 10"/>
          <p:cNvSpPr>
            <a:spLocks noChangeArrowheads="1"/>
          </p:cNvSpPr>
          <p:nvPr/>
        </p:nvSpPr>
        <p:spPr bwMode="auto">
          <a:xfrm>
            <a:off x="5621005" y="3702922"/>
            <a:ext cx="1423563" cy="342136"/>
          </a:xfrm>
          <a:prstGeom prst="rect">
            <a:avLst/>
          </a:prstGeom>
          <a:solidFill>
            <a:srgbClr val="FFF2CC"/>
          </a:solidFill>
          <a:ln w="12700">
            <a:solidFill>
              <a:srgbClr val="AE5A21"/>
            </a:solidFill>
            <a:miter lim="800000"/>
            <a:headEnd/>
            <a:tailEnd/>
          </a:ln>
        </p:spPr>
        <p:txBody>
          <a:bodyPr vert="horz" wrap="square" lIns="58652" tIns="29326" rIns="58652" bIns="29326" numCol="1" anchor="ctr" anchorCtr="0" compatLnSpc="1">
            <a:prstTxWarp prst="textNoShape">
              <a:avLst/>
            </a:prstTxWarp>
          </a:bodyPr>
          <a:lstStyle/>
          <a:p>
            <a:pPr algn="ctr" defTabSz="586496" eaLnBrk="0" fontAlgn="base" hangingPunct="0">
              <a:spcBef>
                <a:spcPct val="0"/>
              </a:spcBef>
              <a:spcAft>
                <a:spcPct val="0"/>
              </a:spcAft>
            </a:pPr>
            <a:r>
              <a:rPr lang="en-US" altLang="ru-RU" sz="706" dirty="0">
                <a:solidFill>
                  <a:srgbClr val="000000"/>
                </a:solidFill>
                <a:latin typeface="Calibri" panose="020F0502020204030204" pitchFamily="34" charset="0"/>
                <a:ea typeface="Calibri" panose="020F0502020204030204" pitchFamily="34" charset="0"/>
                <a:cs typeface="Times New Roman" panose="02020603050405020304" pitchFamily="18" charset="0"/>
              </a:rPr>
              <a:t>Personnel at the Akkuyu NPP site</a:t>
            </a:r>
            <a:endParaRPr lang="ru-RU" altLang="ru-RU" sz="577" dirty="0">
              <a:solidFill>
                <a:prstClr val="black"/>
              </a:solidFill>
              <a:latin typeface="Calibri" panose="020F0502020204030204"/>
            </a:endParaRPr>
          </a:p>
        </p:txBody>
      </p:sp>
      <p:sp>
        <p:nvSpPr>
          <p:cNvPr id="95" name="Прямоугольник 14"/>
          <p:cNvSpPr>
            <a:spLocks noChangeArrowheads="1"/>
          </p:cNvSpPr>
          <p:nvPr/>
        </p:nvSpPr>
        <p:spPr bwMode="auto">
          <a:xfrm>
            <a:off x="7133207" y="2835367"/>
            <a:ext cx="1132308" cy="545510"/>
          </a:xfrm>
          <a:prstGeom prst="rect">
            <a:avLst/>
          </a:prstGeom>
          <a:solidFill>
            <a:srgbClr val="9DC3E6"/>
          </a:solidFill>
          <a:ln w="12700">
            <a:solidFill>
              <a:srgbClr val="44546A"/>
            </a:solidFill>
            <a:miter lim="800000"/>
            <a:headEnd/>
            <a:tailEnd/>
          </a:ln>
        </p:spPr>
        <p:txBody>
          <a:bodyPr vert="horz" wrap="square" lIns="58652" tIns="29326" rIns="58652" bIns="29326" numCol="1" anchor="ctr" anchorCtr="0" compatLnSpc="1">
            <a:prstTxWarp prst="textNoShape">
              <a:avLst/>
            </a:prstTxWarp>
          </a:bodyPr>
          <a:lstStyle/>
          <a:p>
            <a:pPr marL="0" marR="0" lvl="0" indent="0" algn="ctr" defTabSz="586496" eaLnBrk="0" fontAlgn="base" latinLnBrk="0" hangingPunct="0">
              <a:lnSpc>
                <a:spcPct val="100000"/>
              </a:lnSpc>
              <a:spcBef>
                <a:spcPct val="0"/>
              </a:spcBef>
              <a:spcAft>
                <a:spcPct val="0"/>
              </a:spcAft>
              <a:buClrTx/>
              <a:buSzTx/>
              <a:buFontTx/>
              <a:buNone/>
              <a:tabLst/>
              <a:defRPr/>
            </a:pPr>
            <a:r>
              <a:rPr kumimoji="0" lang="en-US" altLang="ru-RU" sz="706"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ANAŞ </a:t>
            </a:r>
            <a:r>
              <a:rPr kumimoji="0" lang="en-US" altLang="ru-RU" sz="706"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Security Service</a:t>
            </a:r>
            <a:endParaRPr kumimoji="0" lang="ru-RU" altLang="ru-RU" sz="1155" b="1" i="0" u="none" strike="noStrike" kern="0" cap="none" spc="0" normalizeH="0" baseline="0" noProof="0" dirty="0">
              <a:ln>
                <a:noFill/>
              </a:ln>
              <a:solidFill>
                <a:prstClr val="black"/>
              </a:solidFill>
              <a:effectLst/>
              <a:uLnTx/>
              <a:uFillTx/>
            </a:endParaRPr>
          </a:p>
        </p:txBody>
      </p:sp>
      <p:sp>
        <p:nvSpPr>
          <p:cNvPr id="96" name="Прямоугольник 24"/>
          <p:cNvSpPr>
            <a:spLocks noChangeArrowheads="1"/>
          </p:cNvSpPr>
          <p:nvPr/>
        </p:nvSpPr>
        <p:spPr bwMode="auto">
          <a:xfrm>
            <a:off x="1535968" y="4004179"/>
            <a:ext cx="766752" cy="473493"/>
          </a:xfrm>
          <a:prstGeom prst="rect">
            <a:avLst/>
          </a:prstGeom>
          <a:solidFill>
            <a:srgbClr val="70AD47"/>
          </a:solidFill>
          <a:ln w="12700">
            <a:solidFill>
              <a:srgbClr val="70AD47">
                <a:lumMod val="50000"/>
              </a:srgbClr>
            </a:solidFill>
            <a:miter lim="800000"/>
            <a:headEnd/>
            <a:tailEnd/>
          </a:ln>
        </p:spPr>
        <p:txBody>
          <a:bodyPr vert="horz" wrap="square" lIns="58652" tIns="29326" rIns="58652" bIns="29326" numCol="1" anchor="ctr" anchorCtr="0" compatLnSpc="1">
            <a:prstTxWarp prst="textNoShape">
              <a:avLst/>
            </a:prstTxWarp>
          </a:bodyPr>
          <a:lstStyle/>
          <a:p>
            <a:pPr marL="0" marR="0" lvl="0" indent="0" algn="ctr" defTabSz="586496" eaLnBrk="0" fontAlgn="base" latinLnBrk="0" hangingPunct="0">
              <a:lnSpc>
                <a:spcPct val="100000"/>
              </a:lnSpc>
              <a:spcBef>
                <a:spcPct val="0"/>
              </a:spcBef>
              <a:spcAft>
                <a:spcPct val="0"/>
              </a:spcAft>
              <a:buClrTx/>
              <a:buSzTx/>
              <a:buFontTx/>
              <a:buNone/>
              <a:tabLst/>
              <a:defRPr/>
            </a:pPr>
            <a:r>
              <a:rPr kumimoji="0" lang="en-US" altLang="ru-RU" sz="706" b="0" i="0" u="none" strike="noStrike" kern="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rPr>
              <a:t>Consolidated storage of civil defense equipment</a:t>
            </a:r>
            <a:endParaRPr kumimoji="0" lang="ru-RU" altLang="ru-RU" sz="1155" b="0" i="0" u="none" strike="noStrike" kern="0" cap="none" spc="0" normalizeH="0" baseline="0" noProof="0" dirty="0">
              <a:ln>
                <a:noFill/>
              </a:ln>
              <a:solidFill>
                <a:prstClr val="white"/>
              </a:solidFill>
              <a:effectLst/>
              <a:uLnTx/>
              <a:uFillTx/>
            </a:endParaRPr>
          </a:p>
        </p:txBody>
      </p:sp>
      <p:sp>
        <p:nvSpPr>
          <p:cNvPr id="97" name="Прямоугольник 26"/>
          <p:cNvSpPr>
            <a:spLocks noChangeArrowheads="1"/>
          </p:cNvSpPr>
          <p:nvPr/>
        </p:nvSpPr>
        <p:spPr bwMode="auto">
          <a:xfrm>
            <a:off x="1538005" y="3490975"/>
            <a:ext cx="761661" cy="401196"/>
          </a:xfrm>
          <a:prstGeom prst="rect">
            <a:avLst/>
          </a:prstGeom>
          <a:solidFill>
            <a:srgbClr val="70AD47"/>
          </a:solidFill>
          <a:ln w="12700">
            <a:solidFill>
              <a:srgbClr val="70AD47">
                <a:lumMod val="50000"/>
              </a:srgbClr>
            </a:solidFill>
            <a:miter lim="800000"/>
            <a:headEnd/>
            <a:tailEnd/>
          </a:ln>
        </p:spPr>
        <p:txBody>
          <a:bodyPr vert="horz" wrap="square" lIns="58652" tIns="29326" rIns="58652" bIns="29326" numCol="1" anchor="ctr" anchorCtr="0" compatLnSpc="1">
            <a:prstTxWarp prst="textNoShape">
              <a:avLst/>
            </a:prstTxWarp>
          </a:bodyPr>
          <a:lstStyle/>
          <a:p>
            <a:pPr marL="0" marR="0" lvl="0" indent="0" algn="ctr" defTabSz="586496" eaLnBrk="0" fontAlgn="base" latinLnBrk="0" hangingPunct="0">
              <a:lnSpc>
                <a:spcPct val="100000"/>
              </a:lnSpc>
              <a:spcBef>
                <a:spcPct val="0"/>
              </a:spcBef>
              <a:spcAft>
                <a:spcPct val="0"/>
              </a:spcAft>
              <a:buClrTx/>
              <a:buSzTx/>
              <a:buFontTx/>
              <a:buNone/>
              <a:tabLst/>
              <a:defRPr/>
            </a:pPr>
            <a:r>
              <a:rPr kumimoji="0" lang="en-US" altLang="ru-RU" sz="706" b="0" i="0" u="none" strike="noStrike" kern="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rPr>
              <a:t>Protective structures</a:t>
            </a:r>
            <a:endParaRPr kumimoji="0" lang="ru-RU" altLang="ru-RU" sz="1155" b="0" i="0" u="none" strike="noStrike" kern="0" cap="none" spc="0" normalizeH="0" baseline="0" noProof="0" dirty="0">
              <a:ln>
                <a:noFill/>
              </a:ln>
              <a:solidFill>
                <a:prstClr val="white"/>
              </a:solidFill>
              <a:effectLst/>
              <a:uLnTx/>
              <a:uFillTx/>
            </a:endParaRPr>
          </a:p>
        </p:txBody>
      </p:sp>
      <p:sp>
        <p:nvSpPr>
          <p:cNvPr id="98" name="Прямоугольник 27"/>
          <p:cNvSpPr>
            <a:spLocks noChangeArrowheads="1"/>
          </p:cNvSpPr>
          <p:nvPr/>
        </p:nvSpPr>
        <p:spPr bwMode="auto">
          <a:xfrm>
            <a:off x="1543096" y="2995082"/>
            <a:ext cx="756570" cy="401196"/>
          </a:xfrm>
          <a:prstGeom prst="rect">
            <a:avLst/>
          </a:prstGeom>
          <a:solidFill>
            <a:srgbClr val="70AD47"/>
          </a:solidFill>
          <a:ln w="12700">
            <a:solidFill>
              <a:srgbClr val="70AD47">
                <a:lumMod val="50000"/>
              </a:srgbClr>
            </a:solidFill>
            <a:miter lim="800000"/>
            <a:headEnd/>
            <a:tailEnd/>
          </a:ln>
        </p:spPr>
        <p:txBody>
          <a:bodyPr vert="horz" wrap="square" lIns="58652" tIns="29326" rIns="58652" bIns="29326" numCol="1" anchor="ctr" anchorCtr="0" compatLnSpc="1">
            <a:prstTxWarp prst="textNoShape">
              <a:avLst/>
            </a:prstTxWarp>
          </a:bodyPr>
          <a:lstStyle/>
          <a:p>
            <a:pPr marL="0" marR="0" lvl="0" indent="0" algn="ctr" defTabSz="586496" eaLnBrk="0" fontAlgn="base" latinLnBrk="0" hangingPunct="0">
              <a:lnSpc>
                <a:spcPct val="100000"/>
              </a:lnSpc>
              <a:spcBef>
                <a:spcPct val="0"/>
              </a:spcBef>
              <a:spcAft>
                <a:spcPct val="0"/>
              </a:spcAft>
              <a:buClrTx/>
              <a:buSzTx/>
              <a:buFontTx/>
              <a:buNone/>
              <a:tabLst/>
              <a:defRPr/>
            </a:pPr>
            <a:r>
              <a:rPr kumimoji="0" lang="en-US" altLang="ru-RU" sz="706" b="0" i="0" u="none" strike="noStrike" kern="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rPr>
              <a:t>PCPEA NPP</a:t>
            </a:r>
            <a:r>
              <a:rPr kumimoji="0" lang="ru-RU" altLang="ru-RU" sz="706" b="0" i="0" u="none" strike="noStrike" kern="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n-US" altLang="ru-RU" sz="706" b="0" i="0" u="none" strike="noStrike" kern="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rPr>
              <a:t>OM</a:t>
            </a:r>
            <a:r>
              <a:rPr kumimoji="0" lang="ru-RU" altLang="ru-RU" sz="706" b="0" i="0" u="none" strike="noStrike" kern="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n-US" altLang="ru-RU" sz="706" b="0" i="0" u="none" strike="noStrike" kern="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rPr>
              <a:t>MCC</a:t>
            </a:r>
            <a:endParaRPr kumimoji="0" lang="ru-RU" altLang="ru-RU" sz="1155" b="0" i="0" u="none" strike="noStrike" kern="0" cap="none" spc="0" normalizeH="0" baseline="0" noProof="0" dirty="0">
              <a:ln>
                <a:noFill/>
              </a:ln>
              <a:solidFill>
                <a:prstClr val="white"/>
              </a:solidFill>
              <a:effectLst/>
              <a:uLnTx/>
              <a:uFillTx/>
            </a:endParaRPr>
          </a:p>
        </p:txBody>
      </p:sp>
      <p:cxnSp>
        <p:nvCxnSpPr>
          <p:cNvPr id="99" name="Прямая соединительная линия 98"/>
          <p:cNvCxnSpPr/>
          <p:nvPr/>
        </p:nvCxnSpPr>
        <p:spPr>
          <a:xfrm>
            <a:off x="2513501" y="2112145"/>
            <a:ext cx="7055774" cy="15887"/>
          </a:xfrm>
          <a:prstGeom prst="line">
            <a:avLst/>
          </a:prstGeom>
          <a:noFill/>
          <a:ln w="6350" cap="flat" cmpd="sng" algn="ctr">
            <a:solidFill>
              <a:sysClr val="windowText" lastClr="000000"/>
            </a:solidFill>
            <a:prstDash val="solid"/>
            <a:miter lim="800000"/>
          </a:ln>
          <a:effectLst/>
        </p:spPr>
      </p:cxnSp>
      <p:cxnSp>
        <p:nvCxnSpPr>
          <p:cNvPr id="100" name="Прямая со стрелкой 99"/>
          <p:cNvCxnSpPr/>
          <p:nvPr/>
        </p:nvCxnSpPr>
        <p:spPr>
          <a:xfrm flipH="1">
            <a:off x="5566941" y="1762984"/>
            <a:ext cx="23" cy="467554"/>
          </a:xfrm>
          <a:prstGeom prst="straightConnector1">
            <a:avLst/>
          </a:prstGeom>
          <a:noFill/>
          <a:ln w="6350" cap="flat" cmpd="sng" algn="ctr">
            <a:solidFill>
              <a:sysClr val="windowText" lastClr="000000"/>
            </a:solidFill>
            <a:prstDash val="solid"/>
            <a:miter lim="800000"/>
            <a:tailEnd type="triangle"/>
          </a:ln>
          <a:effectLst/>
        </p:spPr>
      </p:cxnSp>
      <p:cxnSp>
        <p:nvCxnSpPr>
          <p:cNvPr id="101" name="Прямая со стрелкой 100"/>
          <p:cNvCxnSpPr/>
          <p:nvPr/>
        </p:nvCxnSpPr>
        <p:spPr>
          <a:xfrm>
            <a:off x="9569274" y="2125386"/>
            <a:ext cx="1" cy="174343"/>
          </a:xfrm>
          <a:prstGeom prst="straightConnector1">
            <a:avLst/>
          </a:prstGeom>
          <a:noFill/>
          <a:ln w="6350" cap="flat" cmpd="sng" algn="ctr">
            <a:solidFill>
              <a:sysClr val="windowText" lastClr="000000"/>
            </a:solidFill>
            <a:prstDash val="solid"/>
            <a:miter lim="800000"/>
            <a:tailEnd type="triangle"/>
          </a:ln>
          <a:effectLst/>
        </p:spPr>
      </p:cxnSp>
      <p:cxnSp>
        <p:nvCxnSpPr>
          <p:cNvPr id="102" name="Прямая со стрелкой 101"/>
          <p:cNvCxnSpPr>
            <a:stCxn id="95" idx="3"/>
            <a:endCxn id="116" idx="1"/>
          </p:cNvCxnSpPr>
          <p:nvPr/>
        </p:nvCxnSpPr>
        <p:spPr>
          <a:xfrm>
            <a:off x="8265515" y="3108122"/>
            <a:ext cx="333596" cy="371"/>
          </a:xfrm>
          <a:prstGeom prst="straightConnector1">
            <a:avLst/>
          </a:prstGeom>
          <a:noFill/>
          <a:ln w="6350" cap="flat" cmpd="sng" algn="ctr">
            <a:solidFill>
              <a:sysClr val="windowText" lastClr="000000"/>
            </a:solidFill>
            <a:prstDash val="solid"/>
            <a:miter lim="800000"/>
            <a:headEnd type="triangle"/>
            <a:tailEnd type="triangle"/>
          </a:ln>
          <a:effectLst/>
        </p:spPr>
      </p:cxnSp>
      <p:cxnSp>
        <p:nvCxnSpPr>
          <p:cNvPr id="103" name="Прямая соединительная линия 102"/>
          <p:cNvCxnSpPr/>
          <p:nvPr/>
        </p:nvCxnSpPr>
        <p:spPr>
          <a:xfrm>
            <a:off x="2729373" y="2835367"/>
            <a:ext cx="0" cy="1410141"/>
          </a:xfrm>
          <a:prstGeom prst="line">
            <a:avLst/>
          </a:prstGeom>
          <a:noFill/>
          <a:ln w="6350" cap="flat" cmpd="sng" algn="ctr">
            <a:solidFill>
              <a:sysClr val="windowText" lastClr="000000"/>
            </a:solidFill>
            <a:prstDash val="solid"/>
            <a:miter lim="800000"/>
          </a:ln>
          <a:effectLst/>
        </p:spPr>
      </p:cxnSp>
      <p:cxnSp>
        <p:nvCxnSpPr>
          <p:cNvPr id="104" name="Прямая со стрелкой 103"/>
          <p:cNvCxnSpPr>
            <a:endCxn id="98" idx="3"/>
          </p:cNvCxnSpPr>
          <p:nvPr/>
        </p:nvCxnSpPr>
        <p:spPr>
          <a:xfrm flipH="1">
            <a:off x="2299665" y="3195679"/>
            <a:ext cx="429708" cy="1"/>
          </a:xfrm>
          <a:prstGeom prst="straightConnector1">
            <a:avLst/>
          </a:prstGeom>
          <a:noFill/>
          <a:ln w="6350" cap="flat" cmpd="sng" algn="ctr">
            <a:solidFill>
              <a:sysClr val="windowText" lastClr="000000"/>
            </a:solidFill>
            <a:prstDash val="solid"/>
            <a:miter lim="800000"/>
            <a:tailEnd type="triangle"/>
          </a:ln>
          <a:effectLst/>
        </p:spPr>
      </p:cxnSp>
      <p:cxnSp>
        <p:nvCxnSpPr>
          <p:cNvPr id="105" name="Прямая со стрелкой 104"/>
          <p:cNvCxnSpPr>
            <a:endCxn id="97" idx="3"/>
          </p:cNvCxnSpPr>
          <p:nvPr/>
        </p:nvCxnSpPr>
        <p:spPr>
          <a:xfrm flipH="1">
            <a:off x="2299665" y="3691573"/>
            <a:ext cx="429708" cy="1"/>
          </a:xfrm>
          <a:prstGeom prst="straightConnector1">
            <a:avLst/>
          </a:prstGeom>
          <a:noFill/>
          <a:ln w="6350" cap="flat" cmpd="sng" algn="ctr">
            <a:solidFill>
              <a:sysClr val="windowText" lastClr="000000"/>
            </a:solidFill>
            <a:prstDash val="solid"/>
            <a:miter lim="800000"/>
            <a:tailEnd type="triangle"/>
          </a:ln>
          <a:effectLst/>
        </p:spPr>
      </p:cxnSp>
      <p:cxnSp>
        <p:nvCxnSpPr>
          <p:cNvPr id="106" name="Прямая со стрелкой 105"/>
          <p:cNvCxnSpPr/>
          <p:nvPr/>
        </p:nvCxnSpPr>
        <p:spPr>
          <a:xfrm flipH="1">
            <a:off x="2303737" y="4247545"/>
            <a:ext cx="425636" cy="0"/>
          </a:xfrm>
          <a:prstGeom prst="straightConnector1">
            <a:avLst/>
          </a:prstGeom>
          <a:noFill/>
          <a:ln w="6350" cap="flat" cmpd="sng" algn="ctr">
            <a:solidFill>
              <a:sysClr val="windowText" lastClr="000000"/>
            </a:solidFill>
            <a:prstDash val="solid"/>
            <a:miter lim="800000"/>
            <a:tailEnd type="triangle"/>
          </a:ln>
          <a:effectLst/>
        </p:spPr>
      </p:cxnSp>
      <p:cxnSp>
        <p:nvCxnSpPr>
          <p:cNvPr id="107" name="Прямая соединительная линия 106"/>
          <p:cNvCxnSpPr/>
          <p:nvPr/>
        </p:nvCxnSpPr>
        <p:spPr>
          <a:xfrm>
            <a:off x="4034755" y="2951977"/>
            <a:ext cx="2052326" cy="0"/>
          </a:xfrm>
          <a:prstGeom prst="line">
            <a:avLst/>
          </a:prstGeom>
          <a:noFill/>
          <a:ln w="6350" cap="flat" cmpd="sng" algn="ctr">
            <a:solidFill>
              <a:sysClr val="windowText" lastClr="000000"/>
            </a:solidFill>
            <a:prstDash val="solid"/>
            <a:miter lim="800000"/>
          </a:ln>
          <a:effectLst/>
        </p:spPr>
      </p:cxnSp>
      <p:cxnSp>
        <p:nvCxnSpPr>
          <p:cNvPr id="108" name="Прямая со стрелкой 107"/>
          <p:cNvCxnSpPr/>
          <p:nvPr/>
        </p:nvCxnSpPr>
        <p:spPr>
          <a:xfrm flipH="1">
            <a:off x="5291292" y="2789972"/>
            <a:ext cx="1629" cy="162005"/>
          </a:xfrm>
          <a:prstGeom prst="straightConnector1">
            <a:avLst/>
          </a:prstGeom>
          <a:noFill/>
          <a:ln w="6350" cap="flat" cmpd="sng" algn="ctr">
            <a:solidFill>
              <a:sysClr val="windowText" lastClr="000000"/>
            </a:solidFill>
            <a:prstDash val="solid"/>
            <a:miter lim="800000"/>
            <a:tailEnd type="triangle"/>
          </a:ln>
          <a:effectLst/>
        </p:spPr>
      </p:cxnSp>
      <p:cxnSp>
        <p:nvCxnSpPr>
          <p:cNvPr id="109" name="Прямая со стрелкой 108"/>
          <p:cNvCxnSpPr/>
          <p:nvPr/>
        </p:nvCxnSpPr>
        <p:spPr>
          <a:xfrm>
            <a:off x="4033113" y="2953303"/>
            <a:ext cx="0" cy="136447"/>
          </a:xfrm>
          <a:prstGeom prst="straightConnector1">
            <a:avLst/>
          </a:prstGeom>
          <a:noFill/>
          <a:ln w="6350" cap="flat" cmpd="sng" algn="ctr">
            <a:solidFill>
              <a:sysClr val="windowText" lastClr="000000"/>
            </a:solidFill>
            <a:prstDash val="solid"/>
            <a:miter lim="800000"/>
            <a:tailEnd type="triangle"/>
          </a:ln>
          <a:effectLst/>
        </p:spPr>
      </p:cxnSp>
      <p:cxnSp>
        <p:nvCxnSpPr>
          <p:cNvPr id="110" name="Прямая со стрелкой 109"/>
          <p:cNvCxnSpPr>
            <a:endCxn id="95" idx="0"/>
          </p:cNvCxnSpPr>
          <p:nvPr/>
        </p:nvCxnSpPr>
        <p:spPr>
          <a:xfrm>
            <a:off x="7699361" y="2125386"/>
            <a:ext cx="0" cy="709982"/>
          </a:xfrm>
          <a:prstGeom prst="straightConnector1">
            <a:avLst/>
          </a:prstGeom>
          <a:noFill/>
          <a:ln w="6350" cap="flat" cmpd="sng" algn="ctr">
            <a:solidFill>
              <a:sysClr val="windowText" lastClr="000000"/>
            </a:solidFill>
            <a:prstDash val="solid"/>
            <a:miter lim="800000"/>
            <a:tailEnd type="triangle"/>
          </a:ln>
          <a:effectLst/>
        </p:spPr>
      </p:cxnSp>
      <p:cxnSp>
        <p:nvCxnSpPr>
          <p:cNvPr id="111" name="Прямая соединительная линия 110"/>
          <p:cNvCxnSpPr/>
          <p:nvPr/>
        </p:nvCxnSpPr>
        <p:spPr>
          <a:xfrm flipH="1">
            <a:off x="6902254" y="1729673"/>
            <a:ext cx="9204" cy="1973249"/>
          </a:xfrm>
          <a:prstGeom prst="line">
            <a:avLst/>
          </a:prstGeom>
          <a:noFill/>
          <a:ln w="9525" cap="flat" cmpd="sng" algn="ctr">
            <a:solidFill>
              <a:sysClr val="windowText" lastClr="000000"/>
            </a:solidFill>
            <a:prstDash val="dashDot"/>
            <a:miter lim="800000"/>
            <a:tailEnd type="triangle"/>
          </a:ln>
          <a:effectLst/>
        </p:spPr>
      </p:cxnSp>
      <p:sp>
        <p:nvSpPr>
          <p:cNvPr id="112" name="Прямоугольник 70"/>
          <p:cNvSpPr>
            <a:spLocks noChangeArrowheads="1"/>
          </p:cNvSpPr>
          <p:nvPr/>
        </p:nvSpPr>
        <p:spPr bwMode="auto">
          <a:xfrm>
            <a:off x="9715980" y="1764792"/>
            <a:ext cx="946984" cy="342136"/>
          </a:xfrm>
          <a:prstGeom prst="rect">
            <a:avLst/>
          </a:prstGeom>
          <a:solidFill>
            <a:srgbClr val="BDD6EE"/>
          </a:solidFill>
          <a:ln w="12700">
            <a:solidFill>
              <a:srgbClr val="44546A"/>
            </a:solidFill>
            <a:miter lim="800000"/>
            <a:headEnd/>
            <a:tailEnd/>
          </a:ln>
        </p:spPr>
        <p:txBody>
          <a:bodyPr vert="horz" wrap="square" lIns="58652" tIns="29326" rIns="58652" bIns="29326" numCol="1" anchor="ctr" anchorCtr="0" compatLnSpc="1">
            <a:prstTxWarp prst="textNoShape">
              <a:avLst/>
            </a:prstTxWarp>
          </a:bodyPr>
          <a:lstStyle/>
          <a:p>
            <a:pPr marL="0" marR="0" lvl="0" indent="0" algn="ctr" defTabSz="586496" eaLnBrk="0" fontAlgn="base" latinLnBrk="0" hangingPunct="0">
              <a:lnSpc>
                <a:spcPct val="100000"/>
              </a:lnSpc>
              <a:spcBef>
                <a:spcPct val="0"/>
              </a:spcBef>
              <a:spcAft>
                <a:spcPct val="0"/>
              </a:spcAft>
              <a:buClrTx/>
              <a:buSzTx/>
              <a:buFontTx/>
              <a:buNone/>
              <a:tabLst/>
              <a:defRPr/>
            </a:pPr>
            <a:r>
              <a:rPr kumimoji="0" lang="en-US" altLang="ru-RU" sz="706"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Informing team</a:t>
            </a:r>
            <a:r>
              <a:rPr kumimoji="0" lang="ru-RU" altLang="ru-RU" sz="706"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 </a:t>
            </a:r>
            <a:endParaRPr kumimoji="0" lang="ru-RU" altLang="ru-RU" sz="577" b="0" i="0" u="none" strike="noStrike" kern="0" cap="none" spc="0" normalizeH="0" baseline="0" noProof="0" dirty="0">
              <a:ln>
                <a:noFill/>
              </a:ln>
              <a:solidFill>
                <a:prstClr val="black"/>
              </a:solidFill>
              <a:effectLst/>
              <a:uLnTx/>
              <a:uFillTx/>
              <a:latin typeface="Calibri" panose="020F0502020204030204"/>
            </a:endParaRPr>
          </a:p>
        </p:txBody>
      </p:sp>
      <p:cxnSp>
        <p:nvCxnSpPr>
          <p:cNvPr id="113" name="Прямая со стрелкой 112"/>
          <p:cNvCxnSpPr>
            <a:endCxn id="112" idx="1"/>
          </p:cNvCxnSpPr>
          <p:nvPr/>
        </p:nvCxnSpPr>
        <p:spPr>
          <a:xfrm>
            <a:off x="5566942" y="1935860"/>
            <a:ext cx="4149038" cy="0"/>
          </a:xfrm>
          <a:prstGeom prst="straightConnector1">
            <a:avLst/>
          </a:prstGeom>
          <a:noFill/>
          <a:ln w="6350" cap="flat" cmpd="sng" algn="ctr">
            <a:solidFill>
              <a:sysClr val="windowText" lastClr="000000"/>
            </a:solidFill>
            <a:prstDash val="solid"/>
            <a:miter lim="800000"/>
            <a:headEnd type="triangle"/>
            <a:tailEnd type="triangle"/>
          </a:ln>
          <a:effectLst/>
        </p:spPr>
      </p:cxnSp>
      <p:grpSp>
        <p:nvGrpSpPr>
          <p:cNvPr id="115" name="Группа 114"/>
          <p:cNvGrpSpPr/>
          <p:nvPr/>
        </p:nvGrpSpPr>
        <p:grpSpPr>
          <a:xfrm>
            <a:off x="8490360" y="2307835"/>
            <a:ext cx="2427539" cy="2224393"/>
            <a:chOff x="9298939" y="2776064"/>
            <a:chExt cx="3784600" cy="3467891"/>
          </a:xfrm>
        </p:grpSpPr>
        <p:sp>
          <p:nvSpPr>
            <p:cNvPr id="116" name="Прямоугольник 6"/>
            <p:cNvSpPr>
              <a:spLocks noChangeArrowheads="1"/>
            </p:cNvSpPr>
            <p:nvPr/>
          </p:nvSpPr>
          <p:spPr bwMode="auto">
            <a:xfrm>
              <a:off x="9468485" y="3590130"/>
              <a:ext cx="1570673" cy="868363"/>
            </a:xfrm>
            <a:prstGeom prst="rect">
              <a:avLst/>
            </a:prstGeom>
            <a:solidFill>
              <a:srgbClr val="FF0000"/>
            </a:solidFill>
            <a:ln w="12700">
              <a:solidFill>
                <a:srgbClr val="AE5A21"/>
              </a:solidFill>
              <a:miter lim="800000"/>
              <a:headEnd/>
              <a:tailEnd/>
            </a:ln>
          </p:spPr>
          <p:txBody>
            <a:bodyPr vert="horz" wrap="square" lIns="58652" tIns="29326" rIns="58652" bIns="29326" numCol="1" anchor="ctr" anchorCtr="0" compatLnSpc="1">
              <a:prstTxWarp prst="textNoShape">
                <a:avLst/>
              </a:prstTxWarp>
            </a:bodyPr>
            <a:lstStyle/>
            <a:p>
              <a:pPr marL="0" marR="0" lvl="0" indent="0" algn="ctr" defTabSz="586496" eaLnBrk="0" fontAlgn="base" latinLnBrk="0" hangingPunct="0">
                <a:lnSpc>
                  <a:spcPct val="100000"/>
                </a:lnSpc>
                <a:spcBef>
                  <a:spcPct val="0"/>
                </a:spcBef>
                <a:spcAft>
                  <a:spcPct val="0"/>
                </a:spcAft>
                <a:buClrTx/>
                <a:buSzTx/>
                <a:buFontTx/>
                <a:buNone/>
                <a:tabLst/>
                <a:defRPr/>
              </a:pPr>
              <a:r>
                <a:rPr kumimoji="0" lang="en-US" altLang="ru-RU" sz="706" b="1" i="0" u="none" strike="noStrike" kern="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rPr>
                <a:t>Akkuyu NPP Emergency Center</a:t>
              </a:r>
              <a:endParaRPr kumimoji="0" lang="ru-RU" altLang="ru-RU" sz="1155" b="1" i="0" u="none" strike="noStrike" kern="0" cap="none" spc="0" normalizeH="0" baseline="0" noProof="0" dirty="0">
                <a:ln>
                  <a:noFill/>
                </a:ln>
                <a:solidFill>
                  <a:prstClr val="white"/>
                </a:solidFill>
                <a:effectLst/>
                <a:uLnTx/>
                <a:uFillTx/>
              </a:endParaRPr>
            </a:p>
          </p:txBody>
        </p:sp>
        <p:sp>
          <p:nvSpPr>
            <p:cNvPr id="117" name="Прямоугольник 9"/>
            <p:cNvSpPr>
              <a:spLocks noChangeArrowheads="1"/>
            </p:cNvSpPr>
            <p:nvPr/>
          </p:nvSpPr>
          <p:spPr bwMode="auto">
            <a:xfrm>
              <a:off x="9478962" y="5371627"/>
              <a:ext cx="1560196" cy="555625"/>
            </a:xfrm>
            <a:prstGeom prst="rect">
              <a:avLst/>
            </a:prstGeom>
            <a:solidFill>
              <a:srgbClr val="FF0000"/>
            </a:solidFill>
            <a:ln w="12700">
              <a:solidFill>
                <a:srgbClr val="AE5A21"/>
              </a:solidFill>
              <a:miter lim="800000"/>
              <a:headEnd/>
              <a:tailEnd/>
            </a:ln>
          </p:spPr>
          <p:txBody>
            <a:bodyPr vert="horz" wrap="square" lIns="58652" tIns="29326" rIns="58652" bIns="29326" numCol="1" anchor="ctr" anchorCtr="0" compatLnSpc="1">
              <a:prstTxWarp prst="textNoShape">
                <a:avLst/>
              </a:prstTxWarp>
            </a:bodyPr>
            <a:lstStyle/>
            <a:p>
              <a:pPr marL="0" marR="0" lvl="0" indent="0" algn="ctr" defTabSz="586496" eaLnBrk="0" fontAlgn="base" latinLnBrk="0" hangingPunct="0">
                <a:lnSpc>
                  <a:spcPct val="100000"/>
                </a:lnSpc>
                <a:spcBef>
                  <a:spcPct val="0"/>
                </a:spcBef>
                <a:spcAft>
                  <a:spcPct val="0"/>
                </a:spcAft>
                <a:buClrTx/>
                <a:buSzTx/>
                <a:buFontTx/>
                <a:buNone/>
                <a:tabLst/>
                <a:defRPr/>
              </a:pPr>
              <a:r>
                <a:rPr kumimoji="0" lang="en-US" altLang="ru-RU" sz="706" b="1" i="0" u="none" strike="noStrike" kern="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rPr>
                <a:t>Akkuyu NPP Operating </a:t>
              </a:r>
              <a:r>
                <a:rPr kumimoji="0" lang="en-US" altLang="ru-RU" sz="706" b="1" i="0" u="none" strike="noStrike" kern="0" cap="none" spc="0" normalizeH="0" baseline="0" noProof="0" dirty="0" err="1">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rPr>
                <a:t>Personnnel</a:t>
              </a:r>
              <a:endParaRPr kumimoji="0" lang="ru-RU" altLang="ru-RU" sz="1155" b="1" i="0" u="none" strike="noStrike" kern="0" cap="none" spc="0" normalizeH="0" baseline="0" noProof="0" dirty="0">
                <a:ln>
                  <a:noFill/>
                </a:ln>
                <a:solidFill>
                  <a:prstClr val="white"/>
                </a:solidFill>
                <a:effectLst/>
                <a:uLnTx/>
                <a:uFillTx/>
              </a:endParaRPr>
            </a:p>
          </p:txBody>
        </p:sp>
        <p:sp>
          <p:nvSpPr>
            <p:cNvPr id="118" name="Прямоугольник 12"/>
            <p:cNvSpPr>
              <a:spLocks noChangeArrowheads="1"/>
            </p:cNvSpPr>
            <p:nvPr/>
          </p:nvSpPr>
          <p:spPr bwMode="auto">
            <a:xfrm>
              <a:off x="11263788" y="4598351"/>
              <a:ext cx="1631950" cy="625475"/>
            </a:xfrm>
            <a:prstGeom prst="rect">
              <a:avLst/>
            </a:prstGeom>
            <a:solidFill>
              <a:srgbClr val="FF0000"/>
            </a:solidFill>
            <a:ln w="12700">
              <a:solidFill>
                <a:srgbClr val="AE5A21"/>
              </a:solidFill>
              <a:miter lim="800000"/>
              <a:headEnd/>
              <a:tailEnd/>
            </a:ln>
          </p:spPr>
          <p:txBody>
            <a:bodyPr vert="horz" wrap="square" lIns="58652" tIns="29326" rIns="58652" bIns="29326" numCol="1" anchor="ctr" anchorCtr="0" compatLnSpc="1">
              <a:prstTxWarp prst="textNoShape">
                <a:avLst/>
              </a:prstTxWarp>
            </a:bodyPr>
            <a:lstStyle/>
            <a:p>
              <a:pPr marL="0" marR="0" lvl="0" indent="0" algn="ctr" defTabSz="586496" eaLnBrk="0" fontAlgn="base" latinLnBrk="0" hangingPunct="0">
                <a:lnSpc>
                  <a:spcPct val="100000"/>
                </a:lnSpc>
                <a:spcBef>
                  <a:spcPct val="0"/>
                </a:spcBef>
                <a:spcAft>
                  <a:spcPct val="0"/>
                </a:spcAft>
                <a:buClrTx/>
                <a:buSzTx/>
                <a:buFontTx/>
                <a:buNone/>
                <a:tabLst/>
                <a:defRPr/>
              </a:pPr>
              <a:r>
                <a:rPr kumimoji="0" lang="en-US" altLang="ru-RU" sz="706" b="1" i="0" u="none" strike="noStrike" kern="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rPr>
                <a:t>First-aid point</a:t>
              </a:r>
              <a:endParaRPr kumimoji="0" lang="ru-RU" altLang="ru-RU" sz="1155" b="1" i="0" u="none" strike="noStrike" kern="0" cap="none" spc="0" normalizeH="0" baseline="0" noProof="0" dirty="0">
                <a:ln>
                  <a:noFill/>
                </a:ln>
                <a:solidFill>
                  <a:prstClr val="white"/>
                </a:solidFill>
                <a:effectLst/>
                <a:uLnTx/>
                <a:uFillTx/>
              </a:endParaRPr>
            </a:p>
          </p:txBody>
        </p:sp>
        <p:sp>
          <p:nvSpPr>
            <p:cNvPr id="119" name="Прямоугольник 3"/>
            <p:cNvSpPr>
              <a:spLocks noChangeArrowheads="1"/>
            </p:cNvSpPr>
            <p:nvPr/>
          </p:nvSpPr>
          <p:spPr bwMode="auto">
            <a:xfrm>
              <a:off x="9468485" y="4633276"/>
              <a:ext cx="1570673" cy="555625"/>
            </a:xfrm>
            <a:prstGeom prst="rect">
              <a:avLst/>
            </a:prstGeom>
            <a:solidFill>
              <a:srgbClr val="FF0000"/>
            </a:solidFill>
            <a:ln w="12700">
              <a:solidFill>
                <a:srgbClr val="AE5A21"/>
              </a:solidFill>
              <a:miter lim="800000"/>
              <a:headEnd/>
              <a:tailEnd/>
            </a:ln>
          </p:spPr>
          <p:txBody>
            <a:bodyPr vert="horz" wrap="square" lIns="58652" tIns="29326" rIns="58652" bIns="29326" numCol="1" anchor="ctr" anchorCtr="0" compatLnSpc="1">
              <a:prstTxWarp prst="textNoShape">
                <a:avLst/>
              </a:prstTxWarp>
            </a:bodyPr>
            <a:lstStyle/>
            <a:p>
              <a:pPr marL="0" marR="0" lvl="0" indent="0" algn="ctr" defTabSz="586496" eaLnBrk="0" fontAlgn="base" latinLnBrk="0" hangingPunct="0">
                <a:lnSpc>
                  <a:spcPct val="100000"/>
                </a:lnSpc>
                <a:spcBef>
                  <a:spcPct val="0"/>
                </a:spcBef>
                <a:spcAft>
                  <a:spcPct val="0"/>
                </a:spcAft>
                <a:buClrTx/>
                <a:buSzTx/>
                <a:buFontTx/>
                <a:buNone/>
                <a:tabLst/>
                <a:defRPr/>
              </a:pPr>
              <a:r>
                <a:rPr kumimoji="0" lang="en-US" altLang="ru-RU" sz="706" b="1" i="0" u="none" strike="noStrike" kern="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rPr>
                <a:t>Accident </a:t>
              </a:r>
              <a:r>
                <a:rPr lang="en-US" altLang="ru-RU" sz="706" b="1" kern="0" dirty="0">
                  <a:solidFill>
                    <a:prstClr val="white"/>
                  </a:solidFill>
                  <a:latin typeface="Calibri" panose="020F0502020204030204" pitchFamily="34" charset="0"/>
                  <a:ea typeface="Calibri" panose="020F0502020204030204" pitchFamily="34" charset="0"/>
                  <a:cs typeface="Times New Roman" panose="02020603050405020304" pitchFamily="18" charset="0"/>
                </a:rPr>
                <a:t>M</a:t>
              </a:r>
              <a:r>
                <a:rPr kumimoji="0" lang="en-US" altLang="ru-RU" sz="706" b="1" i="0" u="none" strike="noStrike" kern="0" cap="none" spc="0" normalizeH="0" baseline="0" noProof="0" dirty="0" err="1">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rPr>
                <a:t>anagement</a:t>
              </a:r>
              <a:r>
                <a:rPr kumimoji="0" lang="en-US" altLang="ru-RU" sz="706" b="1" i="0" u="none" strike="noStrike" kern="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rPr>
                <a:t> Team</a:t>
              </a:r>
              <a:endParaRPr kumimoji="0" lang="ru-RU" altLang="ru-RU" sz="1155" b="1" i="0" u="none" strike="noStrike" kern="0" cap="none" spc="0" normalizeH="0" baseline="0" noProof="0" dirty="0">
                <a:ln>
                  <a:noFill/>
                </a:ln>
                <a:solidFill>
                  <a:prstClr val="white"/>
                </a:solidFill>
                <a:effectLst/>
                <a:uLnTx/>
                <a:uFillTx/>
              </a:endParaRPr>
            </a:p>
          </p:txBody>
        </p:sp>
        <p:sp>
          <p:nvSpPr>
            <p:cNvPr id="120" name="Прямоугольник 72"/>
            <p:cNvSpPr>
              <a:spLocks noChangeArrowheads="1"/>
            </p:cNvSpPr>
            <p:nvPr/>
          </p:nvSpPr>
          <p:spPr bwMode="auto">
            <a:xfrm>
              <a:off x="11263788" y="3711574"/>
              <a:ext cx="1631950" cy="625475"/>
            </a:xfrm>
            <a:prstGeom prst="rect">
              <a:avLst/>
            </a:prstGeom>
            <a:solidFill>
              <a:srgbClr val="FF0000"/>
            </a:solidFill>
            <a:ln w="12700">
              <a:solidFill>
                <a:srgbClr val="AE5A21"/>
              </a:solidFill>
              <a:miter lim="800000"/>
              <a:headEnd/>
              <a:tailEnd/>
            </a:ln>
          </p:spPr>
          <p:txBody>
            <a:bodyPr vert="horz" wrap="square" lIns="58652" tIns="29326" rIns="58652" bIns="29326" numCol="1" anchor="ctr" anchorCtr="0" compatLnSpc="1">
              <a:prstTxWarp prst="textNoShape">
                <a:avLst/>
              </a:prstTxWarp>
            </a:bodyPr>
            <a:lstStyle/>
            <a:p>
              <a:pPr marL="0" marR="0" lvl="0" indent="0" algn="ctr" defTabSz="586496" eaLnBrk="0" fontAlgn="base" latinLnBrk="0" hangingPunct="0">
                <a:lnSpc>
                  <a:spcPct val="100000"/>
                </a:lnSpc>
                <a:spcBef>
                  <a:spcPct val="0"/>
                </a:spcBef>
                <a:spcAft>
                  <a:spcPct val="0"/>
                </a:spcAft>
                <a:buClrTx/>
                <a:buSzTx/>
                <a:buFontTx/>
                <a:buNone/>
                <a:tabLst/>
                <a:defRPr/>
              </a:pPr>
              <a:r>
                <a:rPr kumimoji="0" lang="en-US" altLang="ru-RU" sz="706" b="1" i="0" u="none" strike="noStrike" kern="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rPr>
                <a:t>Akkuyu NPP Fire Station</a:t>
              </a:r>
              <a:endParaRPr kumimoji="0" lang="ru-RU" altLang="ru-RU" sz="1155" b="1" i="0" u="none" strike="noStrike" kern="0" cap="none" spc="0" normalizeH="0" baseline="0" noProof="0" dirty="0">
                <a:ln>
                  <a:noFill/>
                </a:ln>
                <a:solidFill>
                  <a:prstClr val="white"/>
                </a:solidFill>
                <a:effectLst/>
                <a:uLnTx/>
                <a:uFillTx/>
              </a:endParaRPr>
            </a:p>
          </p:txBody>
        </p:sp>
        <p:sp>
          <p:nvSpPr>
            <p:cNvPr id="121" name="Прямоугольник 120"/>
            <p:cNvSpPr/>
            <p:nvPr/>
          </p:nvSpPr>
          <p:spPr>
            <a:xfrm>
              <a:off x="9298939" y="2776064"/>
              <a:ext cx="3784600" cy="3467891"/>
            </a:xfrm>
            <a:prstGeom prst="rect">
              <a:avLst/>
            </a:prstGeom>
            <a:noFill/>
            <a:ln w="19050" cap="flat" cmpd="sng" algn="ctr">
              <a:solidFill>
                <a:srgbClr val="C00000"/>
              </a:solidFill>
              <a:prstDash val="solid"/>
              <a:miter lim="800000"/>
            </a:ln>
            <a:effectLst/>
          </p:spPr>
          <p:txBody>
            <a:bodyPr rtlCol="0" anchor="ctr"/>
            <a:lstStyle/>
            <a:p>
              <a:pPr marL="0" marR="0" lvl="0" indent="0" algn="ctr" defTabSz="293248" eaLnBrk="1" fontAlgn="auto" latinLnBrk="0" hangingPunct="1">
                <a:lnSpc>
                  <a:spcPct val="100000"/>
                </a:lnSpc>
                <a:spcBef>
                  <a:spcPts val="0"/>
                </a:spcBef>
                <a:spcAft>
                  <a:spcPts val="0"/>
                </a:spcAft>
                <a:buClrTx/>
                <a:buSzTx/>
                <a:buFontTx/>
                <a:buNone/>
                <a:tabLst/>
                <a:defRPr/>
              </a:pPr>
              <a:endParaRPr kumimoji="0" lang="ru-RU" sz="1155" b="1"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2" name="Прямоугольник 121"/>
            <p:cNvSpPr/>
            <p:nvPr/>
          </p:nvSpPr>
          <p:spPr>
            <a:xfrm>
              <a:off x="9901558" y="2867312"/>
              <a:ext cx="2578179" cy="698156"/>
            </a:xfrm>
            <a:prstGeom prst="rect">
              <a:avLst/>
            </a:prstGeom>
          </p:spPr>
          <p:txBody>
            <a:bodyPr wrap="square">
              <a:spAutoFit/>
            </a:bodyPr>
            <a:lstStyle/>
            <a:p>
              <a:pPr marL="0" marR="0" lvl="0" indent="0" algn="ctr" defTabSz="586496" eaLnBrk="0" fontAlgn="base" latinLnBrk="0" hangingPunct="0">
                <a:lnSpc>
                  <a:spcPct val="100000"/>
                </a:lnSpc>
                <a:spcBef>
                  <a:spcPct val="0"/>
                </a:spcBef>
                <a:spcAft>
                  <a:spcPct val="0"/>
                </a:spcAft>
                <a:buClrTx/>
                <a:buSzTx/>
                <a:buFontTx/>
                <a:buNone/>
                <a:tabLst/>
                <a:defRPr/>
              </a:pPr>
              <a:r>
                <a:rPr kumimoji="0" lang="en-US" altLang="ru-RU" sz="1155"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Permanent readiness workforces and means</a:t>
              </a:r>
              <a:endParaRPr kumimoji="0" lang="ru-RU" altLang="ru-RU" sz="1155"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grpSp>
      <p:sp>
        <p:nvSpPr>
          <p:cNvPr id="123" name="Прямоугольник 15"/>
          <p:cNvSpPr>
            <a:spLocks noChangeArrowheads="1"/>
          </p:cNvSpPr>
          <p:nvPr/>
        </p:nvSpPr>
        <p:spPr bwMode="auto">
          <a:xfrm>
            <a:off x="3466849" y="3089748"/>
            <a:ext cx="1142505" cy="496861"/>
          </a:xfrm>
          <a:prstGeom prst="rect">
            <a:avLst/>
          </a:prstGeom>
          <a:solidFill>
            <a:srgbClr val="ED7D31">
              <a:lumMod val="20000"/>
              <a:lumOff val="80000"/>
            </a:srgbClr>
          </a:solidFill>
          <a:ln>
            <a:solidFill>
              <a:srgbClr val="C00000"/>
            </a:solidFill>
          </a:ln>
        </p:spPr>
        <p:txBody>
          <a:bodyPr vert="horz" wrap="square" lIns="58652" tIns="29326" rIns="58652" bIns="29326" numCol="1" anchor="t" anchorCtr="0" compatLnSpc="1">
            <a:prstTxWarp prst="textNoShape">
              <a:avLst/>
            </a:prstTxWarp>
          </a:bodyPr>
          <a:lstStyle/>
          <a:p>
            <a:pPr marL="0" marR="0" lvl="0" indent="0" algn="ctr" defTabSz="586496" eaLnBrk="0" fontAlgn="base" latinLnBrk="0" hangingPunct="0">
              <a:lnSpc>
                <a:spcPct val="100000"/>
              </a:lnSpc>
              <a:spcBef>
                <a:spcPct val="0"/>
              </a:spcBef>
              <a:spcAft>
                <a:spcPct val="0"/>
              </a:spcAft>
              <a:buClrTx/>
              <a:buSzTx/>
              <a:buFontTx/>
              <a:buNone/>
              <a:tabLst/>
              <a:defRPr/>
            </a:pPr>
            <a:endParaRPr kumimoji="0" lang="en-US" altLang="ru-RU" sz="706"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586496" eaLnBrk="0" fontAlgn="base" latinLnBrk="0" hangingPunct="0">
              <a:lnSpc>
                <a:spcPct val="100000"/>
              </a:lnSpc>
              <a:spcBef>
                <a:spcPct val="0"/>
              </a:spcBef>
              <a:spcAft>
                <a:spcPct val="0"/>
              </a:spcAft>
              <a:buClrTx/>
              <a:buSzTx/>
              <a:buFontTx/>
              <a:buNone/>
              <a:tabLst/>
              <a:defRPr/>
            </a:pPr>
            <a:r>
              <a:rPr kumimoji="0" lang="en-US" altLang="ru-RU" sz="706"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ANAŞ Emergency Response Service</a:t>
            </a:r>
            <a:endParaRPr kumimoji="0" lang="ru-RU" altLang="ru-RU" sz="1155" b="0" i="0" u="none" strike="noStrike" kern="0" cap="none" spc="0" normalizeH="0" baseline="0" noProof="0" dirty="0">
              <a:ln>
                <a:noFill/>
              </a:ln>
              <a:solidFill>
                <a:prstClr val="black"/>
              </a:solidFill>
              <a:effectLst/>
              <a:uLnTx/>
              <a:uFillTx/>
            </a:endParaRPr>
          </a:p>
        </p:txBody>
      </p:sp>
      <p:cxnSp>
        <p:nvCxnSpPr>
          <p:cNvPr id="124" name="Прямая со стрелкой 123"/>
          <p:cNvCxnSpPr/>
          <p:nvPr/>
        </p:nvCxnSpPr>
        <p:spPr>
          <a:xfrm>
            <a:off x="2513500" y="2111628"/>
            <a:ext cx="1" cy="174343"/>
          </a:xfrm>
          <a:prstGeom prst="straightConnector1">
            <a:avLst/>
          </a:prstGeom>
          <a:noFill/>
          <a:ln w="6350" cap="flat" cmpd="sng" algn="ctr">
            <a:solidFill>
              <a:sysClr val="windowText" lastClr="000000"/>
            </a:solidFill>
            <a:prstDash val="solid"/>
            <a:miter lim="800000"/>
            <a:tailEnd type="triangle"/>
          </a:ln>
          <a:effectLst/>
        </p:spPr>
      </p:cxnSp>
      <p:cxnSp>
        <p:nvCxnSpPr>
          <p:cNvPr id="125" name="Прямая со стрелкой 124"/>
          <p:cNvCxnSpPr/>
          <p:nvPr/>
        </p:nvCxnSpPr>
        <p:spPr>
          <a:xfrm>
            <a:off x="6084930" y="2954117"/>
            <a:ext cx="0" cy="136447"/>
          </a:xfrm>
          <a:prstGeom prst="straightConnector1">
            <a:avLst/>
          </a:prstGeom>
          <a:noFill/>
          <a:ln w="6350" cap="flat" cmpd="sng" algn="ctr">
            <a:solidFill>
              <a:sysClr val="windowText" lastClr="000000"/>
            </a:solidFill>
            <a:prstDash val="solid"/>
            <a:miter lim="800000"/>
            <a:tailEnd type="triangle"/>
          </a:ln>
          <a:effectLst/>
        </p:spPr>
      </p:cxnSp>
      <p:cxnSp>
        <p:nvCxnSpPr>
          <p:cNvPr id="126" name="Прямая со стрелкой 125"/>
          <p:cNvCxnSpPr/>
          <p:nvPr/>
        </p:nvCxnSpPr>
        <p:spPr>
          <a:xfrm>
            <a:off x="6103055" y="3499098"/>
            <a:ext cx="0" cy="209738"/>
          </a:xfrm>
          <a:prstGeom prst="straightConnector1">
            <a:avLst/>
          </a:prstGeom>
          <a:noFill/>
          <a:ln w="6350" cap="flat" cmpd="sng" algn="ctr">
            <a:solidFill>
              <a:sysClr val="windowText" lastClr="000000"/>
            </a:solidFill>
            <a:prstDash val="solid"/>
            <a:miter lim="800000"/>
            <a:tailEnd type="triangle"/>
          </a:ln>
          <a:effectLst/>
        </p:spPr>
      </p:cxnSp>
      <p:sp>
        <p:nvSpPr>
          <p:cNvPr id="127" name="Прямоугольник 126"/>
          <p:cNvSpPr/>
          <p:nvPr/>
        </p:nvSpPr>
        <p:spPr>
          <a:xfrm>
            <a:off x="1764441" y="5795260"/>
            <a:ext cx="8677229" cy="702118"/>
          </a:xfrm>
          <a:prstGeom prst="rect">
            <a:avLst/>
          </a:prstGeom>
          <a:solidFill>
            <a:srgbClr val="44546A">
              <a:lumMod val="20000"/>
              <a:lumOff val="80000"/>
            </a:srgbClr>
          </a:solidFill>
          <a:ln w="12700" cap="flat" cmpd="sng" algn="ctr">
            <a:solidFill>
              <a:srgbClr val="44546A"/>
            </a:solidFill>
            <a:prstDash val="solid"/>
            <a:miter lim="800000"/>
          </a:ln>
          <a:effectLst/>
        </p:spPr>
        <p:txBody>
          <a:bodyPr rtlCol="0" anchor="ctr"/>
          <a:lstStyle/>
          <a:p>
            <a:pPr marL="0" marR="0" lvl="0" indent="0" algn="ctr" defTabSz="293248" eaLnBrk="1" fontAlgn="auto" latinLnBrk="0" hangingPunct="1">
              <a:lnSpc>
                <a:spcPct val="100000"/>
              </a:lnSpc>
              <a:spcBef>
                <a:spcPts val="0"/>
              </a:spcBef>
              <a:spcAft>
                <a:spcPts val="0"/>
              </a:spcAft>
              <a:buClrTx/>
              <a:buSzTx/>
              <a:buFontTx/>
              <a:buNone/>
              <a:tabLst/>
              <a:defRPr/>
            </a:pPr>
            <a:endParaRPr kumimoji="0" lang="ru-RU" sz="1155"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28" name="TextBox 127"/>
          <p:cNvSpPr txBox="1"/>
          <p:nvPr/>
        </p:nvSpPr>
        <p:spPr>
          <a:xfrm>
            <a:off x="5136449" y="6261857"/>
            <a:ext cx="1919115" cy="230512"/>
          </a:xfrm>
          <a:prstGeom prst="rect">
            <a:avLst/>
          </a:prstGeom>
          <a:noFill/>
        </p:spPr>
        <p:txBody>
          <a:bodyPr wrap="none" rtlCol="0">
            <a:spAutoFit/>
          </a:bodyPr>
          <a:lstStyle/>
          <a:p>
            <a:pPr algn="ctr" defTabSz="293248"/>
            <a:r>
              <a:rPr lang="en-US" sz="898" dirty="0">
                <a:solidFill>
                  <a:prstClr val="black"/>
                </a:solidFill>
                <a:latin typeface="Calibri" panose="020F0502020204030204"/>
              </a:rPr>
              <a:t>External organizations for interaction</a:t>
            </a:r>
            <a:endParaRPr lang="ru-RU" sz="898" dirty="0">
              <a:solidFill>
                <a:prstClr val="black"/>
              </a:solidFill>
              <a:latin typeface="Calibri" panose="020F0502020204030204"/>
            </a:endParaRPr>
          </a:p>
        </p:txBody>
      </p:sp>
      <p:sp>
        <p:nvSpPr>
          <p:cNvPr id="129" name="Прямоугольник 128"/>
          <p:cNvSpPr/>
          <p:nvPr/>
        </p:nvSpPr>
        <p:spPr>
          <a:xfrm>
            <a:off x="1819930" y="5898527"/>
            <a:ext cx="1983906" cy="324831"/>
          </a:xfrm>
          <a:prstGeom prst="rect">
            <a:avLst/>
          </a:prstGeom>
          <a:solidFill>
            <a:srgbClr val="5B9BD5">
              <a:lumMod val="20000"/>
              <a:lumOff val="80000"/>
            </a:srgbClr>
          </a:solidFill>
          <a:ln w="12700" cap="flat" cmpd="sng" algn="ctr">
            <a:solidFill>
              <a:srgbClr val="44546A"/>
            </a:solidFill>
            <a:prstDash val="solid"/>
            <a:miter lim="800000"/>
          </a:ln>
          <a:effectLst/>
        </p:spPr>
        <p:txBody>
          <a:bodyPr rtlCol="0" anchor="ctr"/>
          <a:lstStyle/>
          <a:p>
            <a:pPr marL="0" marR="0" lvl="0" indent="0" algn="ctr" defTabSz="293248" eaLnBrk="1" fontAlgn="auto" latinLnBrk="0" hangingPunct="1">
              <a:lnSpc>
                <a:spcPct val="100000"/>
              </a:lnSpc>
              <a:spcBef>
                <a:spcPts val="0"/>
              </a:spcBef>
              <a:spcAft>
                <a:spcPts val="0"/>
              </a:spcAft>
              <a:buClrTx/>
              <a:buSzTx/>
              <a:buFontTx/>
              <a:buNone/>
              <a:tabLst/>
              <a:defRPr/>
            </a:pPr>
            <a:r>
              <a:rPr kumimoji="0" lang="ru-RU" sz="706" b="0" i="0" u="none" strike="noStrike" kern="0" cap="none" spc="0" normalizeH="0" baseline="0" noProof="0" dirty="0">
                <a:ln>
                  <a:noFill/>
                </a:ln>
                <a:solidFill>
                  <a:prstClr val="black"/>
                </a:solidFill>
                <a:effectLst/>
                <a:uLnTx/>
                <a:uFillTx/>
                <a:latin typeface="Calibri" panose="020F0502020204030204"/>
                <a:ea typeface="+mn-ea"/>
                <a:cs typeface="+mn-cs"/>
              </a:rPr>
              <a:t>AFAD (</a:t>
            </a:r>
            <a:r>
              <a:rPr kumimoji="0" lang="en-US" sz="706" b="0" i="0" u="none" strike="noStrike" kern="0" cap="none" spc="0" normalizeH="0" baseline="0" noProof="0" dirty="0">
                <a:ln>
                  <a:noFill/>
                </a:ln>
                <a:solidFill>
                  <a:prstClr val="black"/>
                </a:solidFill>
                <a:effectLst/>
                <a:uLnTx/>
                <a:uFillTx/>
                <a:latin typeface="Calibri" panose="020F0502020204030204"/>
                <a:ea typeface="+mn-ea"/>
                <a:cs typeface="+mn-cs"/>
              </a:rPr>
              <a:t>Regional Disaster and Emergency Management Center</a:t>
            </a:r>
            <a:r>
              <a:rPr kumimoji="0" lang="ru-RU" sz="706" b="0" i="0" u="none" strike="noStrike" kern="0" cap="none" spc="0" normalizeH="0" baseline="0" noProof="0" dirty="0">
                <a:ln>
                  <a:noFill/>
                </a:ln>
                <a:solidFill>
                  <a:prstClr val="black"/>
                </a:solidFill>
                <a:effectLst/>
                <a:uLnTx/>
                <a:uFillTx/>
                <a:latin typeface="Calibri" panose="020F0502020204030204"/>
                <a:ea typeface="+mn-ea"/>
                <a:cs typeface="+mn-cs"/>
              </a:rPr>
              <a:t> IAADYM)</a:t>
            </a:r>
          </a:p>
        </p:txBody>
      </p:sp>
      <p:sp>
        <p:nvSpPr>
          <p:cNvPr id="130" name="Прямоугольник 129"/>
          <p:cNvSpPr/>
          <p:nvPr/>
        </p:nvSpPr>
        <p:spPr>
          <a:xfrm>
            <a:off x="4054159" y="5898527"/>
            <a:ext cx="1391133" cy="324831"/>
          </a:xfrm>
          <a:prstGeom prst="rect">
            <a:avLst/>
          </a:prstGeom>
          <a:solidFill>
            <a:srgbClr val="5B9BD5">
              <a:lumMod val="20000"/>
              <a:lumOff val="80000"/>
            </a:srgbClr>
          </a:solidFill>
          <a:ln w="12700" cap="flat" cmpd="sng" algn="ctr">
            <a:solidFill>
              <a:srgbClr val="44546A"/>
            </a:solidFill>
            <a:prstDash val="solid"/>
            <a:miter lim="800000"/>
          </a:ln>
          <a:effectLst/>
        </p:spPr>
        <p:txBody>
          <a:bodyPr rtlCol="0" anchor="ctr"/>
          <a:lstStyle/>
          <a:p>
            <a:pPr marL="0" marR="0" lvl="0" indent="0" algn="ctr" defTabSz="293248" eaLnBrk="1" fontAlgn="auto" latinLnBrk="0" hangingPunct="1">
              <a:lnSpc>
                <a:spcPct val="100000"/>
              </a:lnSpc>
              <a:spcBef>
                <a:spcPts val="0"/>
              </a:spcBef>
              <a:spcAft>
                <a:spcPts val="0"/>
              </a:spcAft>
              <a:buClrTx/>
              <a:buSzTx/>
              <a:buFontTx/>
              <a:buNone/>
              <a:tabLst/>
              <a:defRPr/>
            </a:pPr>
            <a:r>
              <a:rPr lang="en-US" sz="706" kern="0" dirty="0">
                <a:solidFill>
                  <a:prstClr val="black"/>
                </a:solidFill>
                <a:latin typeface="Calibri" panose="020F0502020204030204"/>
              </a:rPr>
              <a:t>Nuclear Regulatory Authority</a:t>
            </a:r>
            <a:r>
              <a:rPr kumimoji="0" lang="ru-RU" sz="706" b="0" i="0" u="none" strike="noStrike" kern="0" cap="none" spc="0" normalizeH="0" baseline="0" noProof="0" dirty="0">
                <a:ln>
                  <a:noFill/>
                </a:ln>
                <a:solidFill>
                  <a:prstClr val="black"/>
                </a:solidFill>
                <a:effectLst/>
                <a:uLnTx/>
                <a:uFillTx/>
                <a:latin typeface="Calibri" panose="020F0502020204030204"/>
                <a:ea typeface="+mn-ea"/>
                <a:cs typeface="+mn-cs"/>
              </a:rPr>
              <a:t> (</a:t>
            </a:r>
            <a:r>
              <a:rPr kumimoji="0" lang="en-US" sz="706" b="0" i="0" u="none" strike="noStrike" kern="0" cap="none" spc="0" normalizeH="0" baseline="0" noProof="0" dirty="0">
                <a:ln>
                  <a:noFill/>
                </a:ln>
                <a:solidFill>
                  <a:prstClr val="black"/>
                </a:solidFill>
                <a:effectLst/>
                <a:uLnTx/>
                <a:uFillTx/>
                <a:latin typeface="Calibri" panose="020F0502020204030204"/>
                <a:ea typeface="+mn-ea"/>
                <a:cs typeface="+mn-cs"/>
              </a:rPr>
              <a:t>NDK</a:t>
            </a:r>
            <a:r>
              <a:rPr kumimoji="0" lang="ru-RU" sz="706" b="0" i="0" u="none" strike="noStrike" kern="0" cap="none" spc="0" normalizeH="0" baseline="0" noProof="0" dirty="0">
                <a:ln>
                  <a:noFill/>
                </a:ln>
                <a:solidFill>
                  <a:prstClr val="black"/>
                </a:solidFill>
                <a:effectLst/>
                <a:uLnTx/>
                <a:uFillTx/>
                <a:latin typeface="Calibri" panose="020F0502020204030204"/>
                <a:ea typeface="+mn-ea"/>
                <a:cs typeface="+mn-cs"/>
              </a:rPr>
              <a:t>)</a:t>
            </a:r>
          </a:p>
        </p:txBody>
      </p:sp>
      <p:sp>
        <p:nvSpPr>
          <p:cNvPr id="131" name="Прямоугольник 130"/>
          <p:cNvSpPr/>
          <p:nvPr/>
        </p:nvSpPr>
        <p:spPr>
          <a:xfrm>
            <a:off x="5695615" y="5898527"/>
            <a:ext cx="1391133" cy="324831"/>
          </a:xfrm>
          <a:prstGeom prst="rect">
            <a:avLst/>
          </a:prstGeom>
          <a:solidFill>
            <a:srgbClr val="5B9BD5">
              <a:lumMod val="20000"/>
              <a:lumOff val="80000"/>
            </a:srgbClr>
          </a:solidFill>
          <a:ln w="12700" cap="flat" cmpd="sng" algn="ctr">
            <a:solidFill>
              <a:srgbClr val="44546A"/>
            </a:solidFill>
            <a:prstDash val="solid"/>
            <a:miter lim="800000"/>
          </a:ln>
          <a:effectLst/>
        </p:spPr>
        <p:txBody>
          <a:bodyPr rtlCol="0" anchor="ctr"/>
          <a:lstStyle/>
          <a:p>
            <a:pPr marL="0" marR="0" lvl="0" indent="0" algn="ctr" defTabSz="293248" eaLnBrk="1" fontAlgn="auto" latinLnBrk="0" hangingPunct="1">
              <a:lnSpc>
                <a:spcPct val="100000"/>
              </a:lnSpc>
              <a:spcBef>
                <a:spcPts val="0"/>
              </a:spcBef>
              <a:spcAft>
                <a:spcPts val="0"/>
              </a:spcAft>
              <a:buClrTx/>
              <a:buSzTx/>
              <a:buFontTx/>
              <a:buNone/>
              <a:tabLst/>
              <a:defRPr/>
            </a:pPr>
            <a:r>
              <a:rPr kumimoji="0" lang="en-US" sz="706" b="0" i="0" u="none" strike="noStrike" kern="0" cap="none" spc="0" normalizeH="0" baseline="0" noProof="0" dirty="0">
                <a:ln>
                  <a:noFill/>
                </a:ln>
                <a:solidFill>
                  <a:prstClr val="black"/>
                </a:solidFill>
                <a:effectLst/>
                <a:uLnTx/>
                <a:uFillTx/>
                <a:latin typeface="Calibri" panose="020F0502020204030204"/>
                <a:ea typeface="+mn-ea"/>
                <a:cs typeface="+mn-cs"/>
              </a:rPr>
              <a:t>Nuclear Energy Agency</a:t>
            </a:r>
            <a:r>
              <a:rPr kumimoji="0" lang="ru-RU" sz="706" b="0" i="0" u="none" strike="noStrike" kern="0" cap="none" spc="0" normalizeH="0" baseline="0" noProof="0" dirty="0">
                <a:ln>
                  <a:noFill/>
                </a:ln>
                <a:solidFill>
                  <a:prstClr val="black"/>
                </a:solidFill>
                <a:effectLst/>
                <a:uLnTx/>
                <a:uFillTx/>
                <a:latin typeface="Calibri" panose="020F0502020204030204"/>
                <a:ea typeface="+mn-ea"/>
                <a:cs typeface="+mn-cs"/>
              </a:rPr>
              <a:t> (</a:t>
            </a:r>
            <a:r>
              <a:rPr kumimoji="0" lang="en-US" sz="706" b="0" i="0" u="none" strike="noStrike" kern="0" cap="none" spc="0" normalizeH="0" baseline="0" noProof="0" dirty="0">
                <a:ln>
                  <a:noFill/>
                </a:ln>
                <a:solidFill>
                  <a:prstClr val="black"/>
                </a:solidFill>
                <a:effectLst/>
                <a:uLnTx/>
                <a:uFillTx/>
                <a:latin typeface="Calibri" panose="020F0502020204030204"/>
                <a:ea typeface="+mn-ea"/>
                <a:cs typeface="+mn-cs"/>
              </a:rPr>
              <a:t>TENMAK</a:t>
            </a:r>
            <a:r>
              <a:rPr kumimoji="0" lang="ru-RU" sz="706" b="0" i="0" u="none" strike="noStrike" kern="0" cap="none" spc="0" normalizeH="0" baseline="0" noProof="0" dirty="0">
                <a:ln>
                  <a:noFill/>
                </a:ln>
                <a:solidFill>
                  <a:prstClr val="black"/>
                </a:solidFill>
                <a:effectLst/>
                <a:uLnTx/>
                <a:uFillTx/>
                <a:latin typeface="Calibri" panose="020F0502020204030204"/>
                <a:ea typeface="+mn-ea"/>
                <a:cs typeface="+mn-cs"/>
              </a:rPr>
              <a:t>)</a:t>
            </a:r>
          </a:p>
        </p:txBody>
      </p:sp>
      <p:sp>
        <p:nvSpPr>
          <p:cNvPr id="132" name="Прямоугольник 131"/>
          <p:cNvSpPr/>
          <p:nvPr/>
        </p:nvSpPr>
        <p:spPr>
          <a:xfrm>
            <a:off x="7337071" y="5898527"/>
            <a:ext cx="1391133" cy="324831"/>
          </a:xfrm>
          <a:prstGeom prst="rect">
            <a:avLst/>
          </a:prstGeom>
          <a:solidFill>
            <a:srgbClr val="5B9BD5">
              <a:lumMod val="20000"/>
              <a:lumOff val="80000"/>
            </a:srgbClr>
          </a:solidFill>
          <a:ln w="12700" cap="flat" cmpd="sng" algn="ctr">
            <a:solidFill>
              <a:srgbClr val="44546A"/>
            </a:solidFill>
            <a:prstDash val="solid"/>
            <a:miter lim="800000"/>
          </a:ln>
          <a:effectLst/>
        </p:spPr>
        <p:txBody>
          <a:bodyPr rtlCol="0" anchor="ctr"/>
          <a:lstStyle/>
          <a:p>
            <a:pPr marL="0" marR="0" lvl="0" indent="0" algn="ctr" defTabSz="293248" eaLnBrk="1" fontAlgn="auto" latinLnBrk="0" hangingPunct="1">
              <a:lnSpc>
                <a:spcPct val="100000"/>
              </a:lnSpc>
              <a:spcBef>
                <a:spcPts val="0"/>
              </a:spcBef>
              <a:spcAft>
                <a:spcPts val="0"/>
              </a:spcAft>
              <a:buClrTx/>
              <a:buSzTx/>
              <a:buFontTx/>
              <a:buNone/>
              <a:tabLst/>
              <a:defRPr/>
            </a:pPr>
            <a:r>
              <a:rPr kumimoji="0" lang="en-US" sz="706" b="0" i="0" u="none" strike="noStrike" kern="0" cap="none" spc="0" normalizeH="0" baseline="0" noProof="0" dirty="0">
                <a:ln>
                  <a:noFill/>
                </a:ln>
                <a:solidFill>
                  <a:prstClr val="black"/>
                </a:solidFill>
                <a:effectLst/>
                <a:uLnTx/>
                <a:uFillTx/>
                <a:latin typeface="Calibri" panose="020F0502020204030204"/>
                <a:ea typeface="+mn-ea"/>
                <a:cs typeface="+mn-cs"/>
              </a:rPr>
              <a:t>Ministry of Energy and Natural Resources</a:t>
            </a:r>
            <a:endParaRPr kumimoji="0" lang="ru-RU" sz="706"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33" name="Прямоугольник 132"/>
          <p:cNvSpPr/>
          <p:nvPr/>
        </p:nvSpPr>
        <p:spPr>
          <a:xfrm>
            <a:off x="8978526" y="5898527"/>
            <a:ext cx="1391133" cy="324831"/>
          </a:xfrm>
          <a:prstGeom prst="rect">
            <a:avLst/>
          </a:prstGeom>
          <a:solidFill>
            <a:srgbClr val="5B9BD5">
              <a:lumMod val="20000"/>
              <a:lumOff val="80000"/>
            </a:srgbClr>
          </a:solidFill>
          <a:ln w="12700" cap="flat" cmpd="sng" algn="ctr">
            <a:solidFill>
              <a:srgbClr val="44546A"/>
            </a:solidFill>
            <a:prstDash val="solid"/>
            <a:miter lim="800000"/>
          </a:ln>
          <a:effectLst/>
        </p:spPr>
        <p:txBody>
          <a:bodyPr rtlCol="0" anchor="ctr"/>
          <a:lstStyle/>
          <a:p>
            <a:pPr marL="0" marR="0" lvl="0" indent="0" algn="ctr" defTabSz="293248" eaLnBrk="1" fontAlgn="auto" latinLnBrk="0" hangingPunct="1">
              <a:lnSpc>
                <a:spcPct val="100000"/>
              </a:lnSpc>
              <a:spcBef>
                <a:spcPts val="0"/>
              </a:spcBef>
              <a:spcAft>
                <a:spcPts val="0"/>
              </a:spcAft>
              <a:buClrTx/>
              <a:buSzTx/>
              <a:buFontTx/>
              <a:buNone/>
              <a:tabLst/>
              <a:defRPr/>
            </a:pPr>
            <a:r>
              <a:rPr kumimoji="0" lang="en-US" sz="706" b="0" i="0" u="none" strike="noStrike" kern="0" cap="none" spc="0" normalizeH="0" baseline="0" noProof="0" dirty="0">
                <a:ln>
                  <a:noFill/>
                </a:ln>
                <a:solidFill>
                  <a:prstClr val="black"/>
                </a:solidFill>
                <a:effectLst/>
                <a:uLnTx/>
                <a:uFillTx/>
                <a:latin typeface="Calibri" panose="020F0502020204030204"/>
                <a:ea typeface="+mn-ea"/>
                <a:cs typeface="+mn-cs"/>
              </a:rPr>
              <a:t>WANO-MC Crisis Center</a:t>
            </a:r>
            <a:endParaRPr kumimoji="0" lang="ru-RU" sz="706"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34" name="Прямоугольник 10"/>
          <p:cNvSpPr>
            <a:spLocks noChangeArrowheads="1"/>
          </p:cNvSpPr>
          <p:nvPr/>
        </p:nvSpPr>
        <p:spPr bwMode="auto">
          <a:xfrm>
            <a:off x="5792904" y="4258018"/>
            <a:ext cx="1423563" cy="453795"/>
          </a:xfrm>
          <a:prstGeom prst="rect">
            <a:avLst/>
          </a:prstGeom>
          <a:solidFill>
            <a:srgbClr val="FFF2CC"/>
          </a:solidFill>
          <a:ln w="12700">
            <a:solidFill>
              <a:srgbClr val="AE5A21"/>
            </a:solidFill>
            <a:miter lim="800000"/>
            <a:headEnd/>
            <a:tailEnd/>
          </a:ln>
        </p:spPr>
        <p:txBody>
          <a:bodyPr vert="horz" wrap="square" lIns="58652" tIns="29326" rIns="58652" bIns="29326" numCol="1" anchor="ctr" anchorCtr="0" compatLnSpc="1">
            <a:prstTxWarp prst="textNoShape">
              <a:avLst/>
            </a:prstTxWarp>
          </a:bodyPr>
          <a:lstStyle/>
          <a:p>
            <a:pPr algn="ctr" defTabSz="586496" eaLnBrk="0" fontAlgn="base" hangingPunct="0">
              <a:spcBef>
                <a:spcPct val="0"/>
              </a:spcBef>
              <a:spcAft>
                <a:spcPct val="0"/>
              </a:spcAft>
            </a:pPr>
            <a:r>
              <a:rPr lang="en-US" altLang="ru-RU" sz="706" dirty="0">
                <a:solidFill>
                  <a:srgbClr val="000000"/>
                </a:solidFill>
                <a:latin typeface="Calibri" panose="020F0502020204030204" pitchFamily="34" charset="0"/>
                <a:ea typeface="Calibri" panose="020F0502020204030204" pitchFamily="34" charset="0"/>
                <a:cs typeface="Times New Roman" panose="02020603050405020304" pitchFamily="18" charset="0"/>
              </a:rPr>
              <a:t>Contractors carrying out construction and maintenance of NPP</a:t>
            </a:r>
            <a:endParaRPr lang="ru-RU" altLang="ru-RU" sz="577" dirty="0">
              <a:solidFill>
                <a:prstClr val="black"/>
              </a:solidFill>
              <a:latin typeface="Calibri" panose="020F0502020204030204"/>
            </a:endParaRPr>
          </a:p>
        </p:txBody>
      </p:sp>
      <p:cxnSp>
        <p:nvCxnSpPr>
          <p:cNvPr id="136" name="Соединительная линия уступом 135"/>
          <p:cNvCxnSpPr>
            <a:stCxn id="89" idx="1"/>
          </p:cNvCxnSpPr>
          <p:nvPr/>
        </p:nvCxnSpPr>
        <p:spPr>
          <a:xfrm rot="10800000" flipV="1">
            <a:off x="3330046" y="1635484"/>
            <a:ext cx="2119810" cy="4250582"/>
          </a:xfrm>
          <a:prstGeom prst="bentConnector2">
            <a:avLst/>
          </a:prstGeom>
          <a:noFill/>
          <a:ln w="9525" cap="flat" cmpd="sng" algn="ctr">
            <a:solidFill>
              <a:sysClr val="windowText" lastClr="000000"/>
            </a:solidFill>
            <a:prstDash val="dash"/>
            <a:miter lim="800000"/>
            <a:headEnd type="triangle"/>
            <a:tailEnd type="triangle"/>
          </a:ln>
          <a:effectLst/>
        </p:spPr>
      </p:cxnSp>
      <p:cxnSp>
        <p:nvCxnSpPr>
          <p:cNvPr id="137" name="Прямая со стрелкой 136"/>
          <p:cNvCxnSpPr/>
          <p:nvPr/>
        </p:nvCxnSpPr>
        <p:spPr>
          <a:xfrm flipV="1">
            <a:off x="4839183" y="2786509"/>
            <a:ext cx="0" cy="3112018"/>
          </a:xfrm>
          <a:prstGeom prst="straightConnector1">
            <a:avLst/>
          </a:prstGeom>
          <a:noFill/>
          <a:ln w="9525" cap="flat" cmpd="sng" algn="ctr">
            <a:solidFill>
              <a:sysClr val="windowText" lastClr="000000"/>
            </a:solidFill>
            <a:prstDash val="dash"/>
            <a:miter lim="800000"/>
            <a:headEnd type="triangle"/>
            <a:tailEnd type="triangle"/>
          </a:ln>
          <a:effectLst/>
        </p:spPr>
      </p:cxnSp>
      <p:cxnSp>
        <p:nvCxnSpPr>
          <p:cNvPr id="138" name="Соединительная линия уступом 137"/>
          <p:cNvCxnSpPr>
            <a:stCxn id="130" idx="0"/>
          </p:cNvCxnSpPr>
          <p:nvPr/>
        </p:nvCxnSpPr>
        <p:spPr>
          <a:xfrm rot="16200000" flipV="1">
            <a:off x="3656161" y="4804963"/>
            <a:ext cx="767448" cy="1419681"/>
          </a:xfrm>
          <a:prstGeom prst="bentConnector2">
            <a:avLst/>
          </a:prstGeom>
          <a:noFill/>
          <a:ln w="9525" cap="flat" cmpd="sng" algn="ctr">
            <a:solidFill>
              <a:sysClr val="windowText" lastClr="000000"/>
            </a:solidFill>
            <a:prstDash val="dash"/>
            <a:miter lim="800000"/>
            <a:headEnd type="triangle"/>
            <a:tailEnd type="none"/>
          </a:ln>
          <a:effectLst/>
        </p:spPr>
      </p:cxnSp>
      <p:cxnSp>
        <p:nvCxnSpPr>
          <p:cNvPr id="139" name="Соединительная линия уступом 138"/>
          <p:cNvCxnSpPr/>
          <p:nvPr/>
        </p:nvCxnSpPr>
        <p:spPr>
          <a:xfrm rot="16200000" flipV="1">
            <a:off x="5084496" y="4805224"/>
            <a:ext cx="767448" cy="1419681"/>
          </a:xfrm>
          <a:prstGeom prst="bentConnector2">
            <a:avLst/>
          </a:prstGeom>
          <a:noFill/>
          <a:ln w="9525" cap="flat" cmpd="sng" algn="ctr">
            <a:solidFill>
              <a:sysClr val="windowText" lastClr="000000"/>
            </a:solidFill>
            <a:prstDash val="dash"/>
            <a:miter lim="800000"/>
            <a:headEnd type="triangle"/>
            <a:tailEnd type="none"/>
          </a:ln>
          <a:effectLst/>
        </p:spPr>
      </p:cxnSp>
      <p:cxnSp>
        <p:nvCxnSpPr>
          <p:cNvPr id="140" name="Соединительная линия уступом 139"/>
          <p:cNvCxnSpPr/>
          <p:nvPr/>
        </p:nvCxnSpPr>
        <p:spPr>
          <a:xfrm rot="16200000" flipV="1">
            <a:off x="6502386" y="4805862"/>
            <a:ext cx="767448" cy="1419681"/>
          </a:xfrm>
          <a:prstGeom prst="bentConnector2">
            <a:avLst/>
          </a:prstGeom>
          <a:noFill/>
          <a:ln w="9525" cap="flat" cmpd="sng" algn="ctr">
            <a:solidFill>
              <a:sysClr val="windowText" lastClr="000000"/>
            </a:solidFill>
            <a:prstDash val="dash"/>
            <a:miter lim="800000"/>
            <a:headEnd type="triangle"/>
            <a:tailEnd type="none"/>
          </a:ln>
          <a:effectLst/>
        </p:spPr>
      </p:cxnSp>
      <p:cxnSp>
        <p:nvCxnSpPr>
          <p:cNvPr id="141" name="Соединительная линия уступом 140"/>
          <p:cNvCxnSpPr/>
          <p:nvPr/>
        </p:nvCxnSpPr>
        <p:spPr>
          <a:xfrm rot="10800000">
            <a:off x="7575988" y="5131079"/>
            <a:ext cx="1816391" cy="754986"/>
          </a:xfrm>
          <a:prstGeom prst="bentConnector3">
            <a:avLst>
              <a:gd name="adj1" fmla="val -5"/>
            </a:avLst>
          </a:prstGeom>
          <a:noFill/>
          <a:ln w="9525" cap="flat" cmpd="sng" algn="ctr">
            <a:solidFill>
              <a:sysClr val="windowText" lastClr="000000"/>
            </a:solidFill>
            <a:prstDash val="dash"/>
            <a:miter lim="800000"/>
            <a:headEnd type="triangle"/>
            <a:tailEnd type="none"/>
          </a:ln>
          <a:effectLst/>
        </p:spPr>
      </p:cxnSp>
      <p:cxnSp>
        <p:nvCxnSpPr>
          <p:cNvPr id="57" name="Прямая соединительная линия 56"/>
          <p:cNvCxnSpPr/>
          <p:nvPr/>
        </p:nvCxnSpPr>
        <p:spPr>
          <a:xfrm flipH="1">
            <a:off x="7091068" y="1762984"/>
            <a:ext cx="11040" cy="2477941"/>
          </a:xfrm>
          <a:prstGeom prst="line">
            <a:avLst/>
          </a:prstGeom>
          <a:noFill/>
          <a:ln w="9525" cap="flat" cmpd="sng" algn="ctr">
            <a:solidFill>
              <a:sysClr val="windowText" lastClr="000000"/>
            </a:solidFill>
            <a:prstDash val="dashDot"/>
            <a:miter lim="800000"/>
            <a:tailEnd type="triangle"/>
          </a:ln>
          <a:effectLst/>
        </p:spPr>
      </p:cxnSp>
      <p:cxnSp>
        <p:nvCxnSpPr>
          <p:cNvPr id="59" name="Соединительная линия уступом 58"/>
          <p:cNvCxnSpPr/>
          <p:nvPr/>
        </p:nvCxnSpPr>
        <p:spPr>
          <a:xfrm rot="16200000" flipV="1">
            <a:off x="4558235" y="3287954"/>
            <a:ext cx="1720262" cy="717371"/>
          </a:xfrm>
          <a:prstGeom prst="bentConnector3">
            <a:avLst>
              <a:gd name="adj1" fmla="val 389"/>
            </a:avLst>
          </a:prstGeom>
          <a:noFill/>
          <a:ln w="9525" cap="flat" cmpd="sng" algn="ctr">
            <a:solidFill>
              <a:sysClr val="windowText" lastClr="000000"/>
            </a:solidFill>
            <a:prstDash val="dash"/>
            <a:miter lim="800000"/>
            <a:headEnd type="triangle"/>
            <a:tailEnd type="triangle"/>
          </a:ln>
          <a:effectLst/>
        </p:spPr>
      </p:cxnSp>
      <p:sp>
        <p:nvSpPr>
          <p:cNvPr id="58" name="Прямоугольник 57"/>
          <p:cNvSpPr/>
          <p:nvPr/>
        </p:nvSpPr>
        <p:spPr>
          <a:xfrm>
            <a:off x="10936942" y="6347012"/>
            <a:ext cx="457200" cy="510988"/>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10</a:t>
            </a:r>
          </a:p>
        </p:txBody>
      </p:sp>
    </p:spTree>
    <p:extLst>
      <p:ext uri="{BB962C8B-B14F-4D97-AF65-F5344CB8AC3E}">
        <p14:creationId xmlns:p14="http://schemas.microsoft.com/office/powerpoint/2010/main" val="36604347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a:effectLst/>
      </p:grpSpPr>
      <p:sp>
        <p:nvSpPr>
          <p:cNvPr id="32770" name="Заголовок 1"/>
          <p:cNvSpPr>
            <a:spLocks noGrp="1"/>
          </p:cNvSpPr>
          <p:nvPr>
            <p:ph type="title"/>
          </p:nvPr>
        </p:nvSpPr>
        <p:spPr>
          <a:xfrm>
            <a:off x="442913" y="333375"/>
            <a:ext cx="9313862" cy="238125"/>
          </a:xfrm>
          <a:noFill/>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0" compatLnSpc="1">
            <a:prstTxWarp prst="textNoShape">
              <a:avLst/>
            </a:prstTxWarp>
          </a:bodyPr>
          <a:lstStyle/>
          <a:p>
            <a:pPr algn="ctr" rtl="0"/>
            <a:r>
              <a:rPr sz="1800" b="1" i="0" u="none" strike="noStrike" dirty="0">
                <a:solidFill>
                  <a:srgbClr val="333333"/>
                </a:solidFill>
                <a:effectLst/>
                <a:highlight>
                  <a:srgbClr val="000000">
                    <a:alpha val="0"/>
                  </a:srgbClr>
                </a:highlight>
                <a:latin typeface="Rosatom"/>
                <a:ea typeface="Rosatom"/>
                <a:cs typeface="Rosatom"/>
              </a:rPr>
              <a:t>Emergency </a:t>
            </a:r>
            <a:r>
              <a:rPr sz="1800" b="1" i="0" u="none" strike="noStrike" dirty="0" err="1">
                <a:solidFill>
                  <a:srgbClr val="333333"/>
                </a:solidFill>
                <a:effectLst/>
                <a:highlight>
                  <a:srgbClr val="000000">
                    <a:alpha val="0"/>
                  </a:srgbClr>
                </a:highlight>
                <a:latin typeface="Rosatom"/>
                <a:ea typeface="Rosatom"/>
                <a:cs typeface="Rosatom"/>
              </a:rPr>
              <a:t>preparedness</a:t>
            </a:r>
            <a:r>
              <a:rPr sz="1800" b="1" i="0" u="none" strike="noStrike" dirty="0">
                <a:solidFill>
                  <a:srgbClr val="333333"/>
                </a:solidFill>
                <a:effectLst/>
                <a:highlight>
                  <a:srgbClr val="000000">
                    <a:alpha val="0"/>
                  </a:srgbClr>
                </a:highlight>
                <a:latin typeface="Rosatom"/>
                <a:ea typeface="Rosatom"/>
                <a:cs typeface="Rosatom"/>
              </a:rPr>
              <a:t> </a:t>
            </a:r>
            <a:r>
              <a:rPr sz="1800" b="1" i="0" u="none" strike="noStrike" dirty="0" err="1">
                <a:solidFill>
                  <a:srgbClr val="333333"/>
                </a:solidFill>
                <a:effectLst/>
                <a:highlight>
                  <a:srgbClr val="000000">
                    <a:alpha val="0"/>
                  </a:srgbClr>
                </a:highlight>
                <a:latin typeface="Rosatom"/>
                <a:ea typeface="Rosatom"/>
                <a:cs typeface="Rosatom"/>
              </a:rPr>
              <a:t>and</a:t>
            </a:r>
            <a:r>
              <a:rPr sz="1800" b="1" i="0" u="none" strike="noStrike" dirty="0">
                <a:solidFill>
                  <a:srgbClr val="333333"/>
                </a:solidFill>
                <a:effectLst/>
                <a:highlight>
                  <a:srgbClr val="000000">
                    <a:alpha val="0"/>
                  </a:srgbClr>
                </a:highlight>
                <a:latin typeface="Rosatom"/>
                <a:ea typeface="Rosatom"/>
                <a:cs typeface="Rosatom"/>
              </a:rPr>
              <a:t> </a:t>
            </a:r>
            <a:r>
              <a:rPr sz="1800" b="1" i="0" u="none" strike="noStrike" dirty="0" err="1">
                <a:solidFill>
                  <a:srgbClr val="333333"/>
                </a:solidFill>
                <a:effectLst/>
                <a:highlight>
                  <a:srgbClr val="000000">
                    <a:alpha val="0"/>
                  </a:srgbClr>
                </a:highlight>
                <a:latin typeface="Rosatom"/>
                <a:ea typeface="Rosatom"/>
                <a:cs typeface="Rosatom"/>
              </a:rPr>
              <a:t>response</a:t>
            </a:r>
            <a:r>
              <a:rPr sz="1800" b="1" i="0" u="none" strike="noStrike" dirty="0">
                <a:solidFill>
                  <a:srgbClr val="333333"/>
                </a:solidFill>
                <a:effectLst/>
                <a:highlight>
                  <a:srgbClr val="000000">
                    <a:alpha val="0"/>
                  </a:srgbClr>
                </a:highlight>
                <a:latin typeface="Rosatom"/>
                <a:ea typeface="Rosatom"/>
                <a:cs typeface="Rosatom"/>
              </a:rPr>
              <a:t> </a:t>
            </a:r>
            <a:r>
              <a:rPr sz="1800" b="1" i="0" u="none" strike="noStrike" dirty="0" err="1">
                <a:solidFill>
                  <a:srgbClr val="333333"/>
                </a:solidFill>
                <a:effectLst/>
                <a:highlight>
                  <a:srgbClr val="000000">
                    <a:alpha val="0"/>
                  </a:srgbClr>
                </a:highlight>
                <a:latin typeface="Rosatom"/>
                <a:ea typeface="Rosatom"/>
                <a:cs typeface="Rosatom"/>
              </a:rPr>
              <a:t>planning</a:t>
            </a:r>
            <a:r>
              <a:rPr sz="1800" b="1" i="0" u="none" strike="noStrike" dirty="0">
                <a:solidFill>
                  <a:srgbClr val="333333"/>
                </a:solidFill>
                <a:effectLst/>
                <a:highlight>
                  <a:srgbClr val="000000">
                    <a:alpha val="0"/>
                  </a:srgbClr>
                </a:highlight>
                <a:latin typeface="Rosatom"/>
                <a:ea typeface="Rosatom"/>
                <a:cs typeface="Rosatom"/>
              </a:rPr>
              <a:t> </a:t>
            </a:r>
            <a:r>
              <a:rPr sz="1800" b="1" i="0" u="none" strike="noStrike" dirty="0" err="1">
                <a:solidFill>
                  <a:srgbClr val="333333"/>
                </a:solidFill>
                <a:effectLst/>
                <a:highlight>
                  <a:srgbClr val="000000">
                    <a:alpha val="0"/>
                  </a:srgbClr>
                </a:highlight>
                <a:latin typeface="Rosatom"/>
                <a:ea typeface="Rosatom"/>
                <a:cs typeface="Rosatom"/>
              </a:rPr>
              <a:t>system</a:t>
            </a:r>
            <a:r>
              <a:rPr sz="1800" b="1" i="0" u="none" strike="noStrike" dirty="0">
                <a:solidFill>
                  <a:srgbClr val="333333"/>
                </a:solidFill>
                <a:effectLst/>
                <a:highlight>
                  <a:srgbClr val="000000">
                    <a:alpha val="0"/>
                  </a:srgbClr>
                </a:highlight>
                <a:latin typeface="Rosatom"/>
                <a:ea typeface="Rosatom"/>
                <a:cs typeface="Rosatom"/>
              </a:rPr>
              <a:t> </a:t>
            </a:r>
          </a:p>
        </p:txBody>
      </p:sp>
      <p:sp>
        <p:nvSpPr>
          <p:cNvPr id="22" name="Прямоугольник 21"/>
          <p:cNvSpPr/>
          <p:nvPr/>
        </p:nvSpPr>
        <p:spPr>
          <a:xfrm>
            <a:off x="366713" y="1842133"/>
            <a:ext cx="11688762" cy="4835525"/>
          </a:xfrm>
          <a:prstGeom prst="rect">
            <a:avLst/>
          </a:prstGeom>
          <a:solidFill>
            <a:sysClr val="window" lastClr="FFFFFF"/>
          </a:solidFill>
          <a:ln w="28575" cap="flat" cmpd="sng" algn="ctr">
            <a:solidFill>
              <a:srgbClr val="C00000"/>
            </a:solidFill>
            <a:prstDash val="sysDash"/>
            <a:miter lim="800000"/>
          </a:ln>
          <a:effectLst/>
        </p:spPr>
        <p:txBody>
          <a:bodyPr anchor="ctr"/>
          <a:lstStyle/>
          <a:p>
            <a:pPr algn="ctr" fontAlgn="auto">
              <a:spcBef>
                <a:spcPct val="0"/>
              </a:spcBef>
              <a:spcAft>
                <a:spcPct val="0"/>
              </a:spcAft>
              <a:defRPr>
                <a:effectLst/>
              </a:defRPr>
            </a:pPr>
            <a:endParaRPr lang="ru-RU" sz="1600" kern="0">
              <a:solidFill>
                <a:prstClr val="white"/>
              </a:solidFill>
              <a:effectLst/>
              <a:latin typeface="Rosatom" panose="020B0503040504020204" pitchFamily="34" charset="-52"/>
              <a:ea typeface="Rosatom" panose="020B0503040504020204" pitchFamily="34" charset="-52"/>
              <a:cs typeface="+mn-cs"/>
            </a:endParaRPr>
          </a:p>
        </p:txBody>
      </p:sp>
      <p:grpSp>
        <p:nvGrpSpPr>
          <p:cNvPr id="32772" name="Группа 23"/>
          <p:cNvGrpSpPr/>
          <p:nvPr/>
        </p:nvGrpSpPr>
        <p:grpSpPr>
          <a:xfrm>
            <a:off x="244475" y="693165"/>
            <a:ext cx="11874500" cy="6059487"/>
            <a:chOff x="244562" y="516541"/>
            <a:chExt cx="11874010" cy="6059748"/>
          </a:xfrm>
          <a:effectLst/>
        </p:grpSpPr>
        <p:sp>
          <p:nvSpPr>
            <p:cNvPr id="25" name="Прямоугольник 24"/>
            <p:cNvSpPr/>
            <p:nvPr/>
          </p:nvSpPr>
          <p:spPr>
            <a:xfrm>
              <a:off x="265199" y="516541"/>
              <a:ext cx="11853373" cy="6059748"/>
            </a:xfrm>
            <a:prstGeom prst="rect">
              <a:avLst/>
            </a:prstGeom>
            <a:noFill/>
            <a:ln w="28575" cap="flat" cmpd="sng" algn="ctr">
              <a:solidFill>
                <a:srgbClr val="C00000"/>
              </a:solidFill>
              <a:prstDash val="sysDash"/>
              <a:miter lim="800000"/>
            </a:ln>
            <a:effectLst/>
          </p:spPr>
          <p:txBody>
            <a:bodyPr anchor="ctr"/>
            <a:lstStyle/>
            <a:p>
              <a:pPr algn="ctr" fontAlgn="auto">
                <a:spcBef>
                  <a:spcPct val="0"/>
                </a:spcBef>
                <a:spcAft>
                  <a:spcPct val="0"/>
                </a:spcAft>
                <a:defRPr>
                  <a:effectLst/>
                </a:defRPr>
              </a:pPr>
              <a:endParaRPr lang="ru-RU" sz="1600" kern="0">
                <a:solidFill>
                  <a:prstClr val="white"/>
                </a:solidFill>
                <a:effectLst/>
                <a:latin typeface="Rosatom" panose="020B0503040504020204" pitchFamily="34" charset="-52"/>
                <a:ea typeface="Rosatom" panose="020B0503040504020204" pitchFamily="34" charset="-52"/>
                <a:cs typeface="+mn-cs"/>
              </a:endParaRPr>
            </a:p>
          </p:txBody>
        </p:sp>
        <p:sp>
          <p:nvSpPr>
            <p:cNvPr id="32776" name="Прямоугольник 25"/>
            <p:cNvSpPr>
              <a:spLocks noChangeArrowheads="1"/>
            </p:cNvSpPr>
            <p:nvPr/>
          </p:nvSpPr>
          <p:spPr>
            <a:xfrm>
              <a:off x="244562" y="516541"/>
              <a:ext cx="1886487" cy="33563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effectLst/>
                  <a:latin typeface="Arial" pitchFamily="34" charset="0"/>
                </a:defRPr>
              </a:lvl1pPr>
              <a:lvl2pPr marL="742950" indent="-285750">
                <a:defRPr>
                  <a:solidFill>
                    <a:schemeClr val="tx1"/>
                  </a:solidFill>
                  <a:effectLst/>
                  <a:latin typeface="Arial" pitchFamily="34" charset="0"/>
                </a:defRPr>
              </a:lvl2pPr>
              <a:lvl3pPr marL="1143000" indent="-228600">
                <a:defRPr>
                  <a:solidFill>
                    <a:schemeClr val="tx1"/>
                  </a:solidFill>
                  <a:effectLst/>
                  <a:latin typeface="Arial" pitchFamily="34" charset="0"/>
                </a:defRPr>
              </a:lvl3pPr>
              <a:lvl4pPr marL="1600200" indent="-228600">
                <a:defRPr>
                  <a:solidFill>
                    <a:schemeClr val="tx1"/>
                  </a:solidFill>
                  <a:effectLst/>
                  <a:latin typeface="Arial" pitchFamily="34" charset="0"/>
                </a:defRPr>
              </a:lvl4pPr>
              <a:lvl5pPr marL="2057400" indent="-228600">
                <a:defRPr>
                  <a:solidFill>
                    <a:schemeClr val="tx1"/>
                  </a:solidFill>
                  <a:effectLst/>
                  <a:latin typeface="Arial" pitchFamily="34" charset="0"/>
                </a:defRPr>
              </a:lvl5pPr>
              <a:lvl6pPr marL="2514600" indent="-228600" fontAlgn="base">
                <a:spcBef>
                  <a:spcPct val="0"/>
                </a:spcBef>
                <a:spcAft>
                  <a:spcPct val="0"/>
                </a:spcAft>
                <a:defRPr>
                  <a:solidFill>
                    <a:schemeClr val="tx1"/>
                  </a:solidFill>
                  <a:effectLst/>
                  <a:latin typeface="Arial" pitchFamily="34" charset="0"/>
                </a:defRPr>
              </a:lvl6pPr>
              <a:lvl7pPr marL="2971800" indent="-228600" fontAlgn="base">
                <a:spcBef>
                  <a:spcPct val="0"/>
                </a:spcBef>
                <a:spcAft>
                  <a:spcPct val="0"/>
                </a:spcAft>
                <a:defRPr>
                  <a:solidFill>
                    <a:schemeClr val="tx1"/>
                  </a:solidFill>
                  <a:effectLst/>
                  <a:latin typeface="Arial" pitchFamily="34" charset="0"/>
                </a:defRPr>
              </a:lvl7pPr>
              <a:lvl8pPr marL="3429000" indent="-228600" fontAlgn="base">
                <a:spcBef>
                  <a:spcPct val="0"/>
                </a:spcBef>
                <a:spcAft>
                  <a:spcPct val="0"/>
                </a:spcAft>
                <a:defRPr>
                  <a:solidFill>
                    <a:schemeClr val="tx1"/>
                  </a:solidFill>
                  <a:effectLst/>
                  <a:latin typeface="Arial" pitchFamily="34" charset="0"/>
                </a:defRPr>
              </a:lvl8pPr>
              <a:lvl9pPr marL="3886200" indent="-228600" fontAlgn="base">
                <a:spcBef>
                  <a:spcPct val="0"/>
                </a:spcBef>
                <a:spcAft>
                  <a:spcPct val="0"/>
                </a:spcAft>
                <a:defRPr>
                  <a:solidFill>
                    <a:schemeClr val="tx1"/>
                  </a:solidFill>
                  <a:effectLst/>
                  <a:latin typeface="Arial" pitchFamily="34" charset="0"/>
                </a:defRPr>
              </a:lvl9pPr>
            </a:lstStyle>
            <a:p>
              <a:pPr rtl="0"/>
              <a:r>
                <a:rPr sz="1600" b="0" i="0" u="none" strike="noStrike">
                  <a:solidFill>
                    <a:srgbClr val="C00000"/>
                  </a:solidFill>
                  <a:effectLst/>
                  <a:highlight>
                    <a:srgbClr val="000000">
                      <a:alpha val="0"/>
                    </a:srgbClr>
                  </a:highlight>
                  <a:latin typeface="Rosatom"/>
                  <a:ea typeface="Rosatom"/>
                  <a:cs typeface="Rosatom"/>
                </a:rPr>
                <a:t>NATIONAL LEVEL</a:t>
              </a:r>
            </a:p>
          </p:txBody>
        </p:sp>
        <p:sp>
          <p:nvSpPr>
            <p:cNvPr id="32777" name="Заголовок 3"/>
            <p:cNvSpPr/>
            <p:nvPr>
              <p:custDataLst>
                <p:tags r:id="rId1"/>
              </p:custDataLst>
            </p:nvPr>
          </p:nvSpPr>
          <p:spPr>
            <a:xfrm>
              <a:off x="2464225" y="835748"/>
              <a:ext cx="3056042" cy="345183"/>
            </a:xfrm>
            <a:prstGeom prst="roundRect">
              <a:avLst>
                <a:gd name="adj" fmla="val 16667"/>
              </a:avLst>
            </a:prstGeom>
            <a:solidFill>
              <a:srgbClr val="4472C4"/>
            </a:solidFill>
            <a:ln>
              <a:noFill/>
            </a:ln>
            <a:effectLst/>
            <a:extLst>
              <a:ext uri="{91240B29-F687-4F45-9708-019B960494DF}">
                <a14:hiddenLine xmlns:a14="http://schemas.microsoft.com/office/drawing/2010/main" w="9525">
                  <a:solidFill>
                    <a:srgbClr val="000000"/>
                  </a:solidFill>
                  <a:round/>
                  <a:headEnd/>
                  <a:tailEnd/>
                </a14:hiddenLine>
              </a:ext>
            </a:extLst>
          </p:spPr>
          <p:txBody>
            <a:bodyPr anchor="ctr"/>
            <a:lstStyle>
              <a:lvl1pPr defTabSz="911225">
                <a:defRPr>
                  <a:solidFill>
                    <a:schemeClr val="tx1"/>
                  </a:solidFill>
                  <a:effectLst/>
                  <a:latin typeface="Arial" pitchFamily="34" charset="0"/>
                </a:defRPr>
              </a:lvl1pPr>
              <a:lvl2pPr marL="742950" indent="-285750" defTabSz="911225">
                <a:defRPr>
                  <a:solidFill>
                    <a:schemeClr val="tx1"/>
                  </a:solidFill>
                  <a:effectLst/>
                  <a:latin typeface="Arial" pitchFamily="34" charset="0"/>
                </a:defRPr>
              </a:lvl2pPr>
              <a:lvl3pPr marL="1143000" indent="-228600" defTabSz="911225">
                <a:defRPr>
                  <a:solidFill>
                    <a:schemeClr val="tx1"/>
                  </a:solidFill>
                  <a:effectLst/>
                  <a:latin typeface="Arial" pitchFamily="34" charset="0"/>
                </a:defRPr>
              </a:lvl3pPr>
              <a:lvl4pPr marL="1600200" indent="-228600" defTabSz="911225">
                <a:defRPr>
                  <a:solidFill>
                    <a:schemeClr val="tx1"/>
                  </a:solidFill>
                  <a:effectLst/>
                  <a:latin typeface="Arial" pitchFamily="34" charset="0"/>
                </a:defRPr>
              </a:lvl4pPr>
              <a:lvl5pPr marL="2057400" indent="-228600" defTabSz="911225">
                <a:defRPr>
                  <a:solidFill>
                    <a:schemeClr val="tx1"/>
                  </a:solidFill>
                  <a:effectLst/>
                  <a:latin typeface="Arial" pitchFamily="34" charset="0"/>
                </a:defRPr>
              </a:lvl5pPr>
              <a:lvl6pPr marL="2514600" indent="-228600" defTabSz="911225" fontAlgn="base">
                <a:spcBef>
                  <a:spcPct val="0"/>
                </a:spcBef>
                <a:spcAft>
                  <a:spcPct val="0"/>
                </a:spcAft>
                <a:defRPr>
                  <a:solidFill>
                    <a:schemeClr val="tx1"/>
                  </a:solidFill>
                  <a:effectLst/>
                  <a:latin typeface="Arial" pitchFamily="34" charset="0"/>
                </a:defRPr>
              </a:lvl6pPr>
              <a:lvl7pPr marL="2971800" indent="-228600" defTabSz="911225" fontAlgn="base">
                <a:spcBef>
                  <a:spcPct val="0"/>
                </a:spcBef>
                <a:spcAft>
                  <a:spcPct val="0"/>
                </a:spcAft>
                <a:defRPr>
                  <a:solidFill>
                    <a:schemeClr val="tx1"/>
                  </a:solidFill>
                  <a:effectLst/>
                  <a:latin typeface="Arial" pitchFamily="34" charset="0"/>
                </a:defRPr>
              </a:lvl7pPr>
              <a:lvl8pPr marL="3429000" indent="-228600" defTabSz="911225" fontAlgn="base">
                <a:spcBef>
                  <a:spcPct val="0"/>
                </a:spcBef>
                <a:spcAft>
                  <a:spcPct val="0"/>
                </a:spcAft>
                <a:defRPr>
                  <a:solidFill>
                    <a:schemeClr val="tx1"/>
                  </a:solidFill>
                  <a:effectLst/>
                  <a:latin typeface="Arial" pitchFamily="34" charset="0"/>
                </a:defRPr>
              </a:lvl8pPr>
              <a:lvl9pPr marL="3886200" indent="-228600" defTabSz="911225" fontAlgn="base">
                <a:spcBef>
                  <a:spcPct val="0"/>
                </a:spcBef>
                <a:spcAft>
                  <a:spcPct val="0"/>
                </a:spcAft>
                <a:defRPr>
                  <a:solidFill>
                    <a:schemeClr val="tx1"/>
                  </a:solidFill>
                  <a:effectLst/>
                  <a:latin typeface="Arial" pitchFamily="34" charset="0"/>
                </a:defRPr>
              </a:lvl9pPr>
            </a:lstStyle>
            <a:p>
              <a:pPr algn="ctr" rtl="0"/>
              <a:r>
                <a:rPr sz="1100" b="1" i="0" u="none" strike="noStrike">
                  <a:solidFill>
                    <a:srgbClr val="FFFFFF"/>
                  </a:solidFill>
                  <a:effectLst/>
                  <a:highlight>
                    <a:srgbClr val="000000">
                      <a:alpha val="0"/>
                    </a:srgbClr>
                  </a:highlight>
                  <a:latin typeface="Rosatom"/>
                  <a:ea typeface="Rosatom"/>
                  <a:cs typeface="Rosatom"/>
                </a:rPr>
                <a:t>NATIONAL ACTION PLAN FOR RADIATION EMERGENCY (URAP)</a:t>
              </a:r>
            </a:p>
          </p:txBody>
        </p:sp>
        <p:sp>
          <p:nvSpPr>
            <p:cNvPr id="32778" name="Заголовок 3"/>
            <p:cNvSpPr/>
            <p:nvPr>
              <p:custDataLst>
                <p:tags r:id="rId2"/>
              </p:custDataLst>
            </p:nvPr>
          </p:nvSpPr>
          <p:spPr>
            <a:xfrm>
              <a:off x="367024" y="837372"/>
              <a:ext cx="2020020" cy="343559"/>
            </a:xfrm>
            <a:prstGeom prst="roundRect">
              <a:avLst>
                <a:gd name="adj" fmla="val 16667"/>
              </a:avLst>
            </a:prstGeom>
            <a:solidFill>
              <a:srgbClr val="4472C4"/>
            </a:solidFill>
            <a:ln>
              <a:noFill/>
            </a:ln>
            <a:effectLst/>
            <a:extLst>
              <a:ext uri="{91240B29-F687-4F45-9708-019B960494DF}">
                <a14:hiddenLine xmlns:a14="http://schemas.microsoft.com/office/drawing/2010/main" w="9525">
                  <a:solidFill>
                    <a:srgbClr val="000000"/>
                  </a:solidFill>
                  <a:round/>
                  <a:headEnd/>
                  <a:tailEnd/>
                </a14:hiddenLine>
              </a:ext>
            </a:extLst>
          </p:spPr>
          <p:txBody>
            <a:bodyPr anchor="ctr"/>
            <a:lstStyle>
              <a:lvl1pPr defTabSz="911225">
                <a:defRPr>
                  <a:solidFill>
                    <a:schemeClr val="tx1"/>
                  </a:solidFill>
                  <a:effectLst/>
                  <a:latin typeface="Arial" pitchFamily="34" charset="0"/>
                </a:defRPr>
              </a:lvl1pPr>
              <a:lvl2pPr marL="742950" indent="-285750" defTabSz="911225">
                <a:defRPr>
                  <a:solidFill>
                    <a:schemeClr val="tx1"/>
                  </a:solidFill>
                  <a:effectLst/>
                  <a:latin typeface="Arial" pitchFamily="34" charset="0"/>
                </a:defRPr>
              </a:lvl2pPr>
              <a:lvl3pPr marL="1143000" indent="-228600" defTabSz="911225">
                <a:defRPr>
                  <a:solidFill>
                    <a:schemeClr val="tx1"/>
                  </a:solidFill>
                  <a:effectLst/>
                  <a:latin typeface="Arial" pitchFamily="34" charset="0"/>
                </a:defRPr>
              </a:lvl3pPr>
              <a:lvl4pPr marL="1600200" indent="-228600" defTabSz="911225">
                <a:defRPr>
                  <a:solidFill>
                    <a:schemeClr val="tx1"/>
                  </a:solidFill>
                  <a:effectLst/>
                  <a:latin typeface="Arial" pitchFamily="34" charset="0"/>
                </a:defRPr>
              </a:lvl4pPr>
              <a:lvl5pPr marL="2057400" indent="-228600" defTabSz="911225">
                <a:defRPr>
                  <a:solidFill>
                    <a:schemeClr val="tx1"/>
                  </a:solidFill>
                  <a:effectLst/>
                  <a:latin typeface="Arial" pitchFamily="34" charset="0"/>
                </a:defRPr>
              </a:lvl5pPr>
              <a:lvl6pPr marL="2514600" indent="-228600" defTabSz="911225" fontAlgn="base">
                <a:spcBef>
                  <a:spcPct val="0"/>
                </a:spcBef>
                <a:spcAft>
                  <a:spcPct val="0"/>
                </a:spcAft>
                <a:defRPr>
                  <a:solidFill>
                    <a:schemeClr val="tx1"/>
                  </a:solidFill>
                  <a:effectLst/>
                  <a:latin typeface="Arial" pitchFamily="34" charset="0"/>
                </a:defRPr>
              </a:lvl6pPr>
              <a:lvl7pPr marL="2971800" indent="-228600" defTabSz="911225" fontAlgn="base">
                <a:spcBef>
                  <a:spcPct val="0"/>
                </a:spcBef>
                <a:spcAft>
                  <a:spcPct val="0"/>
                </a:spcAft>
                <a:defRPr>
                  <a:solidFill>
                    <a:schemeClr val="tx1"/>
                  </a:solidFill>
                  <a:effectLst/>
                  <a:latin typeface="Arial" pitchFamily="34" charset="0"/>
                </a:defRPr>
              </a:lvl7pPr>
              <a:lvl8pPr marL="3429000" indent="-228600" defTabSz="911225" fontAlgn="base">
                <a:spcBef>
                  <a:spcPct val="0"/>
                </a:spcBef>
                <a:spcAft>
                  <a:spcPct val="0"/>
                </a:spcAft>
                <a:defRPr>
                  <a:solidFill>
                    <a:schemeClr val="tx1"/>
                  </a:solidFill>
                  <a:effectLst/>
                  <a:latin typeface="Arial" pitchFamily="34" charset="0"/>
                </a:defRPr>
              </a:lvl8pPr>
              <a:lvl9pPr marL="3886200" indent="-228600" defTabSz="911225" fontAlgn="base">
                <a:spcBef>
                  <a:spcPct val="0"/>
                </a:spcBef>
                <a:spcAft>
                  <a:spcPct val="0"/>
                </a:spcAft>
                <a:defRPr>
                  <a:solidFill>
                    <a:schemeClr val="tx1"/>
                  </a:solidFill>
                  <a:effectLst/>
                  <a:latin typeface="Arial" pitchFamily="34" charset="0"/>
                </a:defRPr>
              </a:lvl9pPr>
            </a:lstStyle>
            <a:p>
              <a:pPr algn="ctr" rtl="0"/>
              <a:r>
                <a:rPr sz="1100" b="1" i="0" u="none" strike="noStrike">
                  <a:solidFill>
                    <a:srgbClr val="FFFFFF"/>
                  </a:solidFill>
                  <a:effectLst/>
                  <a:highlight>
                    <a:srgbClr val="000000">
                      <a:alpha val="0"/>
                    </a:srgbClr>
                  </a:highlight>
                  <a:latin typeface="Rosatom"/>
                  <a:ea typeface="Rosatom"/>
                  <a:cs typeface="Rosatom"/>
                </a:rPr>
                <a:t>NATIONAL EMERGENCY RESPONSE PLAN</a:t>
              </a:r>
            </a:p>
          </p:txBody>
        </p:sp>
        <p:sp>
          <p:nvSpPr>
            <p:cNvPr id="32779" name="Заголовок 3"/>
            <p:cNvSpPr/>
            <p:nvPr>
              <p:custDataLst>
                <p:tags r:id="rId3"/>
              </p:custDataLst>
            </p:nvPr>
          </p:nvSpPr>
          <p:spPr>
            <a:xfrm>
              <a:off x="9060133" y="835746"/>
              <a:ext cx="2776269" cy="345185"/>
            </a:xfrm>
            <a:prstGeom prst="roundRect">
              <a:avLst>
                <a:gd name="adj" fmla="val 16667"/>
              </a:avLst>
            </a:prstGeom>
            <a:solidFill>
              <a:srgbClr val="4472C4"/>
            </a:solidFill>
            <a:ln>
              <a:noFill/>
            </a:ln>
            <a:effectLst/>
            <a:extLst>
              <a:ext uri="{91240B29-F687-4F45-9708-019B960494DF}">
                <a14:hiddenLine xmlns:a14="http://schemas.microsoft.com/office/drawing/2010/main" w="9525">
                  <a:solidFill>
                    <a:srgbClr val="000000"/>
                  </a:solidFill>
                  <a:round/>
                  <a:headEnd/>
                  <a:tailEnd/>
                </a14:hiddenLine>
              </a:ext>
            </a:extLst>
          </p:spPr>
          <p:txBody>
            <a:bodyPr anchor="ctr"/>
            <a:lstStyle>
              <a:lvl1pPr defTabSz="911225">
                <a:defRPr>
                  <a:solidFill>
                    <a:schemeClr val="tx1"/>
                  </a:solidFill>
                  <a:effectLst/>
                  <a:latin typeface="Arial" pitchFamily="34" charset="0"/>
                </a:defRPr>
              </a:lvl1pPr>
              <a:lvl2pPr marL="742950" indent="-285750" defTabSz="911225">
                <a:defRPr>
                  <a:solidFill>
                    <a:schemeClr val="tx1"/>
                  </a:solidFill>
                  <a:effectLst/>
                  <a:latin typeface="Arial" pitchFamily="34" charset="0"/>
                </a:defRPr>
              </a:lvl2pPr>
              <a:lvl3pPr marL="1143000" indent="-228600" defTabSz="911225">
                <a:defRPr>
                  <a:solidFill>
                    <a:schemeClr val="tx1"/>
                  </a:solidFill>
                  <a:effectLst/>
                  <a:latin typeface="Arial" pitchFamily="34" charset="0"/>
                </a:defRPr>
              </a:lvl3pPr>
              <a:lvl4pPr marL="1600200" indent="-228600" defTabSz="911225">
                <a:defRPr>
                  <a:solidFill>
                    <a:schemeClr val="tx1"/>
                  </a:solidFill>
                  <a:effectLst/>
                  <a:latin typeface="Arial" pitchFamily="34" charset="0"/>
                </a:defRPr>
              </a:lvl4pPr>
              <a:lvl5pPr marL="2057400" indent="-228600" defTabSz="911225">
                <a:defRPr>
                  <a:solidFill>
                    <a:schemeClr val="tx1"/>
                  </a:solidFill>
                  <a:effectLst/>
                  <a:latin typeface="Arial" pitchFamily="34" charset="0"/>
                </a:defRPr>
              </a:lvl5pPr>
              <a:lvl6pPr marL="2514600" indent="-228600" defTabSz="911225" fontAlgn="base">
                <a:spcBef>
                  <a:spcPct val="0"/>
                </a:spcBef>
                <a:spcAft>
                  <a:spcPct val="0"/>
                </a:spcAft>
                <a:defRPr>
                  <a:solidFill>
                    <a:schemeClr val="tx1"/>
                  </a:solidFill>
                  <a:effectLst/>
                  <a:latin typeface="Arial" pitchFamily="34" charset="0"/>
                </a:defRPr>
              </a:lvl6pPr>
              <a:lvl7pPr marL="2971800" indent="-228600" defTabSz="911225" fontAlgn="base">
                <a:spcBef>
                  <a:spcPct val="0"/>
                </a:spcBef>
                <a:spcAft>
                  <a:spcPct val="0"/>
                </a:spcAft>
                <a:defRPr>
                  <a:solidFill>
                    <a:schemeClr val="tx1"/>
                  </a:solidFill>
                  <a:effectLst/>
                  <a:latin typeface="Arial" pitchFamily="34" charset="0"/>
                </a:defRPr>
              </a:lvl7pPr>
              <a:lvl8pPr marL="3429000" indent="-228600" defTabSz="911225" fontAlgn="base">
                <a:spcBef>
                  <a:spcPct val="0"/>
                </a:spcBef>
                <a:spcAft>
                  <a:spcPct val="0"/>
                </a:spcAft>
                <a:defRPr>
                  <a:solidFill>
                    <a:schemeClr val="tx1"/>
                  </a:solidFill>
                  <a:effectLst/>
                  <a:latin typeface="Arial" pitchFamily="34" charset="0"/>
                </a:defRPr>
              </a:lvl8pPr>
              <a:lvl9pPr marL="3886200" indent="-228600" defTabSz="911225" fontAlgn="base">
                <a:spcBef>
                  <a:spcPct val="0"/>
                </a:spcBef>
                <a:spcAft>
                  <a:spcPct val="0"/>
                </a:spcAft>
                <a:defRPr>
                  <a:solidFill>
                    <a:schemeClr val="tx1"/>
                  </a:solidFill>
                  <a:effectLst/>
                  <a:latin typeface="Arial" pitchFamily="34" charset="0"/>
                </a:defRPr>
              </a:lvl9pPr>
            </a:lstStyle>
            <a:p>
              <a:pPr algn="ctr" rtl="0"/>
              <a:r>
                <a:rPr sz="1100" b="1" i="0" u="none" strike="noStrike">
                  <a:solidFill>
                    <a:srgbClr val="FFFFFF"/>
                  </a:solidFill>
                  <a:effectLst/>
                  <a:highlight>
                    <a:srgbClr val="000000">
                      <a:alpha val="0"/>
                    </a:srgbClr>
                  </a:highlight>
                  <a:latin typeface="Rosatom"/>
                  <a:ea typeface="Rosatom"/>
                  <a:cs typeface="Rosatom"/>
                </a:rPr>
                <a:t>ACTION PLAN IN THE EVENT OF MERSIN PROVINCE EMERGENCY </a:t>
              </a:r>
            </a:p>
          </p:txBody>
        </p:sp>
        <p:sp>
          <p:nvSpPr>
            <p:cNvPr id="32780" name="Заголовок 3"/>
            <p:cNvSpPr/>
            <p:nvPr>
              <p:custDataLst>
                <p:tags r:id="rId4"/>
              </p:custDataLst>
            </p:nvPr>
          </p:nvSpPr>
          <p:spPr>
            <a:xfrm>
              <a:off x="5618394" y="835746"/>
              <a:ext cx="3354303" cy="345185"/>
            </a:xfrm>
            <a:prstGeom prst="roundRect">
              <a:avLst>
                <a:gd name="adj" fmla="val 16667"/>
              </a:avLst>
            </a:prstGeom>
            <a:solidFill>
              <a:srgbClr val="4472C4"/>
            </a:solidFill>
            <a:ln>
              <a:noFill/>
            </a:ln>
            <a:effectLst/>
            <a:extLst>
              <a:ext uri="{91240B29-F687-4F45-9708-019B960494DF}">
                <a14:hiddenLine xmlns:a14="http://schemas.microsoft.com/office/drawing/2010/main" w="9525">
                  <a:solidFill>
                    <a:srgbClr val="000000"/>
                  </a:solidFill>
                  <a:round/>
                  <a:headEnd/>
                  <a:tailEnd/>
                </a14:hiddenLine>
              </a:ext>
            </a:extLst>
          </p:spPr>
          <p:txBody>
            <a:bodyPr anchor="ctr"/>
            <a:lstStyle>
              <a:lvl1pPr defTabSz="911225">
                <a:defRPr>
                  <a:solidFill>
                    <a:schemeClr val="tx1"/>
                  </a:solidFill>
                  <a:effectLst/>
                  <a:latin typeface="Arial" pitchFamily="34" charset="0"/>
                </a:defRPr>
              </a:lvl1pPr>
              <a:lvl2pPr marL="742950" indent="-285750" defTabSz="911225">
                <a:defRPr>
                  <a:solidFill>
                    <a:schemeClr val="tx1"/>
                  </a:solidFill>
                  <a:effectLst/>
                  <a:latin typeface="Arial" pitchFamily="34" charset="0"/>
                </a:defRPr>
              </a:lvl2pPr>
              <a:lvl3pPr marL="1143000" indent="-228600" defTabSz="911225">
                <a:defRPr>
                  <a:solidFill>
                    <a:schemeClr val="tx1"/>
                  </a:solidFill>
                  <a:effectLst/>
                  <a:latin typeface="Arial" pitchFamily="34" charset="0"/>
                </a:defRPr>
              </a:lvl3pPr>
              <a:lvl4pPr marL="1600200" indent="-228600" defTabSz="911225">
                <a:defRPr>
                  <a:solidFill>
                    <a:schemeClr val="tx1"/>
                  </a:solidFill>
                  <a:effectLst/>
                  <a:latin typeface="Arial" pitchFamily="34" charset="0"/>
                </a:defRPr>
              </a:lvl4pPr>
              <a:lvl5pPr marL="2057400" indent="-228600" defTabSz="911225">
                <a:defRPr>
                  <a:solidFill>
                    <a:schemeClr val="tx1"/>
                  </a:solidFill>
                  <a:effectLst/>
                  <a:latin typeface="Arial" pitchFamily="34" charset="0"/>
                </a:defRPr>
              </a:lvl5pPr>
              <a:lvl6pPr marL="2514600" indent="-228600" defTabSz="911225" fontAlgn="base">
                <a:spcBef>
                  <a:spcPct val="0"/>
                </a:spcBef>
                <a:spcAft>
                  <a:spcPct val="0"/>
                </a:spcAft>
                <a:defRPr>
                  <a:solidFill>
                    <a:schemeClr val="tx1"/>
                  </a:solidFill>
                  <a:effectLst/>
                  <a:latin typeface="Arial" pitchFamily="34" charset="0"/>
                </a:defRPr>
              </a:lvl6pPr>
              <a:lvl7pPr marL="2971800" indent="-228600" defTabSz="911225" fontAlgn="base">
                <a:spcBef>
                  <a:spcPct val="0"/>
                </a:spcBef>
                <a:spcAft>
                  <a:spcPct val="0"/>
                </a:spcAft>
                <a:defRPr>
                  <a:solidFill>
                    <a:schemeClr val="tx1"/>
                  </a:solidFill>
                  <a:effectLst/>
                  <a:latin typeface="Arial" pitchFamily="34" charset="0"/>
                </a:defRPr>
              </a:lvl7pPr>
              <a:lvl8pPr marL="3429000" indent="-228600" defTabSz="911225" fontAlgn="base">
                <a:spcBef>
                  <a:spcPct val="0"/>
                </a:spcBef>
                <a:spcAft>
                  <a:spcPct val="0"/>
                </a:spcAft>
                <a:defRPr>
                  <a:solidFill>
                    <a:schemeClr val="tx1"/>
                  </a:solidFill>
                  <a:effectLst/>
                  <a:latin typeface="Arial" pitchFamily="34" charset="0"/>
                </a:defRPr>
              </a:lvl8pPr>
              <a:lvl9pPr marL="3886200" indent="-228600" defTabSz="911225" fontAlgn="base">
                <a:spcBef>
                  <a:spcPct val="0"/>
                </a:spcBef>
                <a:spcAft>
                  <a:spcPct val="0"/>
                </a:spcAft>
                <a:defRPr>
                  <a:solidFill>
                    <a:schemeClr val="tx1"/>
                  </a:solidFill>
                  <a:effectLst/>
                  <a:latin typeface="Arial" pitchFamily="34" charset="0"/>
                </a:defRPr>
              </a:lvl9pPr>
            </a:lstStyle>
            <a:p>
              <a:pPr algn="ctr" rtl="0"/>
              <a:r>
                <a:rPr sz="1100" b="1" i="0" u="none" strike="noStrike">
                  <a:solidFill>
                    <a:srgbClr val="FFFFFF"/>
                  </a:solidFill>
                  <a:effectLst/>
                  <a:highlight>
                    <a:srgbClr val="000000">
                      <a:alpha val="0"/>
                    </a:srgbClr>
                  </a:highlight>
                  <a:latin typeface="Rosatom"/>
                  <a:ea typeface="Rosatom"/>
                  <a:cs typeface="Rosatom"/>
                </a:rPr>
                <a:t>ACTION PLAN IN THE EVENT OF MERSIN PROVINCE RADIATION EMERGENCY</a:t>
              </a:r>
            </a:p>
          </p:txBody>
        </p:sp>
        <p:sp>
          <p:nvSpPr>
            <p:cNvPr id="31" name="Скругленный прямоугольник 30"/>
            <p:cNvSpPr/>
            <p:nvPr/>
          </p:nvSpPr>
          <p:spPr>
            <a:xfrm>
              <a:off x="3132106" y="595919"/>
              <a:ext cx="963572" cy="166694"/>
            </a:xfrm>
            <a:prstGeom prst="roundRect">
              <a:avLst/>
            </a:prstGeom>
            <a:solidFill>
              <a:srgbClr val="ED7D31"/>
            </a:solidFill>
            <a:ln w="12700" cap="flat" cmpd="sng" algn="ctr">
              <a:solidFill>
                <a:srgbClr val="ED7D31">
                  <a:shade val="50000"/>
                </a:srgbClr>
              </a:solidFill>
              <a:prstDash val="solid"/>
              <a:miter lim="800000"/>
            </a:ln>
            <a:effectLst/>
          </p:spPr>
          <p:txBody>
            <a:bodyPr anchor="ctr"/>
            <a:lstStyle/>
            <a:p>
              <a:pPr algn="ctr" rtl="0" fontAlgn="auto">
                <a:spcBef>
                  <a:spcPct val="0"/>
                </a:spcBef>
                <a:spcAft>
                  <a:spcPct val="0"/>
                </a:spcAft>
                <a:defRPr>
                  <a:effectLst/>
                </a:defRPr>
              </a:pPr>
              <a:r>
                <a:rPr sz="700" b="1" i="0" u="none" strike="noStrike" kern="0">
                  <a:solidFill>
                    <a:srgbClr val="FFFFFF"/>
                  </a:solidFill>
                  <a:effectLst/>
                  <a:highlight>
                    <a:srgbClr val="000000">
                      <a:alpha val="0"/>
                    </a:srgbClr>
                  </a:highlight>
                  <a:latin typeface="Rosatom"/>
                  <a:ea typeface="Rosatom"/>
                  <a:cs typeface="+mn-cs"/>
                </a:rPr>
                <a:t>Man-made emergencies</a:t>
              </a:r>
            </a:p>
          </p:txBody>
        </p:sp>
        <p:sp>
          <p:nvSpPr>
            <p:cNvPr id="32" name="Скругленный прямоугольник 31"/>
            <p:cNvSpPr/>
            <p:nvPr/>
          </p:nvSpPr>
          <p:spPr>
            <a:xfrm>
              <a:off x="4148064" y="595919"/>
              <a:ext cx="965160" cy="166694"/>
            </a:xfrm>
            <a:prstGeom prst="roundRect">
              <a:avLst/>
            </a:prstGeom>
            <a:solidFill>
              <a:srgbClr val="70AD47"/>
            </a:solidFill>
            <a:ln w="12700" cap="flat" cmpd="sng" algn="ctr">
              <a:solidFill>
                <a:srgbClr val="70AD47">
                  <a:shade val="50000"/>
                </a:srgbClr>
              </a:solidFill>
              <a:prstDash val="solid"/>
              <a:miter lim="800000"/>
            </a:ln>
            <a:effectLst/>
          </p:spPr>
          <p:txBody>
            <a:bodyPr anchor="ctr"/>
            <a:lstStyle/>
            <a:p>
              <a:pPr algn="ctr" rtl="0" fontAlgn="auto">
                <a:spcBef>
                  <a:spcPct val="0"/>
                </a:spcBef>
                <a:spcAft>
                  <a:spcPct val="0"/>
                </a:spcAft>
                <a:defRPr>
                  <a:effectLst/>
                </a:defRPr>
              </a:pPr>
              <a:r>
                <a:rPr sz="700" b="1" i="0" u="none" strike="noStrike" kern="0">
                  <a:solidFill>
                    <a:srgbClr val="FFFFFF"/>
                  </a:solidFill>
                  <a:effectLst/>
                  <a:highlight>
                    <a:srgbClr val="000000">
                      <a:alpha val="0"/>
                    </a:srgbClr>
                  </a:highlight>
                  <a:latin typeface="Rosatom"/>
                  <a:ea typeface="Rosatom"/>
                  <a:cs typeface="+mn-cs"/>
                </a:rPr>
                <a:t>Natural emergencies</a:t>
              </a:r>
            </a:p>
          </p:txBody>
        </p:sp>
        <p:sp>
          <p:nvSpPr>
            <p:cNvPr id="33" name="Скругленный прямоугольник 32"/>
            <p:cNvSpPr/>
            <p:nvPr/>
          </p:nvSpPr>
          <p:spPr>
            <a:xfrm>
              <a:off x="5165609" y="595919"/>
              <a:ext cx="957223" cy="174633"/>
            </a:xfrm>
            <a:prstGeom prst="roundRect">
              <a:avLst/>
            </a:prstGeom>
            <a:solidFill>
              <a:srgbClr val="FF0000"/>
            </a:solidFill>
            <a:ln w="12700" cap="flat" cmpd="sng" algn="ctr">
              <a:solidFill>
                <a:srgbClr val="C00000"/>
              </a:solidFill>
              <a:prstDash val="solid"/>
              <a:miter lim="800000"/>
            </a:ln>
            <a:effectLst/>
          </p:spPr>
          <p:txBody>
            <a:bodyPr anchor="ctr"/>
            <a:lstStyle/>
            <a:p>
              <a:pPr algn="ctr" rtl="0" fontAlgn="auto">
                <a:spcBef>
                  <a:spcPct val="0"/>
                </a:spcBef>
                <a:spcAft>
                  <a:spcPct val="0"/>
                </a:spcAft>
                <a:defRPr>
                  <a:effectLst/>
                </a:defRPr>
              </a:pPr>
              <a:r>
                <a:rPr sz="700" b="1" i="0" u="none" strike="noStrike" kern="0">
                  <a:solidFill>
                    <a:srgbClr val="FFFFFF"/>
                  </a:solidFill>
                  <a:effectLst/>
                  <a:highlight>
                    <a:srgbClr val="000000">
                      <a:alpha val="0"/>
                    </a:srgbClr>
                  </a:highlight>
                  <a:latin typeface="Rosatom"/>
                  <a:ea typeface="Rosatom"/>
                  <a:cs typeface="+mn-cs"/>
                </a:rPr>
                <a:t>Chemical emergencies</a:t>
              </a:r>
            </a:p>
          </p:txBody>
        </p:sp>
        <p:sp>
          <p:nvSpPr>
            <p:cNvPr id="34" name="Скругленный прямоугольник 33"/>
            <p:cNvSpPr/>
            <p:nvPr/>
          </p:nvSpPr>
          <p:spPr>
            <a:xfrm>
              <a:off x="6183155" y="595919"/>
              <a:ext cx="1123904" cy="171457"/>
            </a:xfrm>
            <a:prstGeom prst="roundRect">
              <a:avLst/>
            </a:prstGeom>
            <a:solidFill>
              <a:srgbClr val="FFC000"/>
            </a:solidFill>
            <a:ln w="12700" cap="flat" cmpd="sng" algn="ctr">
              <a:solidFill>
                <a:srgbClr val="FFC000">
                  <a:shade val="50000"/>
                </a:srgbClr>
              </a:solidFill>
              <a:prstDash val="solid"/>
              <a:miter lim="800000"/>
            </a:ln>
            <a:effectLst/>
          </p:spPr>
          <p:txBody>
            <a:bodyPr anchor="ctr"/>
            <a:lstStyle/>
            <a:p>
              <a:pPr algn="ctr" rtl="0" fontAlgn="auto">
                <a:spcBef>
                  <a:spcPct val="0"/>
                </a:spcBef>
                <a:spcAft>
                  <a:spcPct val="0"/>
                </a:spcAft>
                <a:defRPr>
                  <a:effectLst/>
                </a:defRPr>
              </a:pPr>
              <a:r>
                <a:rPr sz="700" b="1" i="0" u="none" strike="noStrike" kern="0">
                  <a:solidFill>
                    <a:srgbClr val="FFFFFF"/>
                  </a:solidFill>
                  <a:effectLst/>
                  <a:highlight>
                    <a:srgbClr val="000000">
                      <a:alpha val="0"/>
                    </a:srgbClr>
                  </a:highlight>
                  <a:latin typeface="Rosatom"/>
                  <a:ea typeface="Rosatom"/>
                  <a:cs typeface="+mn-cs"/>
                </a:rPr>
                <a:t>Radiological emergencies</a:t>
              </a:r>
            </a:p>
          </p:txBody>
        </p:sp>
        <p:sp>
          <p:nvSpPr>
            <p:cNvPr id="35" name="Скругленный прямоугольник 34"/>
            <p:cNvSpPr/>
            <p:nvPr/>
          </p:nvSpPr>
          <p:spPr>
            <a:xfrm>
              <a:off x="366795" y="1221421"/>
              <a:ext cx="10672322" cy="296875"/>
            </a:xfrm>
            <a:prstGeom prst="roundRect">
              <a:avLst>
                <a:gd name="adj" fmla="val 18951"/>
              </a:avLst>
            </a:prstGeom>
            <a:solidFill>
              <a:srgbClr val="70AD47"/>
            </a:solidFill>
            <a:ln w="19050" cap="flat" cmpd="sng" algn="ctr">
              <a:solidFill>
                <a:sysClr val="window" lastClr="FFFFFF"/>
              </a:solidFill>
              <a:prstDash val="solid"/>
              <a:miter lim="800000"/>
            </a:ln>
            <a:effectLst/>
          </p:spPr>
          <p:txBody>
            <a:bodyPr anchor="ctr"/>
            <a:lstStyle/>
            <a:p>
              <a:pPr algn="ctr" rtl="0" fontAlgn="auto">
                <a:spcBef>
                  <a:spcPct val="0"/>
                </a:spcBef>
                <a:spcAft>
                  <a:spcPct val="0"/>
                </a:spcAft>
                <a:defRPr>
                  <a:effectLst/>
                </a:defRPr>
              </a:pPr>
              <a:r>
                <a:rPr sz="1000" b="1" i="0" u="none" strike="noStrike" kern="0">
                  <a:solidFill>
                    <a:srgbClr val="FFFFFF"/>
                  </a:solidFill>
                  <a:effectLst/>
                  <a:highlight>
                    <a:srgbClr val="000000">
                      <a:alpha val="0"/>
                    </a:srgbClr>
                  </a:highlight>
                  <a:latin typeface="Rosatom"/>
                  <a:ea typeface="Rosatom"/>
                  <a:cs typeface="+mn-cs"/>
                </a:rPr>
                <a:t>AKKUYU NPP PROJECT LICENSING BASIS SUBJECT TO ACCOUNTING DURING PLANNING IN THE EVENT OF EMERGENCY (RD RT, IAEA, RD RF)</a:t>
              </a:r>
            </a:p>
          </p:txBody>
        </p:sp>
        <p:sp>
          <p:nvSpPr>
            <p:cNvPr id="36" name="Заголовок 3"/>
            <p:cNvSpPr txBox="1"/>
            <p:nvPr>
              <p:custDataLst>
                <p:tags r:id="rId5"/>
              </p:custDataLst>
            </p:nvPr>
          </p:nvSpPr>
          <p:spPr>
            <a:xfrm>
              <a:off x="455691" y="1959640"/>
              <a:ext cx="3070098" cy="522310"/>
            </a:xfrm>
            <a:prstGeom prst="roundRect">
              <a:avLst/>
            </a:prstGeom>
            <a:solidFill>
              <a:srgbClr val="4472C4"/>
            </a:solidFill>
            <a:effectLst/>
          </p:spPr>
          <p:txBody>
            <a:bodyPr anchor="ctr"/>
            <a:lstStyle/>
            <a:p>
              <a:pPr algn="ctr" defTabSz="911690">
                <a:spcBef>
                  <a:spcPct val="0"/>
                </a:spcBef>
                <a:spcAft>
                  <a:spcPct val="0"/>
                </a:spcAft>
                <a:defRPr>
                  <a:effectLst/>
                </a:defRPr>
              </a:pPr>
              <a:r>
                <a:rPr lang="en-US" sz="1000" b="1" dirty="0">
                  <a:solidFill>
                    <a:srgbClr val="FFFFFF"/>
                  </a:solidFill>
                  <a:highlight>
                    <a:srgbClr val="000000">
                      <a:alpha val="0"/>
                    </a:srgbClr>
                  </a:highlight>
                  <a:latin typeface="Rosatom"/>
                  <a:ea typeface="Rosatom"/>
                </a:rPr>
                <a:t>PLAN for response to radiation emergencies at the Akkuyu NPP site</a:t>
              </a:r>
              <a:r>
                <a:rPr lang="ru-RU" sz="1000" b="1" dirty="0">
                  <a:solidFill>
                    <a:srgbClr val="FFFFFF"/>
                  </a:solidFill>
                  <a:highlight>
                    <a:srgbClr val="000000">
                      <a:alpha val="0"/>
                    </a:srgbClr>
                  </a:highlight>
                  <a:latin typeface="Rosatom"/>
                  <a:ea typeface="Rosatom"/>
                </a:rPr>
                <a:t> </a:t>
              </a:r>
              <a:r>
                <a:rPr sz="1000" b="1" i="0" u="none" strike="noStrike" dirty="0">
                  <a:solidFill>
                    <a:srgbClr val="FFFFFF"/>
                  </a:solidFill>
                  <a:effectLst/>
                  <a:highlight>
                    <a:srgbClr val="000000">
                      <a:alpha val="0"/>
                    </a:srgbClr>
                  </a:highlight>
                  <a:latin typeface="Rosatom"/>
                  <a:ea typeface="Rosatom"/>
                  <a:cs typeface="+mn-cs"/>
                </a:rPr>
                <a:t>(EMERGENCY PLAN)</a:t>
              </a:r>
            </a:p>
          </p:txBody>
        </p:sp>
        <p:sp>
          <p:nvSpPr>
            <p:cNvPr id="32787" name="Заголовок 3"/>
            <p:cNvSpPr/>
            <p:nvPr>
              <p:custDataLst>
                <p:tags r:id="rId6"/>
              </p:custDataLst>
            </p:nvPr>
          </p:nvSpPr>
          <p:spPr>
            <a:xfrm>
              <a:off x="3736577" y="2404873"/>
              <a:ext cx="3731024" cy="517982"/>
            </a:xfrm>
            <a:prstGeom prst="roundRect">
              <a:avLst>
                <a:gd name="adj" fmla="val 16667"/>
              </a:avLst>
            </a:prstGeom>
            <a:solidFill>
              <a:srgbClr val="4472C4"/>
            </a:solidFill>
            <a:ln>
              <a:noFill/>
            </a:ln>
            <a:effectLst/>
            <a:extLst>
              <a:ext uri="{91240B29-F687-4F45-9708-019B960494DF}">
                <a14:hiddenLine xmlns:a14="http://schemas.microsoft.com/office/drawing/2010/main" w="9525">
                  <a:solidFill>
                    <a:srgbClr val="000000"/>
                  </a:solidFill>
                  <a:round/>
                  <a:headEnd/>
                  <a:tailEnd/>
                </a14:hiddenLine>
              </a:ext>
            </a:extLst>
          </p:spPr>
          <p:txBody>
            <a:bodyPr anchor="ctr"/>
            <a:lstStyle>
              <a:lvl1pPr defTabSz="911225">
                <a:defRPr>
                  <a:solidFill>
                    <a:schemeClr val="tx1"/>
                  </a:solidFill>
                  <a:effectLst/>
                  <a:latin typeface="Arial" pitchFamily="34" charset="0"/>
                </a:defRPr>
              </a:lvl1pPr>
              <a:lvl2pPr marL="742950" indent="-285750" defTabSz="911225">
                <a:defRPr>
                  <a:solidFill>
                    <a:schemeClr val="tx1"/>
                  </a:solidFill>
                  <a:effectLst/>
                  <a:latin typeface="Arial" pitchFamily="34" charset="0"/>
                </a:defRPr>
              </a:lvl2pPr>
              <a:lvl3pPr marL="1143000" indent="-228600" defTabSz="911225">
                <a:defRPr>
                  <a:solidFill>
                    <a:schemeClr val="tx1"/>
                  </a:solidFill>
                  <a:effectLst/>
                  <a:latin typeface="Arial" pitchFamily="34" charset="0"/>
                </a:defRPr>
              </a:lvl3pPr>
              <a:lvl4pPr marL="1600200" indent="-228600" defTabSz="911225">
                <a:defRPr>
                  <a:solidFill>
                    <a:schemeClr val="tx1"/>
                  </a:solidFill>
                  <a:effectLst/>
                  <a:latin typeface="Arial" pitchFamily="34" charset="0"/>
                </a:defRPr>
              </a:lvl4pPr>
              <a:lvl5pPr marL="2057400" indent="-228600" defTabSz="911225">
                <a:defRPr>
                  <a:solidFill>
                    <a:schemeClr val="tx1"/>
                  </a:solidFill>
                  <a:effectLst/>
                  <a:latin typeface="Arial" pitchFamily="34" charset="0"/>
                </a:defRPr>
              </a:lvl5pPr>
              <a:lvl6pPr marL="2514600" indent="-228600" defTabSz="911225" fontAlgn="base">
                <a:spcBef>
                  <a:spcPct val="0"/>
                </a:spcBef>
                <a:spcAft>
                  <a:spcPct val="0"/>
                </a:spcAft>
                <a:defRPr>
                  <a:solidFill>
                    <a:schemeClr val="tx1"/>
                  </a:solidFill>
                  <a:effectLst/>
                  <a:latin typeface="Arial" pitchFamily="34" charset="0"/>
                </a:defRPr>
              </a:lvl6pPr>
              <a:lvl7pPr marL="2971800" indent="-228600" defTabSz="911225" fontAlgn="base">
                <a:spcBef>
                  <a:spcPct val="0"/>
                </a:spcBef>
                <a:spcAft>
                  <a:spcPct val="0"/>
                </a:spcAft>
                <a:defRPr>
                  <a:solidFill>
                    <a:schemeClr val="tx1"/>
                  </a:solidFill>
                  <a:effectLst/>
                  <a:latin typeface="Arial" pitchFamily="34" charset="0"/>
                </a:defRPr>
              </a:lvl7pPr>
              <a:lvl8pPr marL="3429000" indent="-228600" defTabSz="911225" fontAlgn="base">
                <a:spcBef>
                  <a:spcPct val="0"/>
                </a:spcBef>
                <a:spcAft>
                  <a:spcPct val="0"/>
                </a:spcAft>
                <a:defRPr>
                  <a:solidFill>
                    <a:schemeClr val="tx1"/>
                  </a:solidFill>
                  <a:effectLst/>
                  <a:latin typeface="Arial" pitchFamily="34" charset="0"/>
                </a:defRPr>
              </a:lvl8pPr>
              <a:lvl9pPr marL="3886200" indent="-228600" defTabSz="911225" fontAlgn="base">
                <a:spcBef>
                  <a:spcPct val="0"/>
                </a:spcBef>
                <a:spcAft>
                  <a:spcPct val="0"/>
                </a:spcAft>
                <a:defRPr>
                  <a:solidFill>
                    <a:schemeClr val="tx1"/>
                  </a:solidFill>
                  <a:effectLst/>
                  <a:latin typeface="Arial" pitchFamily="34" charset="0"/>
                </a:defRPr>
              </a:lvl9pPr>
            </a:lstStyle>
            <a:p>
              <a:pPr algn="ctr" rtl="0"/>
              <a:r>
                <a:rPr sz="900" b="1" i="0" u="none" strike="noStrike">
                  <a:solidFill>
                    <a:srgbClr val="FFFFFF"/>
                  </a:solidFill>
                  <a:effectLst/>
                  <a:highlight>
                    <a:srgbClr val="000000">
                      <a:alpha val="0"/>
                    </a:srgbClr>
                  </a:highlight>
                  <a:latin typeface="Rosatom"/>
                  <a:ea typeface="Rosatom"/>
                  <a:cs typeface="Rosatom"/>
                </a:rPr>
                <a:t>SAFETY MANAGEMENT SYSTEM AT THE AKKUYU NPP FACILITIES</a:t>
              </a:r>
            </a:p>
            <a:p>
              <a:pPr algn="ctr" rtl="0"/>
              <a:r>
                <a:rPr sz="900" b="1" i="0" u="none" strike="noStrike">
                  <a:solidFill>
                    <a:srgbClr val="FFFFFF"/>
                  </a:solidFill>
                  <a:effectLst/>
                  <a:highlight>
                    <a:srgbClr val="000000">
                      <a:alpha val="0"/>
                    </a:srgbClr>
                  </a:highlight>
                  <a:latin typeface="Rosatom"/>
                  <a:ea typeface="Rosatom"/>
                  <a:cs typeface="Rosatom"/>
                </a:rPr>
                <a:t>RELATED TO HANDLING HAZARDOUS SUBSTANCES</a:t>
              </a:r>
            </a:p>
          </p:txBody>
        </p:sp>
        <p:sp>
          <p:nvSpPr>
            <p:cNvPr id="32788" name="Прямоугольник 37"/>
            <p:cNvSpPr>
              <a:spLocks noChangeArrowheads="1"/>
            </p:cNvSpPr>
            <p:nvPr>
              <p:custDataLst>
                <p:tags r:id="rId7"/>
              </p:custDataLst>
            </p:nvPr>
          </p:nvSpPr>
          <p:spPr>
            <a:xfrm>
              <a:off x="367024" y="2758173"/>
              <a:ext cx="3550133" cy="169340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1450" indent="-171450" defTabSz="911225">
                <a:defRPr>
                  <a:solidFill>
                    <a:schemeClr val="tx1"/>
                  </a:solidFill>
                  <a:effectLst/>
                  <a:latin typeface="Arial" pitchFamily="34" charset="0"/>
                </a:defRPr>
              </a:lvl1pPr>
              <a:lvl2pPr marL="742950" indent="-285750" defTabSz="911225">
                <a:defRPr>
                  <a:solidFill>
                    <a:schemeClr val="tx1"/>
                  </a:solidFill>
                  <a:effectLst/>
                  <a:latin typeface="Arial" pitchFamily="34" charset="0"/>
                </a:defRPr>
              </a:lvl2pPr>
              <a:lvl3pPr marL="1143000" indent="-228600" defTabSz="911225">
                <a:defRPr>
                  <a:solidFill>
                    <a:schemeClr val="tx1"/>
                  </a:solidFill>
                  <a:effectLst/>
                  <a:latin typeface="Arial" pitchFamily="34" charset="0"/>
                </a:defRPr>
              </a:lvl3pPr>
              <a:lvl4pPr marL="1600200" indent="-228600" defTabSz="911225">
                <a:defRPr>
                  <a:solidFill>
                    <a:schemeClr val="tx1"/>
                  </a:solidFill>
                  <a:effectLst/>
                  <a:latin typeface="Arial" pitchFamily="34" charset="0"/>
                </a:defRPr>
              </a:lvl4pPr>
              <a:lvl5pPr marL="2057400" indent="-228600" defTabSz="911225">
                <a:defRPr>
                  <a:solidFill>
                    <a:schemeClr val="tx1"/>
                  </a:solidFill>
                  <a:effectLst/>
                  <a:latin typeface="Arial" pitchFamily="34" charset="0"/>
                </a:defRPr>
              </a:lvl5pPr>
              <a:lvl6pPr marL="2514600" indent="-228600" defTabSz="911225" fontAlgn="base">
                <a:spcBef>
                  <a:spcPct val="0"/>
                </a:spcBef>
                <a:spcAft>
                  <a:spcPct val="0"/>
                </a:spcAft>
                <a:defRPr>
                  <a:solidFill>
                    <a:schemeClr val="tx1"/>
                  </a:solidFill>
                  <a:effectLst/>
                  <a:latin typeface="Arial" pitchFamily="34" charset="0"/>
                </a:defRPr>
              </a:lvl6pPr>
              <a:lvl7pPr marL="2971800" indent="-228600" defTabSz="911225" fontAlgn="base">
                <a:spcBef>
                  <a:spcPct val="0"/>
                </a:spcBef>
                <a:spcAft>
                  <a:spcPct val="0"/>
                </a:spcAft>
                <a:defRPr>
                  <a:solidFill>
                    <a:schemeClr val="tx1"/>
                  </a:solidFill>
                  <a:effectLst/>
                  <a:latin typeface="Arial" pitchFamily="34" charset="0"/>
                </a:defRPr>
              </a:lvl7pPr>
              <a:lvl8pPr marL="3429000" indent="-228600" defTabSz="911225" fontAlgn="base">
                <a:spcBef>
                  <a:spcPct val="0"/>
                </a:spcBef>
                <a:spcAft>
                  <a:spcPct val="0"/>
                </a:spcAft>
                <a:defRPr>
                  <a:solidFill>
                    <a:schemeClr val="tx1"/>
                  </a:solidFill>
                  <a:effectLst/>
                  <a:latin typeface="Arial" pitchFamily="34" charset="0"/>
                </a:defRPr>
              </a:lvl8pPr>
              <a:lvl9pPr marL="3886200" indent="-228600" defTabSz="911225" fontAlgn="base">
                <a:spcBef>
                  <a:spcPct val="0"/>
                </a:spcBef>
                <a:spcAft>
                  <a:spcPct val="0"/>
                </a:spcAft>
                <a:defRPr>
                  <a:solidFill>
                    <a:schemeClr val="tx1"/>
                  </a:solidFill>
                  <a:effectLst/>
                  <a:latin typeface="Arial" pitchFamily="34" charset="0"/>
                </a:defRPr>
              </a:lvl9pPr>
            </a:lstStyle>
            <a:p>
              <a:pPr rtl="0">
                <a:spcBef>
                  <a:spcPts val="600"/>
                </a:spcBef>
                <a:buFont typeface="Arial" pitchFamily="34" charset="0"/>
                <a:buChar char="•"/>
              </a:pPr>
              <a:r>
                <a:rPr sz="900" b="0" i="0" u="none" strike="noStrike">
                  <a:effectLst/>
                  <a:highlight>
                    <a:srgbClr val="000000">
                      <a:alpha val="0"/>
                    </a:srgbClr>
                  </a:highlight>
                  <a:latin typeface="Rosatom"/>
                  <a:ea typeface="Rosatom"/>
                  <a:cs typeface="Rosatom"/>
                </a:rPr>
                <a:t>Comprehensive description of emergency response organization at the Akkuyu NPP site, distribution of responsibilites and duties</a:t>
              </a:r>
            </a:p>
            <a:p>
              <a:pPr rtl="0">
                <a:spcBef>
                  <a:spcPts val="600"/>
                </a:spcBef>
                <a:buFont typeface="Arial" pitchFamily="34" charset="0"/>
                <a:buChar char="•"/>
              </a:pPr>
              <a:r>
                <a:rPr sz="900" b="0" i="0" u="none" strike="noStrike">
                  <a:effectLst/>
                  <a:highlight>
                    <a:srgbClr val="000000">
                      <a:alpha val="0"/>
                    </a:srgbClr>
                  </a:highlight>
                  <a:latin typeface="Rosatom"/>
                  <a:ea typeface="Rosatom"/>
                  <a:cs typeface="Rosatom"/>
                </a:rPr>
                <a:t>Classification of emergencies and criteria for declaring the "emergency preparedness" and "emergency" staes, EAL, action plans of the persons in charge and the personnel.</a:t>
              </a:r>
            </a:p>
            <a:p>
              <a:pPr rtl="0">
                <a:spcBef>
                  <a:spcPts val="600"/>
                </a:spcBef>
                <a:buFont typeface="Arial" pitchFamily="34" charset="0"/>
                <a:buChar char="•"/>
              </a:pPr>
              <a:r>
                <a:rPr sz="900" b="0" i="0" u="none" strike="noStrike">
                  <a:effectLst/>
                  <a:highlight>
                    <a:srgbClr val="000000">
                      <a:alpha val="0"/>
                    </a:srgbClr>
                  </a:highlight>
                  <a:latin typeface="Rosatom"/>
                  <a:ea typeface="Rosatom"/>
                  <a:cs typeface="Rosatom"/>
                </a:rPr>
                <a:t>Propensity of the site to disasters, actions in radiation emergencies caused by impacts of the natural environment</a:t>
              </a:r>
            </a:p>
            <a:p>
              <a:pPr rtl="0">
                <a:spcBef>
                  <a:spcPts val="600"/>
                </a:spcBef>
                <a:buFont typeface="Arial" pitchFamily="34" charset="0"/>
                <a:buChar char="•"/>
              </a:pPr>
              <a:r>
                <a:rPr sz="900" b="0" i="0" u="none" strike="noStrike">
                  <a:effectLst/>
                  <a:highlight>
                    <a:srgbClr val="000000">
                      <a:alpha val="0"/>
                    </a:srgbClr>
                  </a:highlight>
                  <a:latin typeface="Rosatom"/>
                  <a:ea typeface="Rosatom"/>
                  <a:cs typeface="Rosatom"/>
                </a:rPr>
                <a:t>Principles of liquidation annunciation and communication actions, interaction with the external organizations</a:t>
              </a:r>
            </a:p>
          </p:txBody>
        </p:sp>
        <p:sp>
          <p:nvSpPr>
            <p:cNvPr id="39" name="Заголовок 3"/>
            <p:cNvSpPr txBox="1"/>
            <p:nvPr>
              <p:custDataLst>
                <p:tags r:id="rId8"/>
              </p:custDataLst>
            </p:nvPr>
          </p:nvSpPr>
          <p:spPr>
            <a:xfrm>
              <a:off x="7678518" y="2682023"/>
              <a:ext cx="4327346" cy="527073"/>
            </a:xfrm>
            <a:prstGeom prst="roundRect">
              <a:avLst/>
            </a:prstGeom>
            <a:solidFill>
              <a:srgbClr val="4472C4"/>
            </a:solidFill>
            <a:effectLst/>
          </p:spPr>
          <p:txBody>
            <a:bodyPr anchor="ctr"/>
            <a:lstStyle/>
            <a:p>
              <a:pPr algn="ctr" defTabSz="911690" rtl="0" fontAlgn="auto">
                <a:spcBef>
                  <a:spcPct val="0"/>
                </a:spcBef>
                <a:spcAft>
                  <a:spcPct val="0"/>
                </a:spcAft>
                <a:defRPr>
                  <a:effectLst/>
                </a:defRPr>
              </a:pPr>
              <a:r>
                <a:rPr sz="1000" b="1" i="0" u="none" strike="noStrike">
                  <a:solidFill>
                    <a:srgbClr val="FFFFFF"/>
                  </a:solidFill>
                  <a:effectLst/>
                  <a:highlight>
                    <a:srgbClr val="000000">
                      <a:alpha val="0"/>
                    </a:srgbClr>
                  </a:highlight>
                  <a:latin typeface="Rosatom"/>
                  <a:ea typeface="Rosatom"/>
                  <a:cs typeface="+mn-cs"/>
                </a:rPr>
                <a:t>ACTION PLAN IN EMERGENCY CONDITIONS</a:t>
              </a:r>
            </a:p>
          </p:txBody>
        </p:sp>
        <p:sp>
          <p:nvSpPr>
            <p:cNvPr id="32790" name="Прямоугольник 39"/>
            <p:cNvSpPr>
              <a:spLocks noChangeArrowheads="1"/>
            </p:cNvSpPr>
            <p:nvPr>
              <p:custDataLst>
                <p:tags r:id="rId9"/>
              </p:custDataLst>
            </p:nvPr>
          </p:nvSpPr>
          <p:spPr>
            <a:xfrm>
              <a:off x="3814003" y="3225188"/>
              <a:ext cx="3364166" cy="169340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1450" indent="-171450" defTabSz="911225">
                <a:defRPr>
                  <a:solidFill>
                    <a:schemeClr val="tx1"/>
                  </a:solidFill>
                  <a:effectLst/>
                  <a:latin typeface="Arial" pitchFamily="34" charset="0"/>
                </a:defRPr>
              </a:lvl1pPr>
              <a:lvl2pPr marL="742950" indent="-285750" defTabSz="911225">
                <a:defRPr>
                  <a:solidFill>
                    <a:schemeClr val="tx1"/>
                  </a:solidFill>
                  <a:effectLst/>
                  <a:latin typeface="Arial" pitchFamily="34" charset="0"/>
                </a:defRPr>
              </a:lvl2pPr>
              <a:lvl3pPr marL="1143000" indent="-228600" defTabSz="911225">
                <a:defRPr>
                  <a:solidFill>
                    <a:schemeClr val="tx1"/>
                  </a:solidFill>
                  <a:effectLst/>
                  <a:latin typeface="Arial" pitchFamily="34" charset="0"/>
                </a:defRPr>
              </a:lvl3pPr>
              <a:lvl4pPr marL="1600200" indent="-228600" defTabSz="911225">
                <a:defRPr>
                  <a:solidFill>
                    <a:schemeClr val="tx1"/>
                  </a:solidFill>
                  <a:effectLst/>
                  <a:latin typeface="Arial" pitchFamily="34" charset="0"/>
                </a:defRPr>
              </a:lvl4pPr>
              <a:lvl5pPr marL="2057400" indent="-228600" defTabSz="911225">
                <a:defRPr>
                  <a:solidFill>
                    <a:schemeClr val="tx1"/>
                  </a:solidFill>
                  <a:effectLst/>
                  <a:latin typeface="Arial" pitchFamily="34" charset="0"/>
                </a:defRPr>
              </a:lvl5pPr>
              <a:lvl6pPr marL="2514600" indent="-228600" defTabSz="911225" fontAlgn="base">
                <a:spcBef>
                  <a:spcPct val="0"/>
                </a:spcBef>
                <a:spcAft>
                  <a:spcPct val="0"/>
                </a:spcAft>
                <a:defRPr>
                  <a:solidFill>
                    <a:schemeClr val="tx1"/>
                  </a:solidFill>
                  <a:effectLst/>
                  <a:latin typeface="Arial" pitchFamily="34" charset="0"/>
                </a:defRPr>
              </a:lvl6pPr>
              <a:lvl7pPr marL="2971800" indent="-228600" defTabSz="911225" fontAlgn="base">
                <a:spcBef>
                  <a:spcPct val="0"/>
                </a:spcBef>
                <a:spcAft>
                  <a:spcPct val="0"/>
                </a:spcAft>
                <a:defRPr>
                  <a:solidFill>
                    <a:schemeClr val="tx1"/>
                  </a:solidFill>
                  <a:effectLst/>
                  <a:latin typeface="Arial" pitchFamily="34" charset="0"/>
                </a:defRPr>
              </a:lvl7pPr>
              <a:lvl8pPr marL="3429000" indent="-228600" defTabSz="911225" fontAlgn="base">
                <a:spcBef>
                  <a:spcPct val="0"/>
                </a:spcBef>
                <a:spcAft>
                  <a:spcPct val="0"/>
                </a:spcAft>
                <a:defRPr>
                  <a:solidFill>
                    <a:schemeClr val="tx1"/>
                  </a:solidFill>
                  <a:effectLst/>
                  <a:latin typeface="Arial" pitchFamily="34" charset="0"/>
                </a:defRPr>
              </a:lvl8pPr>
              <a:lvl9pPr marL="3886200" indent="-228600" defTabSz="911225" fontAlgn="base">
                <a:spcBef>
                  <a:spcPct val="0"/>
                </a:spcBef>
                <a:spcAft>
                  <a:spcPct val="0"/>
                </a:spcAft>
                <a:defRPr>
                  <a:solidFill>
                    <a:schemeClr val="tx1"/>
                  </a:solidFill>
                  <a:effectLst/>
                  <a:latin typeface="Arial" pitchFamily="34" charset="0"/>
                </a:defRPr>
              </a:lvl9pPr>
            </a:lstStyle>
            <a:p>
              <a:pPr rtl="0">
                <a:spcBef>
                  <a:spcPts val="600"/>
                </a:spcBef>
                <a:buFont typeface="Arial" pitchFamily="34" charset="0"/>
                <a:buChar char="•"/>
              </a:pPr>
              <a:r>
                <a:rPr sz="900" b="0" i="0" u="none" strike="noStrike" dirty="0">
                  <a:effectLst/>
                  <a:highlight>
                    <a:srgbClr val="000000">
                      <a:alpha val="0"/>
                    </a:srgbClr>
                  </a:highlight>
                  <a:latin typeface="Rosatom"/>
                  <a:ea typeface="Rosatom"/>
                  <a:cs typeface="Rosatom"/>
                </a:rPr>
                <a:t>Identification procedures of hazards, risk assessment and management, including determination and analysis of potential risks of major accidents</a:t>
              </a:r>
            </a:p>
            <a:p>
              <a:pPr rtl="0">
                <a:spcBef>
                  <a:spcPts val="600"/>
                </a:spcBef>
                <a:buFont typeface="Arial" pitchFamily="34" charset="0"/>
                <a:buChar char="•"/>
              </a:pPr>
              <a:r>
                <a:rPr sz="900" b="0" i="0" u="none" strike="noStrike" dirty="0">
                  <a:effectLst/>
                  <a:highlight>
                    <a:srgbClr val="000000">
                      <a:alpha val="0"/>
                    </a:srgbClr>
                  </a:highlight>
                  <a:latin typeface="Rosatom"/>
                  <a:ea typeface="Rosatom"/>
                  <a:cs typeface="Rosatom"/>
                </a:rPr>
                <a:t>Planning in the event of emergencies at the Akkuyu NPP facilities</a:t>
              </a:r>
            </a:p>
            <a:p>
              <a:pPr rtl="0">
                <a:spcBef>
                  <a:spcPts val="600"/>
                </a:spcBef>
                <a:buFont typeface="Arial" pitchFamily="34" charset="0"/>
                <a:buChar char="•"/>
              </a:pPr>
              <a:r>
                <a:rPr sz="900" b="0" i="0" u="none" strike="noStrike" dirty="0">
                  <a:effectLst/>
                  <a:highlight>
                    <a:srgbClr val="000000">
                      <a:alpha val="0"/>
                    </a:srgbClr>
                  </a:highlight>
                  <a:latin typeface="Rosatom"/>
                  <a:ea typeface="Rosatom"/>
                  <a:cs typeface="Rosatom"/>
                </a:rPr>
                <a:t>Organizational structure and personnel responsible for safety of handling hazardous chemical substances, information support</a:t>
              </a:r>
            </a:p>
            <a:p>
              <a:pPr rtl="0">
                <a:spcBef>
                  <a:spcPts val="600"/>
                </a:spcBef>
                <a:buFont typeface="Arial" pitchFamily="34" charset="0"/>
                <a:buChar char="•"/>
              </a:pPr>
              <a:r>
                <a:rPr sz="900" b="0" i="0" u="none" strike="noStrike" dirty="0">
                  <a:effectLst/>
                  <a:highlight>
                    <a:srgbClr val="000000">
                      <a:alpha val="0"/>
                    </a:srgbClr>
                  </a:highlight>
                  <a:latin typeface="Rosatom"/>
                  <a:ea typeface="Rosatom"/>
                  <a:cs typeface="Rosatom"/>
                </a:rPr>
                <a:t>Operational management and change management procedures at the Akkuyu NPP facilities</a:t>
              </a:r>
            </a:p>
          </p:txBody>
        </p:sp>
        <p:sp>
          <p:nvSpPr>
            <p:cNvPr id="32791" name="Прямоугольник 40"/>
            <p:cNvSpPr>
              <a:spLocks noChangeArrowheads="1"/>
            </p:cNvSpPr>
            <p:nvPr>
              <p:custDataLst>
                <p:tags r:id="rId10"/>
              </p:custDataLst>
            </p:nvPr>
          </p:nvSpPr>
          <p:spPr>
            <a:xfrm>
              <a:off x="7684884" y="3443751"/>
              <a:ext cx="4224022" cy="282234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1450" indent="-171450" defTabSz="911225">
                <a:defRPr>
                  <a:solidFill>
                    <a:schemeClr val="tx1"/>
                  </a:solidFill>
                  <a:effectLst/>
                  <a:latin typeface="Arial" pitchFamily="34" charset="0"/>
                </a:defRPr>
              </a:lvl1pPr>
              <a:lvl2pPr marL="742950" indent="-285750" defTabSz="911225">
                <a:defRPr>
                  <a:solidFill>
                    <a:schemeClr val="tx1"/>
                  </a:solidFill>
                  <a:effectLst/>
                  <a:latin typeface="Arial" pitchFamily="34" charset="0"/>
                </a:defRPr>
              </a:lvl2pPr>
              <a:lvl3pPr marL="1143000" indent="-228600" defTabSz="911225">
                <a:defRPr>
                  <a:solidFill>
                    <a:schemeClr val="tx1"/>
                  </a:solidFill>
                  <a:effectLst/>
                  <a:latin typeface="Arial" pitchFamily="34" charset="0"/>
                </a:defRPr>
              </a:lvl3pPr>
              <a:lvl4pPr marL="1600200" indent="-228600" defTabSz="911225">
                <a:defRPr>
                  <a:solidFill>
                    <a:schemeClr val="tx1"/>
                  </a:solidFill>
                  <a:effectLst/>
                  <a:latin typeface="Arial" pitchFamily="34" charset="0"/>
                </a:defRPr>
              </a:lvl4pPr>
              <a:lvl5pPr marL="2057400" indent="-228600" defTabSz="911225">
                <a:defRPr>
                  <a:solidFill>
                    <a:schemeClr val="tx1"/>
                  </a:solidFill>
                  <a:effectLst/>
                  <a:latin typeface="Arial" pitchFamily="34" charset="0"/>
                </a:defRPr>
              </a:lvl5pPr>
              <a:lvl6pPr marL="2514600" indent="-228600" defTabSz="911225" fontAlgn="base">
                <a:spcBef>
                  <a:spcPct val="0"/>
                </a:spcBef>
                <a:spcAft>
                  <a:spcPct val="0"/>
                </a:spcAft>
                <a:defRPr>
                  <a:solidFill>
                    <a:schemeClr val="tx1"/>
                  </a:solidFill>
                  <a:effectLst/>
                  <a:latin typeface="Arial" pitchFamily="34" charset="0"/>
                </a:defRPr>
              </a:lvl6pPr>
              <a:lvl7pPr marL="2971800" indent="-228600" defTabSz="911225" fontAlgn="base">
                <a:spcBef>
                  <a:spcPct val="0"/>
                </a:spcBef>
                <a:spcAft>
                  <a:spcPct val="0"/>
                </a:spcAft>
                <a:defRPr>
                  <a:solidFill>
                    <a:schemeClr val="tx1"/>
                  </a:solidFill>
                  <a:effectLst/>
                  <a:latin typeface="Arial" pitchFamily="34" charset="0"/>
                </a:defRPr>
              </a:lvl7pPr>
              <a:lvl8pPr marL="3429000" indent="-228600" defTabSz="911225" fontAlgn="base">
                <a:spcBef>
                  <a:spcPct val="0"/>
                </a:spcBef>
                <a:spcAft>
                  <a:spcPct val="0"/>
                </a:spcAft>
                <a:defRPr>
                  <a:solidFill>
                    <a:schemeClr val="tx1"/>
                  </a:solidFill>
                  <a:effectLst/>
                  <a:latin typeface="Arial" pitchFamily="34" charset="0"/>
                </a:defRPr>
              </a:lvl8pPr>
              <a:lvl9pPr marL="3886200" indent="-228600" defTabSz="911225" fontAlgn="base">
                <a:spcBef>
                  <a:spcPct val="0"/>
                </a:spcBef>
                <a:spcAft>
                  <a:spcPct val="0"/>
                </a:spcAft>
                <a:defRPr>
                  <a:solidFill>
                    <a:schemeClr val="tx1"/>
                  </a:solidFill>
                  <a:effectLst/>
                  <a:latin typeface="Arial" pitchFamily="34" charset="0"/>
                </a:defRPr>
              </a:lvl9pPr>
            </a:lstStyle>
            <a:p>
              <a:pPr rtl="0">
                <a:spcBef>
                  <a:spcPts val="600"/>
                </a:spcBef>
                <a:buFont typeface="Arial" pitchFamily="34" charset="0"/>
                <a:buChar char="•"/>
              </a:pPr>
              <a:r>
                <a:rPr sz="900" b="0" i="0" u="none" strike="noStrike" dirty="0">
                  <a:effectLst/>
                  <a:highlight>
                    <a:srgbClr val="000000">
                      <a:alpha val="0"/>
                    </a:srgbClr>
                  </a:highlight>
                  <a:latin typeface="Rosatom"/>
                  <a:ea typeface="Rosatom"/>
                  <a:cs typeface="Rosatom"/>
                </a:rPr>
                <a:t>Duties of the employees and the Company on actions in the event of emergency</a:t>
              </a:r>
            </a:p>
            <a:p>
              <a:pPr rtl="0">
                <a:spcBef>
                  <a:spcPts val="600"/>
                </a:spcBef>
                <a:buFont typeface="Arial" pitchFamily="34" charset="0"/>
                <a:buChar char="•"/>
              </a:pPr>
              <a:r>
                <a:rPr sz="900" b="0" i="0" u="none" strike="noStrike" dirty="0">
                  <a:effectLst/>
                  <a:highlight>
                    <a:srgbClr val="000000">
                      <a:alpha val="0"/>
                    </a:srgbClr>
                  </a:highlight>
                  <a:latin typeface="Rosatom"/>
                  <a:ea typeface="Rosatom"/>
                  <a:cs typeface="Rosatom"/>
                </a:rPr>
                <a:t>Fire safety mode, principles, fire extinguishing equipment and systems, preventive maintenance</a:t>
              </a:r>
            </a:p>
            <a:p>
              <a:pPr rtl="0">
                <a:spcBef>
                  <a:spcPts val="600"/>
                </a:spcBef>
                <a:buFont typeface="Arial" pitchFamily="34" charset="0"/>
                <a:buChar char="•"/>
              </a:pPr>
              <a:r>
                <a:rPr sz="900" b="0" i="0" u="none" strike="noStrike" dirty="0">
                  <a:effectLst/>
                  <a:highlight>
                    <a:srgbClr val="000000">
                      <a:alpha val="0"/>
                    </a:srgbClr>
                  </a:highlight>
                  <a:latin typeface="Rosatom"/>
                  <a:ea typeface="Rosatom"/>
                  <a:cs typeface="Rosatom"/>
                </a:rPr>
                <a:t>Actions, response procedures, restrictive actions during earthquakes</a:t>
              </a:r>
            </a:p>
            <a:p>
              <a:pPr rtl="0">
                <a:spcBef>
                  <a:spcPts val="600"/>
                </a:spcBef>
                <a:buFont typeface="Arial" pitchFamily="34" charset="0"/>
                <a:buChar char="•"/>
              </a:pPr>
              <a:r>
                <a:rPr sz="900" b="0" i="0" u="none" strike="noStrike" dirty="0">
                  <a:effectLst/>
                  <a:highlight>
                    <a:srgbClr val="000000">
                      <a:alpha val="0"/>
                    </a:srgbClr>
                  </a:highlight>
                  <a:latin typeface="Rosatom"/>
                  <a:ea typeface="Rosatom"/>
                  <a:cs typeface="Rosatom"/>
                </a:rPr>
                <a:t>Action plan in the event of mud flows and floods, control and preventive maintenance procedures</a:t>
              </a:r>
            </a:p>
            <a:p>
              <a:pPr rtl="0">
                <a:spcBef>
                  <a:spcPts val="600"/>
                </a:spcBef>
                <a:buFont typeface="Arial" pitchFamily="34" charset="0"/>
                <a:buChar char="•"/>
              </a:pPr>
              <a:r>
                <a:rPr sz="900" b="0" i="0" u="none" strike="noStrike" dirty="0">
                  <a:effectLst/>
                  <a:highlight>
                    <a:srgbClr val="000000">
                      <a:alpha val="0"/>
                    </a:srgbClr>
                  </a:highlight>
                  <a:latin typeface="Rosatom"/>
                  <a:ea typeface="Rosatom"/>
                  <a:cs typeface="Rosatom"/>
                </a:rPr>
                <a:t>Action procedures in the event of hurricanes, lightning strikes, incl. control of power supply lines, communications etc.</a:t>
              </a:r>
            </a:p>
            <a:p>
              <a:pPr rtl="0">
                <a:spcBef>
                  <a:spcPts val="600"/>
                </a:spcBef>
                <a:buFont typeface="Arial" pitchFamily="34" charset="0"/>
                <a:buChar char="•"/>
              </a:pPr>
              <a:r>
                <a:rPr sz="900" b="0" i="0" u="none" strike="noStrike" dirty="0">
                  <a:effectLst/>
                  <a:highlight>
                    <a:srgbClr val="000000">
                      <a:alpha val="0"/>
                    </a:srgbClr>
                  </a:highlight>
                  <a:latin typeface="Rosatom"/>
                  <a:ea typeface="Rosatom"/>
                  <a:cs typeface="Rosatom"/>
                </a:rPr>
                <a:t>Warning, preventive maintenance, actions in the event of inflammations and explosions (including pressure vessels)</a:t>
              </a:r>
            </a:p>
            <a:p>
              <a:pPr rtl="0">
                <a:spcBef>
                  <a:spcPts val="600"/>
                </a:spcBef>
                <a:buFont typeface="Arial" pitchFamily="34" charset="0"/>
                <a:buChar char="•"/>
              </a:pPr>
              <a:r>
                <a:rPr sz="900" b="0" i="0" u="none" strike="noStrike" dirty="0">
                  <a:effectLst/>
                  <a:highlight>
                    <a:srgbClr val="000000">
                      <a:alpha val="0"/>
                    </a:srgbClr>
                  </a:highlight>
                  <a:latin typeface="Rosatom"/>
                  <a:ea typeface="Rosatom"/>
                  <a:cs typeface="Rosatom"/>
                </a:rPr>
                <a:t>Action procedure during incidents and road accidents, action plan and preventive maintenance</a:t>
              </a:r>
            </a:p>
            <a:p>
              <a:pPr rtl="0">
                <a:spcBef>
                  <a:spcPts val="600"/>
                </a:spcBef>
                <a:buFont typeface="Arial" pitchFamily="34" charset="0"/>
                <a:buChar char="•"/>
              </a:pPr>
              <a:r>
                <a:rPr sz="900" b="0" i="0" u="none" strike="noStrike" dirty="0">
                  <a:effectLst/>
                  <a:highlight>
                    <a:srgbClr val="000000">
                      <a:alpha val="0"/>
                    </a:srgbClr>
                  </a:highlight>
                  <a:latin typeface="Rosatom"/>
                  <a:ea typeface="Rosatom"/>
                  <a:cs typeface="Rosatom"/>
                </a:rPr>
                <a:t>Actions in the event of pollution threat of the environment during operation with HCS (hazardous chemical substance), poisoning, electrical shocks, irradiation and other emergencies, including war and sabotage</a:t>
              </a:r>
            </a:p>
          </p:txBody>
        </p:sp>
        <p:sp>
          <p:nvSpPr>
            <p:cNvPr id="42" name="Скругленный прямоугольник 41"/>
            <p:cNvSpPr/>
            <p:nvPr/>
          </p:nvSpPr>
          <p:spPr>
            <a:xfrm>
              <a:off x="2525706" y="2577205"/>
              <a:ext cx="1123904" cy="147643"/>
            </a:xfrm>
            <a:prstGeom prst="roundRect">
              <a:avLst/>
            </a:prstGeom>
            <a:solidFill>
              <a:srgbClr val="FFC000"/>
            </a:solidFill>
            <a:ln w="12700" cap="flat" cmpd="sng" algn="ctr">
              <a:solidFill>
                <a:srgbClr val="FFC000">
                  <a:shade val="50000"/>
                </a:srgbClr>
              </a:solidFill>
              <a:prstDash val="solid"/>
              <a:miter lim="800000"/>
            </a:ln>
            <a:effectLst/>
          </p:spPr>
          <p:txBody>
            <a:bodyPr anchor="ctr"/>
            <a:lstStyle/>
            <a:p>
              <a:pPr algn="ctr" rtl="0" fontAlgn="auto">
                <a:spcBef>
                  <a:spcPct val="0"/>
                </a:spcBef>
                <a:spcAft>
                  <a:spcPct val="0"/>
                </a:spcAft>
                <a:defRPr>
                  <a:effectLst/>
                </a:defRPr>
              </a:pPr>
              <a:r>
                <a:rPr sz="700" b="1" i="0" u="none" strike="noStrike" kern="0">
                  <a:solidFill>
                    <a:srgbClr val="FFFFFF"/>
                  </a:solidFill>
                  <a:effectLst/>
                  <a:highlight>
                    <a:srgbClr val="000000">
                      <a:alpha val="0"/>
                    </a:srgbClr>
                  </a:highlight>
                  <a:latin typeface="Rosatom"/>
                  <a:ea typeface="Rosatom"/>
                  <a:cs typeface="+mn-cs"/>
                </a:rPr>
                <a:t>Radiological emergencies</a:t>
              </a:r>
            </a:p>
          </p:txBody>
        </p:sp>
        <p:sp>
          <p:nvSpPr>
            <p:cNvPr id="43" name="Скругленный прямоугольник 42"/>
            <p:cNvSpPr/>
            <p:nvPr/>
          </p:nvSpPr>
          <p:spPr>
            <a:xfrm>
              <a:off x="496965" y="2572442"/>
              <a:ext cx="963572" cy="165107"/>
            </a:xfrm>
            <a:prstGeom prst="roundRect">
              <a:avLst/>
            </a:prstGeom>
            <a:solidFill>
              <a:srgbClr val="ED7D31"/>
            </a:solidFill>
            <a:ln w="12700" cap="flat" cmpd="sng" algn="ctr">
              <a:solidFill>
                <a:srgbClr val="ED7D31">
                  <a:shade val="50000"/>
                </a:srgbClr>
              </a:solidFill>
              <a:prstDash val="solid"/>
              <a:miter lim="800000"/>
            </a:ln>
            <a:effectLst/>
          </p:spPr>
          <p:txBody>
            <a:bodyPr anchor="ctr"/>
            <a:lstStyle/>
            <a:p>
              <a:pPr algn="ctr" rtl="0" fontAlgn="auto">
                <a:spcBef>
                  <a:spcPct val="0"/>
                </a:spcBef>
                <a:spcAft>
                  <a:spcPct val="0"/>
                </a:spcAft>
                <a:defRPr>
                  <a:effectLst/>
                </a:defRPr>
              </a:pPr>
              <a:r>
                <a:rPr sz="700" b="1" i="0" u="none" strike="noStrike" kern="0">
                  <a:solidFill>
                    <a:srgbClr val="FFFFFF"/>
                  </a:solidFill>
                  <a:effectLst/>
                  <a:highlight>
                    <a:srgbClr val="000000">
                      <a:alpha val="0"/>
                    </a:srgbClr>
                  </a:highlight>
                  <a:latin typeface="Rosatom"/>
                  <a:ea typeface="Rosatom"/>
                  <a:cs typeface="+mn-cs"/>
                </a:rPr>
                <a:t>Man-made emergencies</a:t>
              </a:r>
            </a:p>
          </p:txBody>
        </p:sp>
        <p:sp>
          <p:nvSpPr>
            <p:cNvPr id="44" name="Скругленный прямоугольник 43"/>
            <p:cNvSpPr/>
            <p:nvPr/>
          </p:nvSpPr>
          <p:spPr>
            <a:xfrm>
              <a:off x="1511335" y="2572442"/>
              <a:ext cx="963573" cy="165107"/>
            </a:xfrm>
            <a:prstGeom prst="roundRect">
              <a:avLst/>
            </a:prstGeom>
            <a:solidFill>
              <a:srgbClr val="70AD47"/>
            </a:solidFill>
            <a:ln w="12700" cap="flat" cmpd="sng" algn="ctr">
              <a:solidFill>
                <a:srgbClr val="70AD47">
                  <a:shade val="50000"/>
                </a:srgbClr>
              </a:solidFill>
              <a:prstDash val="solid"/>
              <a:miter lim="800000"/>
            </a:ln>
            <a:effectLst/>
          </p:spPr>
          <p:txBody>
            <a:bodyPr anchor="ctr"/>
            <a:lstStyle/>
            <a:p>
              <a:pPr algn="ctr" rtl="0" fontAlgn="auto">
                <a:spcBef>
                  <a:spcPct val="0"/>
                </a:spcBef>
                <a:spcAft>
                  <a:spcPct val="0"/>
                </a:spcAft>
                <a:defRPr>
                  <a:effectLst/>
                </a:defRPr>
              </a:pPr>
              <a:r>
                <a:rPr sz="700" b="1" i="0" u="none" strike="noStrike" kern="0">
                  <a:solidFill>
                    <a:srgbClr val="FFFFFF"/>
                  </a:solidFill>
                  <a:effectLst/>
                  <a:highlight>
                    <a:srgbClr val="000000">
                      <a:alpha val="0"/>
                    </a:srgbClr>
                  </a:highlight>
                  <a:latin typeface="Rosatom"/>
                  <a:ea typeface="Rosatom"/>
                  <a:cs typeface="+mn-cs"/>
                </a:rPr>
                <a:t>Natural emergencies</a:t>
              </a:r>
            </a:p>
          </p:txBody>
        </p:sp>
        <p:sp>
          <p:nvSpPr>
            <p:cNvPr id="45" name="Скругленный прямоугольник 44"/>
            <p:cNvSpPr/>
            <p:nvPr/>
          </p:nvSpPr>
          <p:spPr>
            <a:xfrm>
              <a:off x="4306807" y="3022566"/>
              <a:ext cx="955636" cy="174633"/>
            </a:xfrm>
            <a:prstGeom prst="roundRect">
              <a:avLst/>
            </a:prstGeom>
            <a:solidFill>
              <a:srgbClr val="FF0000"/>
            </a:solidFill>
            <a:ln w="12700" cap="flat" cmpd="sng" algn="ctr">
              <a:solidFill>
                <a:srgbClr val="C00000"/>
              </a:solidFill>
              <a:prstDash val="solid"/>
              <a:miter lim="800000"/>
            </a:ln>
            <a:effectLst/>
          </p:spPr>
          <p:txBody>
            <a:bodyPr anchor="ctr"/>
            <a:lstStyle/>
            <a:p>
              <a:pPr algn="ctr" rtl="0" fontAlgn="auto">
                <a:spcBef>
                  <a:spcPct val="0"/>
                </a:spcBef>
                <a:spcAft>
                  <a:spcPct val="0"/>
                </a:spcAft>
                <a:defRPr>
                  <a:effectLst/>
                </a:defRPr>
              </a:pPr>
              <a:r>
                <a:rPr sz="700" b="1" i="0" u="none" strike="noStrike" kern="0">
                  <a:solidFill>
                    <a:srgbClr val="FFFFFF"/>
                  </a:solidFill>
                  <a:effectLst/>
                  <a:highlight>
                    <a:srgbClr val="000000">
                      <a:alpha val="0"/>
                    </a:srgbClr>
                  </a:highlight>
                  <a:latin typeface="Rosatom"/>
                  <a:ea typeface="Rosatom"/>
                  <a:cs typeface="+mn-cs"/>
                </a:rPr>
                <a:t>Chemical emergencies</a:t>
              </a:r>
            </a:p>
          </p:txBody>
        </p:sp>
        <p:sp>
          <p:nvSpPr>
            <p:cNvPr id="46" name="Скругленный прямоугольник 45"/>
            <p:cNvSpPr/>
            <p:nvPr/>
          </p:nvSpPr>
          <p:spPr>
            <a:xfrm>
              <a:off x="5584082" y="3002122"/>
              <a:ext cx="1123904" cy="169870"/>
            </a:xfrm>
            <a:prstGeom prst="roundRect">
              <a:avLst/>
            </a:prstGeom>
            <a:solidFill>
              <a:srgbClr val="FFC000"/>
            </a:solidFill>
            <a:ln w="12700" cap="flat" cmpd="sng" algn="ctr">
              <a:solidFill>
                <a:srgbClr val="FFC000">
                  <a:shade val="50000"/>
                </a:srgbClr>
              </a:solidFill>
              <a:prstDash val="solid"/>
              <a:miter lim="800000"/>
            </a:ln>
            <a:effectLst/>
          </p:spPr>
          <p:txBody>
            <a:bodyPr anchor="ctr"/>
            <a:lstStyle/>
            <a:p>
              <a:pPr algn="ctr" rtl="0" fontAlgn="auto">
                <a:spcBef>
                  <a:spcPct val="0"/>
                </a:spcBef>
                <a:spcAft>
                  <a:spcPct val="0"/>
                </a:spcAft>
                <a:defRPr>
                  <a:effectLst/>
                </a:defRPr>
              </a:pPr>
              <a:r>
                <a:rPr sz="700" b="1" i="0" u="none" strike="noStrike" kern="0">
                  <a:solidFill>
                    <a:srgbClr val="FFFFFF"/>
                  </a:solidFill>
                  <a:effectLst/>
                  <a:highlight>
                    <a:srgbClr val="000000">
                      <a:alpha val="0"/>
                    </a:srgbClr>
                  </a:highlight>
                  <a:latin typeface="Rosatom"/>
                  <a:ea typeface="Rosatom"/>
                  <a:cs typeface="+mn-cs"/>
                </a:rPr>
                <a:t>Radiological emergencies</a:t>
              </a:r>
            </a:p>
          </p:txBody>
        </p:sp>
        <p:sp>
          <p:nvSpPr>
            <p:cNvPr id="47" name="Скругленный прямоугольник 46"/>
            <p:cNvSpPr/>
            <p:nvPr/>
          </p:nvSpPr>
          <p:spPr>
            <a:xfrm>
              <a:off x="7737253" y="3283809"/>
              <a:ext cx="965160" cy="165107"/>
            </a:xfrm>
            <a:prstGeom prst="roundRect">
              <a:avLst/>
            </a:prstGeom>
            <a:solidFill>
              <a:srgbClr val="ED7D31"/>
            </a:solidFill>
            <a:ln w="12700" cap="flat" cmpd="sng" algn="ctr">
              <a:solidFill>
                <a:srgbClr val="ED7D31">
                  <a:shade val="50000"/>
                </a:srgbClr>
              </a:solidFill>
              <a:prstDash val="solid"/>
              <a:miter lim="800000"/>
            </a:ln>
            <a:effectLst/>
          </p:spPr>
          <p:txBody>
            <a:bodyPr anchor="ctr"/>
            <a:lstStyle/>
            <a:p>
              <a:pPr algn="ctr" rtl="0" fontAlgn="auto">
                <a:spcBef>
                  <a:spcPct val="0"/>
                </a:spcBef>
                <a:spcAft>
                  <a:spcPct val="0"/>
                </a:spcAft>
                <a:defRPr>
                  <a:effectLst/>
                </a:defRPr>
              </a:pPr>
              <a:r>
                <a:rPr sz="700" b="1" i="0" u="none" strike="noStrike" kern="0" dirty="0">
                  <a:solidFill>
                    <a:srgbClr val="FFFFFF"/>
                  </a:solidFill>
                  <a:effectLst/>
                  <a:highlight>
                    <a:srgbClr val="000000">
                      <a:alpha val="0"/>
                    </a:srgbClr>
                  </a:highlight>
                  <a:latin typeface="Rosatom"/>
                  <a:ea typeface="Rosatom"/>
                  <a:cs typeface="+mn-cs"/>
                </a:rPr>
                <a:t>Man-made emergencies</a:t>
              </a:r>
            </a:p>
          </p:txBody>
        </p:sp>
        <p:sp>
          <p:nvSpPr>
            <p:cNvPr id="48" name="Скругленный прямоугольник 47"/>
            <p:cNvSpPr/>
            <p:nvPr/>
          </p:nvSpPr>
          <p:spPr>
            <a:xfrm>
              <a:off x="8754799" y="3283805"/>
              <a:ext cx="963572" cy="165107"/>
            </a:xfrm>
            <a:prstGeom prst="roundRect">
              <a:avLst/>
            </a:prstGeom>
            <a:solidFill>
              <a:srgbClr val="70AD47"/>
            </a:solidFill>
            <a:ln w="12700" cap="flat" cmpd="sng" algn="ctr">
              <a:solidFill>
                <a:srgbClr val="70AD47">
                  <a:shade val="50000"/>
                </a:srgbClr>
              </a:solidFill>
              <a:prstDash val="solid"/>
              <a:miter lim="800000"/>
            </a:ln>
            <a:effectLst/>
          </p:spPr>
          <p:txBody>
            <a:bodyPr anchor="ctr"/>
            <a:lstStyle/>
            <a:p>
              <a:pPr algn="ctr" rtl="0" fontAlgn="auto">
                <a:spcBef>
                  <a:spcPct val="0"/>
                </a:spcBef>
                <a:spcAft>
                  <a:spcPct val="0"/>
                </a:spcAft>
                <a:defRPr>
                  <a:effectLst/>
                </a:defRPr>
              </a:pPr>
              <a:r>
                <a:rPr sz="700" b="1" i="0" u="none" strike="noStrike" kern="0" dirty="0">
                  <a:solidFill>
                    <a:srgbClr val="FFFFFF"/>
                  </a:solidFill>
                  <a:effectLst/>
                  <a:highlight>
                    <a:srgbClr val="000000">
                      <a:alpha val="0"/>
                    </a:srgbClr>
                  </a:highlight>
                  <a:latin typeface="Rosatom"/>
                  <a:ea typeface="Rosatom"/>
                  <a:cs typeface="+mn-cs"/>
                </a:rPr>
                <a:t>Natural emergencies</a:t>
              </a:r>
            </a:p>
          </p:txBody>
        </p:sp>
        <p:sp>
          <p:nvSpPr>
            <p:cNvPr id="49" name="Скругленный прямоугольник 48"/>
            <p:cNvSpPr/>
            <p:nvPr/>
          </p:nvSpPr>
          <p:spPr>
            <a:xfrm>
              <a:off x="9770757" y="3283809"/>
              <a:ext cx="957222" cy="173044"/>
            </a:xfrm>
            <a:prstGeom prst="roundRect">
              <a:avLst/>
            </a:prstGeom>
            <a:solidFill>
              <a:srgbClr val="FF0000"/>
            </a:solidFill>
            <a:ln w="12700" cap="flat" cmpd="sng" algn="ctr">
              <a:solidFill>
                <a:srgbClr val="C00000"/>
              </a:solidFill>
              <a:prstDash val="solid"/>
              <a:miter lim="800000"/>
            </a:ln>
            <a:effectLst/>
          </p:spPr>
          <p:txBody>
            <a:bodyPr anchor="ctr"/>
            <a:lstStyle/>
            <a:p>
              <a:pPr algn="ctr" rtl="0" fontAlgn="auto">
                <a:spcBef>
                  <a:spcPct val="0"/>
                </a:spcBef>
                <a:spcAft>
                  <a:spcPct val="0"/>
                </a:spcAft>
                <a:defRPr>
                  <a:effectLst/>
                </a:defRPr>
              </a:pPr>
              <a:r>
                <a:rPr sz="700" b="1" i="0" u="none" strike="noStrike" kern="0">
                  <a:solidFill>
                    <a:srgbClr val="FFFFFF"/>
                  </a:solidFill>
                  <a:effectLst/>
                  <a:highlight>
                    <a:srgbClr val="000000">
                      <a:alpha val="0"/>
                    </a:srgbClr>
                  </a:highlight>
                  <a:latin typeface="Rosatom"/>
                  <a:ea typeface="Rosatom"/>
                  <a:cs typeface="+mn-cs"/>
                </a:rPr>
                <a:t>Chemical emergencies</a:t>
              </a:r>
            </a:p>
          </p:txBody>
        </p:sp>
        <p:sp>
          <p:nvSpPr>
            <p:cNvPr id="50" name="Скругленный прямоугольник 49"/>
            <p:cNvSpPr/>
            <p:nvPr/>
          </p:nvSpPr>
          <p:spPr>
            <a:xfrm>
              <a:off x="10780365" y="3279043"/>
              <a:ext cx="1123904" cy="169870"/>
            </a:xfrm>
            <a:prstGeom prst="roundRect">
              <a:avLst/>
            </a:prstGeom>
            <a:solidFill>
              <a:srgbClr val="FFC000"/>
            </a:solidFill>
            <a:ln w="12700" cap="flat" cmpd="sng" algn="ctr">
              <a:solidFill>
                <a:srgbClr val="FFC000">
                  <a:shade val="50000"/>
                </a:srgbClr>
              </a:solidFill>
              <a:prstDash val="solid"/>
              <a:miter lim="800000"/>
            </a:ln>
            <a:effectLst/>
          </p:spPr>
          <p:txBody>
            <a:bodyPr anchor="ctr"/>
            <a:lstStyle/>
            <a:p>
              <a:pPr algn="ctr" rtl="0" fontAlgn="auto">
                <a:spcBef>
                  <a:spcPct val="0"/>
                </a:spcBef>
                <a:spcAft>
                  <a:spcPct val="0"/>
                </a:spcAft>
                <a:defRPr>
                  <a:effectLst/>
                </a:defRPr>
              </a:pPr>
              <a:r>
                <a:rPr sz="700" b="1" i="0" u="none" strike="noStrike" kern="0">
                  <a:solidFill>
                    <a:srgbClr val="FFFFFF"/>
                  </a:solidFill>
                  <a:effectLst/>
                  <a:highlight>
                    <a:srgbClr val="000000">
                      <a:alpha val="0"/>
                    </a:srgbClr>
                  </a:highlight>
                  <a:latin typeface="Rosatom"/>
                  <a:ea typeface="Rosatom"/>
                  <a:cs typeface="+mn-cs"/>
                </a:rPr>
                <a:t>Radiological emergencies</a:t>
              </a:r>
            </a:p>
          </p:txBody>
        </p:sp>
        <p:sp>
          <p:nvSpPr>
            <p:cNvPr id="32802" name="Прямоугольник 53"/>
            <p:cNvSpPr>
              <a:spLocks noChangeArrowheads="1"/>
            </p:cNvSpPr>
            <p:nvPr/>
          </p:nvSpPr>
          <p:spPr>
            <a:xfrm>
              <a:off x="4441507" y="1659114"/>
              <a:ext cx="3880710" cy="33563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effectLst/>
                  <a:latin typeface="Arial" pitchFamily="34" charset="0"/>
                </a:defRPr>
              </a:lvl1pPr>
              <a:lvl2pPr marL="742950" indent="-285750">
                <a:defRPr>
                  <a:solidFill>
                    <a:schemeClr val="tx1"/>
                  </a:solidFill>
                  <a:effectLst/>
                  <a:latin typeface="Arial" pitchFamily="34" charset="0"/>
                </a:defRPr>
              </a:lvl2pPr>
              <a:lvl3pPr marL="1143000" indent="-228600">
                <a:defRPr>
                  <a:solidFill>
                    <a:schemeClr val="tx1"/>
                  </a:solidFill>
                  <a:effectLst/>
                  <a:latin typeface="Arial" pitchFamily="34" charset="0"/>
                </a:defRPr>
              </a:lvl3pPr>
              <a:lvl4pPr marL="1600200" indent="-228600">
                <a:defRPr>
                  <a:solidFill>
                    <a:schemeClr val="tx1"/>
                  </a:solidFill>
                  <a:effectLst/>
                  <a:latin typeface="Arial" pitchFamily="34" charset="0"/>
                </a:defRPr>
              </a:lvl4pPr>
              <a:lvl5pPr marL="2057400" indent="-228600">
                <a:defRPr>
                  <a:solidFill>
                    <a:schemeClr val="tx1"/>
                  </a:solidFill>
                  <a:effectLst/>
                  <a:latin typeface="Arial" pitchFamily="34" charset="0"/>
                </a:defRPr>
              </a:lvl5pPr>
              <a:lvl6pPr marL="2514600" indent="-228600" fontAlgn="base">
                <a:spcBef>
                  <a:spcPct val="0"/>
                </a:spcBef>
                <a:spcAft>
                  <a:spcPct val="0"/>
                </a:spcAft>
                <a:defRPr>
                  <a:solidFill>
                    <a:schemeClr val="tx1"/>
                  </a:solidFill>
                  <a:effectLst/>
                  <a:latin typeface="Arial" pitchFamily="34" charset="0"/>
                </a:defRPr>
              </a:lvl6pPr>
              <a:lvl7pPr marL="2971800" indent="-228600" fontAlgn="base">
                <a:spcBef>
                  <a:spcPct val="0"/>
                </a:spcBef>
                <a:spcAft>
                  <a:spcPct val="0"/>
                </a:spcAft>
                <a:defRPr>
                  <a:solidFill>
                    <a:schemeClr val="tx1"/>
                  </a:solidFill>
                  <a:effectLst/>
                  <a:latin typeface="Arial" pitchFamily="34" charset="0"/>
                </a:defRPr>
              </a:lvl7pPr>
              <a:lvl8pPr marL="3429000" indent="-228600" fontAlgn="base">
                <a:spcBef>
                  <a:spcPct val="0"/>
                </a:spcBef>
                <a:spcAft>
                  <a:spcPct val="0"/>
                </a:spcAft>
                <a:defRPr>
                  <a:solidFill>
                    <a:schemeClr val="tx1"/>
                  </a:solidFill>
                  <a:effectLst/>
                  <a:latin typeface="Arial" pitchFamily="34" charset="0"/>
                </a:defRPr>
              </a:lvl8pPr>
              <a:lvl9pPr marL="3886200" indent="-228600" fontAlgn="base">
                <a:spcBef>
                  <a:spcPct val="0"/>
                </a:spcBef>
                <a:spcAft>
                  <a:spcPct val="0"/>
                </a:spcAft>
                <a:defRPr>
                  <a:solidFill>
                    <a:schemeClr val="tx1"/>
                  </a:solidFill>
                  <a:effectLst/>
                  <a:latin typeface="Arial" pitchFamily="34" charset="0"/>
                </a:defRPr>
              </a:lvl9pPr>
            </a:lstStyle>
            <a:p>
              <a:pPr rtl="0"/>
              <a:r>
                <a:rPr sz="1600" b="0" i="0" u="none" strike="noStrike" dirty="0">
                  <a:solidFill>
                    <a:srgbClr val="C00000"/>
                  </a:solidFill>
                  <a:effectLst/>
                  <a:highlight>
                    <a:srgbClr val="000000">
                      <a:alpha val="0"/>
                    </a:srgbClr>
                  </a:highlight>
                  <a:latin typeface="Rosatom"/>
                  <a:ea typeface="Rosatom"/>
                  <a:cs typeface="Rosatom"/>
                </a:rPr>
                <a:t>AKKUYU NPP FACILITY-BASED LEVEL</a:t>
              </a:r>
            </a:p>
          </p:txBody>
        </p:sp>
      </p:grpSp>
      <p:sp>
        <p:nvSpPr>
          <p:cNvPr id="52" name="Прямоугольник 51"/>
          <p:cNvSpPr/>
          <p:nvPr/>
        </p:nvSpPr>
        <p:spPr>
          <a:xfrm>
            <a:off x="10936288" y="6346825"/>
            <a:ext cx="457200" cy="511175"/>
          </a:xfrm>
          <a:prstGeom prst="rect">
            <a:avLst/>
          </a:prstGeom>
          <a:solidFill>
            <a:schemeClr val="tx2"/>
          </a:solidFill>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ct val="0"/>
              </a:spcBef>
              <a:spcAft>
                <a:spcPct val="0"/>
              </a:spcAft>
              <a:defRPr>
                <a:effectLst/>
              </a:defRPr>
            </a:pPr>
            <a:r>
              <a:rPr sz="1800" b="0" i="0" u="none" strike="noStrike" dirty="0">
                <a:effectLst/>
                <a:highlight>
                  <a:srgbClr val="000000">
                    <a:alpha val="0"/>
                  </a:srgbClr>
                </a:highlight>
                <a:latin typeface="Arial"/>
              </a:rPr>
              <a:t>1</a:t>
            </a:r>
            <a:r>
              <a:rPr lang="ru-RU" dirty="0">
                <a:highlight>
                  <a:srgbClr val="000000">
                    <a:alpha val="0"/>
                  </a:srgbClr>
                </a:highlight>
                <a:latin typeface="Arial"/>
              </a:rPr>
              <a:t>1</a:t>
            </a:r>
            <a:endParaRPr sz="1800" b="0" i="0" u="none" strike="noStrike" dirty="0">
              <a:effectLst/>
              <a:highlight>
                <a:srgbClr val="000000">
                  <a:alpha val="0"/>
                </a:srgbClr>
              </a:highlight>
              <a:latin typeface="Arial"/>
            </a:endParaRPr>
          </a:p>
        </p:txBody>
      </p:sp>
      <p:sp>
        <p:nvSpPr>
          <p:cNvPr id="32774" name="TextBox 52"/>
          <p:cNvSpPr txBox="1">
            <a:spLocks noChangeArrowheads="1"/>
          </p:cNvSpPr>
          <p:nvPr/>
        </p:nvSpPr>
        <p:spPr>
          <a:xfrm>
            <a:off x="10991849" y="309563"/>
            <a:ext cx="1102827" cy="457657"/>
          </a:xfrm>
          <a:prstGeom prst="rect">
            <a:avLst/>
          </a:prstGeom>
          <a:solidFill>
            <a:schemeClr val="bg1"/>
          </a:solidFill>
          <a:ln>
            <a:noFill/>
          </a:ln>
          <a:effectLst/>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effectLst/>
                <a:latin typeface="Arial" pitchFamily="34" charset="0"/>
              </a:defRPr>
            </a:lvl1pPr>
            <a:lvl2pPr marL="742950" indent="-285750">
              <a:defRPr>
                <a:solidFill>
                  <a:schemeClr val="tx1"/>
                </a:solidFill>
                <a:effectLst/>
                <a:latin typeface="Arial" pitchFamily="34" charset="0"/>
              </a:defRPr>
            </a:lvl2pPr>
            <a:lvl3pPr marL="1143000" indent="-228600">
              <a:defRPr>
                <a:solidFill>
                  <a:schemeClr val="tx1"/>
                </a:solidFill>
                <a:effectLst/>
                <a:latin typeface="Arial" pitchFamily="34" charset="0"/>
              </a:defRPr>
            </a:lvl3pPr>
            <a:lvl4pPr marL="1600200" indent="-228600">
              <a:defRPr>
                <a:solidFill>
                  <a:schemeClr val="tx1"/>
                </a:solidFill>
                <a:effectLst/>
                <a:latin typeface="Arial" pitchFamily="34" charset="0"/>
              </a:defRPr>
            </a:lvl4pPr>
            <a:lvl5pPr marL="2057400" indent="-228600">
              <a:defRPr>
                <a:solidFill>
                  <a:schemeClr val="tx1"/>
                </a:solidFill>
                <a:effectLst/>
                <a:latin typeface="Arial" pitchFamily="34" charset="0"/>
              </a:defRPr>
            </a:lvl5pPr>
            <a:lvl6pPr marL="2514600" indent="-228600" fontAlgn="base">
              <a:spcBef>
                <a:spcPct val="0"/>
              </a:spcBef>
              <a:spcAft>
                <a:spcPct val="0"/>
              </a:spcAft>
              <a:defRPr>
                <a:solidFill>
                  <a:schemeClr val="tx1"/>
                </a:solidFill>
                <a:effectLst/>
                <a:latin typeface="Arial" pitchFamily="34" charset="0"/>
              </a:defRPr>
            </a:lvl6pPr>
            <a:lvl7pPr marL="2971800" indent="-228600" fontAlgn="base">
              <a:spcBef>
                <a:spcPct val="0"/>
              </a:spcBef>
              <a:spcAft>
                <a:spcPct val="0"/>
              </a:spcAft>
              <a:defRPr>
                <a:solidFill>
                  <a:schemeClr val="tx1"/>
                </a:solidFill>
                <a:effectLst/>
                <a:latin typeface="Arial" pitchFamily="34" charset="0"/>
              </a:defRPr>
            </a:lvl7pPr>
            <a:lvl8pPr marL="3429000" indent="-228600" fontAlgn="base">
              <a:spcBef>
                <a:spcPct val="0"/>
              </a:spcBef>
              <a:spcAft>
                <a:spcPct val="0"/>
              </a:spcAft>
              <a:defRPr>
                <a:solidFill>
                  <a:schemeClr val="tx1"/>
                </a:solidFill>
                <a:effectLst/>
                <a:latin typeface="Arial" pitchFamily="34" charset="0"/>
              </a:defRPr>
            </a:lvl8pPr>
            <a:lvl9pPr marL="3886200" indent="-228600" fontAlgn="base">
              <a:spcBef>
                <a:spcPct val="0"/>
              </a:spcBef>
              <a:spcAft>
                <a:spcPct val="0"/>
              </a:spcAft>
              <a:defRPr>
                <a:solidFill>
                  <a:schemeClr val="tx1"/>
                </a:solidFill>
                <a:effectLst/>
                <a:latin typeface="Arial" pitchFamily="34" charset="0"/>
              </a:defRPr>
            </a:lvl9pPr>
          </a:lstStyle>
          <a:p>
            <a:pPr rtl="0"/>
            <a:r>
              <a:rPr sz="800" b="0" i="0" u="none" strike="noStrike">
                <a:effectLst/>
                <a:highlight>
                  <a:srgbClr val="000000">
                    <a:alpha val="0"/>
                  </a:srgbClr>
                </a:highlight>
                <a:latin typeface="Arial"/>
              </a:rPr>
              <a:t>AKKUYU NUCLEAR</a:t>
            </a:r>
          </a:p>
          <a:p>
            <a:pPr rtl="0"/>
            <a:r>
              <a:rPr sz="800" b="0" i="0" u="none" strike="noStrike">
                <a:effectLst/>
                <a:highlight>
                  <a:srgbClr val="000000">
                    <a:alpha val="0"/>
                  </a:srgbClr>
                </a:highlight>
                <a:latin typeface="Arial"/>
              </a:rPr>
              <a:t>ROSATOM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a:effectLst/>
      </p:grpSpPr>
      <p:sp>
        <p:nvSpPr>
          <p:cNvPr id="36866" name="Номер слайда 1"/>
          <p:cNvSpPr>
            <a:spLocks noGrp="1"/>
          </p:cNvSpPr>
          <p:nvPr>
            <p:ph type="sldNum" sz="quarter" idx="16"/>
          </p:nvPr>
        </p:nvSpPr>
        <p:spPr>
          <a:xfrm>
            <a:off x="11091863" y="6618288"/>
            <a:ext cx="657225" cy="166687"/>
          </a:xfrm>
          <a:prstGeom prst="rect">
            <a:avLst/>
          </a:prstGeom>
          <a:noFill/>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anchor="t" anchorCtr="0" compatLnSpc="1">
            <a:prstTxWarp prst="textNoShape">
              <a:avLst/>
            </a:prstTxWarp>
          </a:bodyPr>
          <a:lstStyle>
            <a:defPPr>
              <a:defRPr lang="ru-RU">
                <a:effectLst/>
              </a:defRPr>
            </a:defPPr>
            <a:lvl1pPr algn="r" rtl="0" fontAlgn="auto">
              <a:spcBef>
                <a:spcPct val="0"/>
              </a:spcBef>
              <a:spcAft>
                <a:spcPct val="0"/>
              </a:spcAft>
              <a:defRPr lang="ru-RU" sz="900" kern="1200" baseline="0" smtClean="0">
                <a:solidFill>
                  <a:schemeClr val="accent1">
                    <a:lumMod val="60000"/>
                    <a:lumOff val="40000"/>
                  </a:schemeClr>
                </a:solidFill>
                <a:effectLst/>
                <a:latin typeface="+mn-lt"/>
                <a:ea typeface="+mn-ea"/>
                <a:cs typeface="+mn-cs"/>
              </a:defRPr>
            </a:lvl1pPr>
            <a:lvl2pPr marL="457200" algn="l" rtl="0" fontAlgn="base">
              <a:spcBef>
                <a:spcPct val="0"/>
              </a:spcBef>
              <a:spcAft>
                <a:spcPct val="0"/>
              </a:spcAft>
              <a:defRPr kern="1200">
                <a:solidFill>
                  <a:schemeClr val="tx1"/>
                </a:solidFill>
                <a:effectLst/>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effectLst/>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effectLst/>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effectLst/>
                <a:latin typeface="Arial" pitchFamily="34" charset="0"/>
                <a:ea typeface="+mn-ea"/>
                <a:cs typeface="Arial" pitchFamily="34" charset="0"/>
              </a:defRPr>
            </a:lvl5pPr>
            <a:lvl6pPr marL="2286000" algn="l" defTabSz="914400" rtl="0" eaLnBrk="1" latinLnBrk="0" hangingPunct="1">
              <a:defRPr kern="1200">
                <a:solidFill>
                  <a:schemeClr val="tx1"/>
                </a:solidFill>
                <a:effectLst/>
                <a:latin typeface="Arial" pitchFamily="34" charset="0"/>
                <a:ea typeface="+mn-ea"/>
                <a:cs typeface="Arial" pitchFamily="34" charset="0"/>
              </a:defRPr>
            </a:lvl6pPr>
            <a:lvl7pPr marL="2743200" algn="l" defTabSz="914400" rtl="0" eaLnBrk="1" latinLnBrk="0" hangingPunct="1">
              <a:defRPr kern="1200">
                <a:solidFill>
                  <a:schemeClr val="tx1"/>
                </a:solidFill>
                <a:effectLst/>
                <a:latin typeface="Arial" pitchFamily="34" charset="0"/>
                <a:ea typeface="+mn-ea"/>
                <a:cs typeface="Arial" pitchFamily="34" charset="0"/>
              </a:defRPr>
            </a:lvl7pPr>
            <a:lvl8pPr marL="3200400" algn="l" defTabSz="914400" rtl="0" eaLnBrk="1" latinLnBrk="0" hangingPunct="1">
              <a:defRPr kern="1200">
                <a:solidFill>
                  <a:schemeClr val="tx1"/>
                </a:solidFill>
                <a:effectLst/>
                <a:latin typeface="Arial" pitchFamily="34" charset="0"/>
                <a:ea typeface="+mn-ea"/>
                <a:cs typeface="Arial" pitchFamily="34" charset="0"/>
              </a:defRPr>
            </a:lvl8pPr>
            <a:lvl9pPr marL="3657600" algn="l" defTabSz="914400" rtl="0" eaLnBrk="1" latinLnBrk="0" hangingPunct="1">
              <a:defRPr kern="1200">
                <a:solidFill>
                  <a:schemeClr val="tx1"/>
                </a:solidFill>
                <a:effectLst/>
                <a:latin typeface="Arial" pitchFamily="34" charset="0"/>
                <a:ea typeface="+mn-ea"/>
                <a:cs typeface="Arial" pitchFamily="34" charset="0"/>
              </a:defRPr>
            </a:lvl9pPr>
          </a:lstStyle>
          <a:p>
            <a:pPr rtl="0" fontAlgn="base">
              <a:spcBef>
                <a:spcPct val="0"/>
              </a:spcBef>
              <a:spcAft>
                <a:spcPct val="0"/>
              </a:spcAft>
              <a:defRPr>
                <a:effectLst/>
              </a:defRPr>
            </a:pPr>
            <a:fld id="{810EB340-7B7F-46C7-9C04-F93A41A895A0}" type="slidenum">
              <a:rPr lang="ru-RU" smtClean="0"/>
              <a:pPr rtl="0" fontAlgn="base">
                <a:spcBef>
                  <a:spcPct val="0"/>
                </a:spcBef>
                <a:spcAft>
                  <a:spcPct val="0"/>
                </a:spcAft>
                <a:defRPr>
                  <a:effectLst/>
                </a:defRPr>
              </a:pPr>
              <a:t>12</a:t>
            </a:fld>
            <a:endParaRPr sz="900" b="0" i="0" u="none" strike="noStrike">
              <a:solidFill>
                <a:srgbClr val="333333"/>
              </a:solidFill>
              <a:effectLst/>
              <a:highlight>
                <a:srgbClr val="000000">
                  <a:alpha val="0"/>
                </a:srgbClr>
              </a:highlight>
              <a:latin typeface="Rosatom"/>
              <a:ea typeface="Rosatom"/>
              <a:cs typeface="Arial"/>
            </a:endParaRPr>
          </a:p>
        </p:txBody>
      </p:sp>
      <p:sp>
        <p:nvSpPr>
          <p:cNvPr id="36867" name="Заголовок 2"/>
          <p:cNvSpPr>
            <a:spLocks noGrp="1"/>
          </p:cNvSpPr>
          <p:nvPr>
            <p:ph type="title"/>
          </p:nvPr>
        </p:nvSpPr>
        <p:spPr>
          <a:xfrm>
            <a:off x="190500" y="0"/>
            <a:ext cx="12192000" cy="642938"/>
          </a:xfrm>
          <a:noFill/>
          <a:ln w="9525"/>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lgn="ctr">
                <a:solidFill>
                  <a:srgbClr val="000000"/>
                </a:solidFill>
                <a:miter lim="800000"/>
                <a:headEnd/>
                <a:tailEnd/>
              </a14:hiddenLine>
            </a:ext>
          </a:extLst>
        </p:spPr>
        <p:txBody>
          <a:bodyPr wrap="square" compatLnSpc="1">
            <a:prstTxWarp prst="textNoShape">
              <a:avLst/>
            </a:prstTxWarp>
          </a:bodyPr>
          <a:lstStyle/>
          <a:p>
            <a:pPr algn="ctr" rtl="0">
              <a:lnSpc>
                <a:spcPct val="100000"/>
              </a:lnSpc>
            </a:pPr>
            <a:r>
              <a:rPr sz="1800" b="1" i="0" u="none" strike="noStrike" dirty="0">
                <a:solidFill>
                  <a:srgbClr val="333333"/>
                </a:solidFill>
                <a:effectLst/>
                <a:highlight>
                  <a:srgbClr val="000000">
                    <a:alpha val="0"/>
                  </a:srgbClr>
                </a:highlight>
                <a:latin typeface="Rosatom"/>
                <a:ea typeface="Rosatom"/>
                <a:cs typeface="Rosatom"/>
              </a:rPr>
              <a:t>Classification of events and conditions for initiating response</a:t>
            </a:r>
          </a:p>
        </p:txBody>
      </p:sp>
      <p:sp>
        <p:nvSpPr>
          <p:cNvPr id="18" name="Прямоугольник 17"/>
          <p:cNvSpPr/>
          <p:nvPr/>
        </p:nvSpPr>
        <p:spPr>
          <a:xfrm>
            <a:off x="11358563" y="6346825"/>
            <a:ext cx="457200" cy="511175"/>
          </a:xfrm>
          <a:prstGeom prst="rect">
            <a:avLst/>
          </a:prstGeom>
          <a:solidFill>
            <a:schemeClr val="tx2"/>
          </a:solidFill>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ct val="0"/>
              </a:spcBef>
              <a:spcAft>
                <a:spcPct val="0"/>
              </a:spcAft>
              <a:defRPr>
                <a:effectLst/>
              </a:defRPr>
            </a:pPr>
            <a:r>
              <a:rPr sz="1800" b="0" i="0" u="none" strike="noStrike" dirty="0">
                <a:effectLst/>
                <a:highlight>
                  <a:srgbClr val="000000">
                    <a:alpha val="0"/>
                  </a:srgbClr>
                </a:highlight>
                <a:latin typeface="Arial"/>
              </a:rPr>
              <a:t>1</a:t>
            </a:r>
            <a:r>
              <a:rPr lang="ru-RU" dirty="0">
                <a:highlight>
                  <a:srgbClr val="000000">
                    <a:alpha val="0"/>
                  </a:srgbClr>
                </a:highlight>
                <a:latin typeface="Arial"/>
              </a:rPr>
              <a:t>2</a:t>
            </a:r>
            <a:endParaRPr sz="1800" b="0" i="0" u="none" strike="noStrike" dirty="0">
              <a:effectLst/>
              <a:highlight>
                <a:srgbClr val="000000">
                  <a:alpha val="0"/>
                </a:srgbClr>
              </a:highlight>
              <a:latin typeface="Arial"/>
            </a:endParaRPr>
          </a:p>
        </p:txBody>
      </p:sp>
      <p:graphicFrame>
        <p:nvGraphicFramePr>
          <p:cNvPr id="21" name="Таблица 20"/>
          <p:cNvGraphicFramePr>
            <a:graphicFrameLocks noGrp="1"/>
          </p:cNvGraphicFramePr>
          <p:nvPr>
            <p:extLst>
              <p:ext uri="{D42A27DB-BD31-4B8C-83A1-F6EECF244321}">
                <p14:modId xmlns:p14="http://schemas.microsoft.com/office/powerpoint/2010/main" val="3127956775"/>
              </p:ext>
            </p:extLst>
          </p:nvPr>
        </p:nvGraphicFramePr>
        <p:xfrm>
          <a:off x="2070597" y="767220"/>
          <a:ext cx="7965770" cy="5461344"/>
        </p:xfrm>
        <a:graphic>
          <a:graphicData uri="http://schemas.openxmlformats.org/drawingml/2006/table">
            <a:tbl>
              <a:tblPr>
                <a:effectLst/>
              </a:tblPr>
              <a:tblGrid>
                <a:gridCol w="1944325">
                  <a:extLst>
                    <a:ext uri="{9D8B030D-6E8A-4147-A177-3AD203B41FA5}">
                      <a16:colId xmlns:a16="http://schemas.microsoft.com/office/drawing/2014/main" val="20000"/>
                    </a:ext>
                  </a:extLst>
                </a:gridCol>
                <a:gridCol w="1269292">
                  <a:extLst>
                    <a:ext uri="{9D8B030D-6E8A-4147-A177-3AD203B41FA5}">
                      <a16:colId xmlns:a16="http://schemas.microsoft.com/office/drawing/2014/main" val="20001"/>
                    </a:ext>
                  </a:extLst>
                </a:gridCol>
                <a:gridCol w="2055868">
                  <a:extLst>
                    <a:ext uri="{9D8B030D-6E8A-4147-A177-3AD203B41FA5}">
                      <a16:colId xmlns:a16="http://schemas.microsoft.com/office/drawing/2014/main" val="20002"/>
                    </a:ext>
                  </a:extLst>
                </a:gridCol>
                <a:gridCol w="1236599">
                  <a:extLst>
                    <a:ext uri="{9D8B030D-6E8A-4147-A177-3AD203B41FA5}">
                      <a16:colId xmlns:a16="http://schemas.microsoft.com/office/drawing/2014/main" val="20003"/>
                    </a:ext>
                  </a:extLst>
                </a:gridCol>
                <a:gridCol w="1459686">
                  <a:extLst>
                    <a:ext uri="{9D8B030D-6E8A-4147-A177-3AD203B41FA5}">
                      <a16:colId xmlns:a16="http://schemas.microsoft.com/office/drawing/2014/main" val="20004"/>
                    </a:ext>
                  </a:extLst>
                </a:gridCol>
              </a:tblGrid>
              <a:tr h="590285">
                <a:tc gridSpan="5">
                  <a:txBody>
                    <a:bodyPr/>
                    <a:lstStyle>
                      <a:lvl1pPr>
                        <a:lnSpc>
                          <a:spcPct val="90000"/>
                        </a:lnSpc>
                        <a:spcBef>
                          <a:spcPts val="1000"/>
                        </a:spcBef>
                        <a:buFont typeface="Arial" pitchFamily="34" charset="0"/>
                        <a:defRPr sz="2400">
                          <a:solidFill>
                            <a:schemeClr val="tx1"/>
                          </a:solidFill>
                          <a:effectLst/>
                          <a:latin typeface="Arial" pitchFamily="34" charset="0"/>
                        </a:defRPr>
                      </a:lvl1pPr>
                      <a:lvl2pPr marL="742950" indent="-285750">
                        <a:lnSpc>
                          <a:spcPct val="90000"/>
                        </a:lnSpc>
                        <a:spcBef>
                          <a:spcPts val="500"/>
                        </a:spcBef>
                        <a:buFont typeface="Arial" pitchFamily="34" charset="0"/>
                        <a:defRPr sz="2000">
                          <a:solidFill>
                            <a:schemeClr val="tx1"/>
                          </a:solidFill>
                          <a:effectLst/>
                          <a:latin typeface="Arial" pitchFamily="34" charset="0"/>
                        </a:defRPr>
                      </a:lvl2pPr>
                      <a:lvl3pPr marL="1143000" indent="-228600">
                        <a:lnSpc>
                          <a:spcPct val="90000"/>
                        </a:lnSpc>
                        <a:spcBef>
                          <a:spcPts val="500"/>
                        </a:spcBef>
                        <a:buFont typeface="Arial" pitchFamily="34" charset="0"/>
                        <a:defRPr>
                          <a:solidFill>
                            <a:schemeClr val="tx1"/>
                          </a:solidFill>
                          <a:effectLst/>
                          <a:latin typeface="Arial" pitchFamily="34" charset="0"/>
                        </a:defRPr>
                      </a:lvl3pPr>
                      <a:lvl4pPr marL="1600200" indent="-228600">
                        <a:lnSpc>
                          <a:spcPct val="90000"/>
                        </a:lnSpc>
                        <a:spcBef>
                          <a:spcPts val="500"/>
                        </a:spcBef>
                        <a:buFont typeface="Arial" pitchFamily="34" charset="0"/>
                        <a:defRPr sz="1600">
                          <a:solidFill>
                            <a:schemeClr val="tx1"/>
                          </a:solidFill>
                          <a:effectLst/>
                          <a:latin typeface="Arial" pitchFamily="34" charset="0"/>
                        </a:defRPr>
                      </a:lvl4pPr>
                      <a:lvl5pPr marL="2057400" indent="-228600">
                        <a:lnSpc>
                          <a:spcPct val="90000"/>
                        </a:lnSpc>
                        <a:spcBef>
                          <a:spcPts val="500"/>
                        </a:spcBef>
                        <a:buFont typeface="Arial" pitchFamily="34" charset="0"/>
                        <a:defRPr sz="1600">
                          <a:solidFill>
                            <a:schemeClr val="tx1"/>
                          </a:solidFill>
                          <a:effectLst/>
                          <a:latin typeface="Arial" pitchFamily="34" charset="0"/>
                        </a:defRPr>
                      </a:lvl5pPr>
                      <a:lvl6pPr marL="2514600" indent="-228600" fontAlgn="base">
                        <a:lnSpc>
                          <a:spcPct val="90000"/>
                        </a:lnSpc>
                        <a:spcBef>
                          <a:spcPts val="500"/>
                        </a:spcBef>
                        <a:spcAft>
                          <a:spcPct val="0"/>
                        </a:spcAft>
                        <a:buFont typeface="Arial" pitchFamily="34" charset="0"/>
                        <a:defRPr sz="1600">
                          <a:solidFill>
                            <a:schemeClr val="tx1"/>
                          </a:solidFill>
                          <a:effectLst/>
                          <a:latin typeface="Arial" pitchFamily="34" charset="0"/>
                        </a:defRPr>
                      </a:lvl6pPr>
                      <a:lvl7pPr marL="2971800" indent="-228600" fontAlgn="base">
                        <a:lnSpc>
                          <a:spcPct val="90000"/>
                        </a:lnSpc>
                        <a:spcBef>
                          <a:spcPts val="500"/>
                        </a:spcBef>
                        <a:spcAft>
                          <a:spcPct val="0"/>
                        </a:spcAft>
                        <a:buFont typeface="Arial" pitchFamily="34" charset="0"/>
                        <a:defRPr sz="1600">
                          <a:solidFill>
                            <a:schemeClr val="tx1"/>
                          </a:solidFill>
                          <a:effectLst/>
                          <a:latin typeface="Arial" pitchFamily="34" charset="0"/>
                        </a:defRPr>
                      </a:lvl7pPr>
                      <a:lvl8pPr marL="3429000" indent="-228600" fontAlgn="base">
                        <a:lnSpc>
                          <a:spcPct val="90000"/>
                        </a:lnSpc>
                        <a:spcBef>
                          <a:spcPts val="500"/>
                        </a:spcBef>
                        <a:spcAft>
                          <a:spcPct val="0"/>
                        </a:spcAft>
                        <a:buFont typeface="Arial" pitchFamily="34" charset="0"/>
                        <a:defRPr sz="1600">
                          <a:solidFill>
                            <a:schemeClr val="tx1"/>
                          </a:solidFill>
                          <a:effectLst/>
                          <a:latin typeface="Arial" pitchFamily="34" charset="0"/>
                        </a:defRPr>
                      </a:lvl8pPr>
                      <a:lvl9pPr marL="3886200" indent="-228600" fontAlgn="base">
                        <a:lnSpc>
                          <a:spcPct val="90000"/>
                        </a:lnSpc>
                        <a:spcBef>
                          <a:spcPts val="500"/>
                        </a:spcBef>
                        <a:spcAft>
                          <a:spcPct val="0"/>
                        </a:spcAft>
                        <a:buFont typeface="Arial" pitchFamily="34" charset="0"/>
                        <a:defRPr sz="1600">
                          <a:solidFill>
                            <a:schemeClr val="tx1"/>
                          </a:solidFill>
                          <a:effectLst/>
                          <a:latin typeface="Arial" pitchFamily="34" charset="0"/>
                        </a:defRPr>
                      </a:lvl9pPr>
                    </a:lstStyle>
                    <a:p>
                      <a:pPr marL="0" marR="0" lvl="0" indent="0" algn="ctr" defTabSz="914400" rtl="0" eaLnBrk="1" fontAlgn="base" latinLnBrk="0" hangingPunct="1">
                        <a:lnSpc>
                          <a:spcPct val="107000"/>
                        </a:lnSpc>
                        <a:spcBef>
                          <a:spcPct val="0"/>
                        </a:spcBef>
                        <a:spcAft>
                          <a:spcPct val="0"/>
                        </a:spcAft>
                        <a:buClrTx/>
                        <a:buSzTx/>
                        <a:buFontTx/>
                        <a:buNone/>
                      </a:pPr>
                      <a:r>
                        <a:rPr kumimoji="0" lang="en-US" altLang="ru-RU" sz="1000" b="1" i="0" u="none" strike="noStrike" cap="none" normalizeH="0" baseline="0" dirty="0">
                          <a:ln>
                            <a:noFill/>
                          </a:ln>
                          <a:solidFill>
                            <a:srgbClr val="FFFFFF"/>
                          </a:solidFill>
                          <a:effectLst/>
                          <a:latin typeface="Arial" pitchFamily="34" charset="0"/>
                        </a:rPr>
                        <a:t> </a:t>
                      </a:r>
                    </a:p>
                  </a:txBody>
                  <a:tcPr marL="33396" marR="33396"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cap="flat" cmpd="sng" algn="ctr">
                      <a:noFill/>
                      <a:prstDash val="solid"/>
                      <a:round/>
                      <a:headEnd type="none" w="med" len="med"/>
                      <a:tailEnd type="none" w="med" len="med"/>
                    </a:lnTlToBr>
                    <a:lnBlToTr cap="flat" cmpd="sng" algn="ctr">
                      <a:noFill/>
                      <a:prstDash val="solid"/>
                      <a:round/>
                      <a:headEnd type="none" w="med" len="med"/>
                      <a:tailEnd type="none" w="med" len="med"/>
                    </a:lnBlToTr>
                    <a:solidFill>
                      <a:schemeClr val="accent1"/>
                    </a:solidFill>
                  </a:tcPr>
                </a:tc>
                <a:tc hMerge="1">
                  <a:txBody>
                    <a:bodyPr/>
                    <a:lstStyle>
                      <a:lvl1pPr>
                        <a:lnSpc>
                          <a:spcPct val="90000"/>
                        </a:lnSpc>
                        <a:spcBef>
                          <a:spcPts val="1000"/>
                        </a:spcBef>
                        <a:buFont typeface="Arial" pitchFamily="34" charset="0"/>
                        <a:defRPr sz="2400">
                          <a:solidFill>
                            <a:schemeClr val="tx1"/>
                          </a:solidFill>
                          <a:effectLst/>
                          <a:latin typeface="Arial" pitchFamily="34" charset="0"/>
                        </a:defRPr>
                      </a:lvl1pPr>
                      <a:lvl2pPr marL="742950" indent="-285750">
                        <a:lnSpc>
                          <a:spcPct val="90000"/>
                        </a:lnSpc>
                        <a:spcBef>
                          <a:spcPts val="500"/>
                        </a:spcBef>
                        <a:buFont typeface="Arial" pitchFamily="34" charset="0"/>
                        <a:defRPr sz="2000">
                          <a:solidFill>
                            <a:schemeClr val="tx1"/>
                          </a:solidFill>
                          <a:effectLst/>
                          <a:latin typeface="Arial" pitchFamily="34" charset="0"/>
                        </a:defRPr>
                      </a:lvl2pPr>
                      <a:lvl3pPr marL="1143000" indent="-228600">
                        <a:lnSpc>
                          <a:spcPct val="90000"/>
                        </a:lnSpc>
                        <a:spcBef>
                          <a:spcPts val="500"/>
                        </a:spcBef>
                        <a:buFont typeface="Arial" pitchFamily="34" charset="0"/>
                        <a:defRPr>
                          <a:solidFill>
                            <a:schemeClr val="tx1"/>
                          </a:solidFill>
                          <a:effectLst/>
                          <a:latin typeface="Arial" pitchFamily="34" charset="0"/>
                        </a:defRPr>
                      </a:lvl3pPr>
                      <a:lvl4pPr marL="1600200" indent="-228600">
                        <a:lnSpc>
                          <a:spcPct val="90000"/>
                        </a:lnSpc>
                        <a:spcBef>
                          <a:spcPts val="500"/>
                        </a:spcBef>
                        <a:buFont typeface="Arial" pitchFamily="34" charset="0"/>
                        <a:defRPr sz="1600">
                          <a:solidFill>
                            <a:schemeClr val="tx1"/>
                          </a:solidFill>
                          <a:effectLst/>
                          <a:latin typeface="Arial" pitchFamily="34" charset="0"/>
                        </a:defRPr>
                      </a:lvl4pPr>
                      <a:lvl5pPr marL="2057400" indent="-228600">
                        <a:lnSpc>
                          <a:spcPct val="90000"/>
                        </a:lnSpc>
                        <a:spcBef>
                          <a:spcPts val="500"/>
                        </a:spcBef>
                        <a:buFont typeface="Arial" pitchFamily="34" charset="0"/>
                        <a:defRPr sz="1600">
                          <a:solidFill>
                            <a:schemeClr val="tx1"/>
                          </a:solidFill>
                          <a:effectLst/>
                          <a:latin typeface="Arial" pitchFamily="34" charset="0"/>
                        </a:defRPr>
                      </a:lvl5pPr>
                      <a:lvl6pPr marL="2514600" indent="-228600" fontAlgn="base">
                        <a:lnSpc>
                          <a:spcPct val="90000"/>
                        </a:lnSpc>
                        <a:spcBef>
                          <a:spcPts val="500"/>
                        </a:spcBef>
                        <a:spcAft>
                          <a:spcPct val="0"/>
                        </a:spcAft>
                        <a:buFont typeface="Arial" pitchFamily="34" charset="0"/>
                        <a:defRPr sz="1600">
                          <a:solidFill>
                            <a:schemeClr val="tx1"/>
                          </a:solidFill>
                          <a:effectLst/>
                          <a:latin typeface="Arial" pitchFamily="34" charset="0"/>
                        </a:defRPr>
                      </a:lvl6pPr>
                      <a:lvl7pPr marL="2971800" indent="-228600" fontAlgn="base">
                        <a:lnSpc>
                          <a:spcPct val="90000"/>
                        </a:lnSpc>
                        <a:spcBef>
                          <a:spcPts val="500"/>
                        </a:spcBef>
                        <a:spcAft>
                          <a:spcPct val="0"/>
                        </a:spcAft>
                        <a:buFont typeface="Arial" pitchFamily="34" charset="0"/>
                        <a:defRPr sz="1600">
                          <a:solidFill>
                            <a:schemeClr val="tx1"/>
                          </a:solidFill>
                          <a:effectLst/>
                          <a:latin typeface="Arial" pitchFamily="34" charset="0"/>
                        </a:defRPr>
                      </a:lvl7pPr>
                      <a:lvl8pPr marL="3429000" indent="-228600" fontAlgn="base">
                        <a:lnSpc>
                          <a:spcPct val="90000"/>
                        </a:lnSpc>
                        <a:spcBef>
                          <a:spcPts val="500"/>
                        </a:spcBef>
                        <a:spcAft>
                          <a:spcPct val="0"/>
                        </a:spcAft>
                        <a:buFont typeface="Arial" pitchFamily="34" charset="0"/>
                        <a:defRPr sz="1600">
                          <a:solidFill>
                            <a:schemeClr val="tx1"/>
                          </a:solidFill>
                          <a:effectLst/>
                          <a:latin typeface="Arial" pitchFamily="34" charset="0"/>
                        </a:defRPr>
                      </a:lvl8pPr>
                      <a:lvl9pPr marL="3886200" indent="-228600" fontAlgn="base">
                        <a:lnSpc>
                          <a:spcPct val="90000"/>
                        </a:lnSpc>
                        <a:spcBef>
                          <a:spcPts val="500"/>
                        </a:spcBef>
                        <a:spcAft>
                          <a:spcPct val="0"/>
                        </a:spcAft>
                        <a:buFont typeface="Arial" pitchFamily="34" charset="0"/>
                        <a:defRPr sz="1600">
                          <a:solidFill>
                            <a:schemeClr val="tx1"/>
                          </a:solidFill>
                          <a:effectLst/>
                          <a:latin typeface="Arial" pitchFamily="34" charset="0"/>
                        </a:defRPr>
                      </a:lvl9pPr>
                    </a:lstStyle>
                    <a:p>
                      <a:pPr marL="0" marR="0" lvl="0" indent="0" algn="ctr" defTabSz="914400" rtl="0" eaLnBrk="1" fontAlgn="base" latinLnBrk="0" hangingPunct="1">
                        <a:lnSpc>
                          <a:spcPct val="107000"/>
                        </a:lnSpc>
                        <a:spcBef>
                          <a:spcPct val="0"/>
                        </a:spcBef>
                        <a:spcAft>
                          <a:spcPct val="0"/>
                        </a:spcAft>
                        <a:buClrTx/>
                        <a:buSzTx/>
                        <a:buFontTx/>
                        <a:buNone/>
                      </a:pPr>
                      <a:endParaRPr kumimoji="0" sz="1000" b="1" i="0" u="none" strike="noStrike" cap="none" normalizeH="0" baseline="0" dirty="0">
                        <a:solidFill>
                          <a:srgbClr val="FFFFFF"/>
                        </a:solidFill>
                        <a:effectLst/>
                        <a:highlight>
                          <a:srgbClr val="000000">
                            <a:alpha val="0"/>
                          </a:srgbClr>
                        </a:highlight>
                        <a:latin typeface="Arial"/>
                      </a:endParaRPr>
                    </a:p>
                  </a:txBody>
                  <a:tcPr marL="33396" marR="33396"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cap="flat" cmpd="sng" algn="ctr">
                      <a:noFill/>
                      <a:prstDash val="solid"/>
                      <a:round/>
                      <a:headEnd type="none" w="med" len="med"/>
                      <a:tailEnd type="none" w="med" len="med"/>
                    </a:lnTlToBr>
                    <a:lnBlToTr cap="flat" cmpd="sng" algn="ctr">
                      <a:noFill/>
                      <a:prstDash val="solid"/>
                      <a:round/>
                      <a:headEnd type="none" w="med" len="med"/>
                      <a:tailEnd type="none" w="med" len="med"/>
                    </a:lnBlToTr>
                    <a:solidFill>
                      <a:schemeClr val="accent1"/>
                    </a:solidFill>
                  </a:tcPr>
                </a:tc>
                <a:tc hMerge="1">
                  <a:txBody>
                    <a:bodyPr/>
                    <a:lstStyle>
                      <a:lvl1pPr>
                        <a:lnSpc>
                          <a:spcPct val="90000"/>
                        </a:lnSpc>
                        <a:spcBef>
                          <a:spcPts val="1000"/>
                        </a:spcBef>
                        <a:buFont typeface="Arial" pitchFamily="34" charset="0"/>
                        <a:defRPr sz="2400">
                          <a:solidFill>
                            <a:schemeClr val="tx1"/>
                          </a:solidFill>
                          <a:effectLst/>
                          <a:latin typeface="Arial" pitchFamily="34" charset="0"/>
                        </a:defRPr>
                      </a:lvl1pPr>
                      <a:lvl2pPr marL="742950" indent="-285750">
                        <a:lnSpc>
                          <a:spcPct val="90000"/>
                        </a:lnSpc>
                        <a:spcBef>
                          <a:spcPts val="500"/>
                        </a:spcBef>
                        <a:buFont typeface="Arial" pitchFamily="34" charset="0"/>
                        <a:defRPr sz="2000">
                          <a:solidFill>
                            <a:schemeClr val="tx1"/>
                          </a:solidFill>
                          <a:effectLst/>
                          <a:latin typeface="Arial" pitchFamily="34" charset="0"/>
                        </a:defRPr>
                      </a:lvl2pPr>
                      <a:lvl3pPr marL="1143000" indent="-228600">
                        <a:lnSpc>
                          <a:spcPct val="90000"/>
                        </a:lnSpc>
                        <a:spcBef>
                          <a:spcPts val="500"/>
                        </a:spcBef>
                        <a:buFont typeface="Arial" pitchFamily="34" charset="0"/>
                        <a:defRPr>
                          <a:solidFill>
                            <a:schemeClr val="tx1"/>
                          </a:solidFill>
                          <a:effectLst/>
                          <a:latin typeface="Arial" pitchFamily="34" charset="0"/>
                        </a:defRPr>
                      </a:lvl3pPr>
                      <a:lvl4pPr marL="1600200" indent="-228600">
                        <a:lnSpc>
                          <a:spcPct val="90000"/>
                        </a:lnSpc>
                        <a:spcBef>
                          <a:spcPts val="500"/>
                        </a:spcBef>
                        <a:buFont typeface="Arial" pitchFamily="34" charset="0"/>
                        <a:defRPr sz="1600">
                          <a:solidFill>
                            <a:schemeClr val="tx1"/>
                          </a:solidFill>
                          <a:effectLst/>
                          <a:latin typeface="Arial" pitchFamily="34" charset="0"/>
                        </a:defRPr>
                      </a:lvl4pPr>
                      <a:lvl5pPr marL="2057400" indent="-228600">
                        <a:lnSpc>
                          <a:spcPct val="90000"/>
                        </a:lnSpc>
                        <a:spcBef>
                          <a:spcPts val="500"/>
                        </a:spcBef>
                        <a:buFont typeface="Arial" pitchFamily="34" charset="0"/>
                        <a:defRPr sz="1600">
                          <a:solidFill>
                            <a:schemeClr val="tx1"/>
                          </a:solidFill>
                          <a:effectLst/>
                          <a:latin typeface="Arial" pitchFamily="34" charset="0"/>
                        </a:defRPr>
                      </a:lvl5pPr>
                      <a:lvl6pPr marL="2514600" indent="-228600" fontAlgn="base">
                        <a:lnSpc>
                          <a:spcPct val="90000"/>
                        </a:lnSpc>
                        <a:spcBef>
                          <a:spcPts val="500"/>
                        </a:spcBef>
                        <a:spcAft>
                          <a:spcPct val="0"/>
                        </a:spcAft>
                        <a:buFont typeface="Arial" pitchFamily="34" charset="0"/>
                        <a:defRPr sz="1600">
                          <a:solidFill>
                            <a:schemeClr val="tx1"/>
                          </a:solidFill>
                          <a:effectLst/>
                          <a:latin typeface="Arial" pitchFamily="34" charset="0"/>
                        </a:defRPr>
                      </a:lvl6pPr>
                      <a:lvl7pPr marL="2971800" indent="-228600" fontAlgn="base">
                        <a:lnSpc>
                          <a:spcPct val="90000"/>
                        </a:lnSpc>
                        <a:spcBef>
                          <a:spcPts val="500"/>
                        </a:spcBef>
                        <a:spcAft>
                          <a:spcPct val="0"/>
                        </a:spcAft>
                        <a:buFont typeface="Arial" pitchFamily="34" charset="0"/>
                        <a:defRPr sz="1600">
                          <a:solidFill>
                            <a:schemeClr val="tx1"/>
                          </a:solidFill>
                          <a:effectLst/>
                          <a:latin typeface="Arial" pitchFamily="34" charset="0"/>
                        </a:defRPr>
                      </a:lvl7pPr>
                      <a:lvl8pPr marL="3429000" indent="-228600" fontAlgn="base">
                        <a:lnSpc>
                          <a:spcPct val="90000"/>
                        </a:lnSpc>
                        <a:spcBef>
                          <a:spcPts val="500"/>
                        </a:spcBef>
                        <a:spcAft>
                          <a:spcPct val="0"/>
                        </a:spcAft>
                        <a:buFont typeface="Arial" pitchFamily="34" charset="0"/>
                        <a:defRPr sz="1600">
                          <a:solidFill>
                            <a:schemeClr val="tx1"/>
                          </a:solidFill>
                          <a:effectLst/>
                          <a:latin typeface="Arial" pitchFamily="34" charset="0"/>
                        </a:defRPr>
                      </a:lvl8pPr>
                      <a:lvl9pPr marL="3886200" indent="-228600" fontAlgn="base">
                        <a:lnSpc>
                          <a:spcPct val="90000"/>
                        </a:lnSpc>
                        <a:spcBef>
                          <a:spcPts val="500"/>
                        </a:spcBef>
                        <a:spcAft>
                          <a:spcPct val="0"/>
                        </a:spcAft>
                        <a:buFont typeface="Arial" pitchFamily="34" charset="0"/>
                        <a:defRPr sz="1600">
                          <a:solidFill>
                            <a:schemeClr val="tx1"/>
                          </a:solidFill>
                          <a:effectLst/>
                          <a:latin typeface="Arial" pitchFamily="34" charset="0"/>
                        </a:defRPr>
                      </a:lvl9pPr>
                    </a:lstStyle>
                    <a:p>
                      <a:pPr marL="0" marR="0" lvl="0" indent="0" algn="ctr" defTabSz="914400" rtl="0" eaLnBrk="1" fontAlgn="base" latinLnBrk="0" hangingPunct="1">
                        <a:lnSpc>
                          <a:spcPct val="107000"/>
                        </a:lnSpc>
                        <a:spcBef>
                          <a:spcPct val="0"/>
                        </a:spcBef>
                        <a:spcAft>
                          <a:spcPct val="0"/>
                        </a:spcAft>
                        <a:buClrTx/>
                        <a:buSzTx/>
                        <a:buFontTx/>
                        <a:buNone/>
                      </a:pPr>
                      <a:endParaRPr kumimoji="0" lang="en-US" altLang="ru-RU" sz="1000" b="1" i="0" u="none" strike="noStrike" cap="none" normalizeH="0" baseline="0" dirty="0">
                        <a:ln>
                          <a:noFill/>
                        </a:ln>
                        <a:solidFill>
                          <a:srgbClr val="FFFFFF"/>
                        </a:solidFill>
                        <a:effectLst/>
                        <a:latin typeface="Arial" pitchFamily="34" charset="0"/>
                      </a:endParaRPr>
                    </a:p>
                  </a:txBody>
                  <a:tcPr marL="33396" marR="3339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cap="flat" cmpd="sng" algn="ctr">
                      <a:noFill/>
                      <a:prstDash val="solid"/>
                      <a:round/>
                      <a:headEnd type="none" w="med" len="med"/>
                      <a:tailEnd type="none" w="med" len="med"/>
                    </a:lnTlToBr>
                    <a:lnBlToTr cap="flat" cmpd="sng" algn="ctr">
                      <a:noFill/>
                      <a:prstDash val="solid"/>
                      <a:round/>
                      <a:headEnd type="none" w="med" len="med"/>
                      <a:tailEnd type="none" w="med" len="med"/>
                    </a:lnBlToTr>
                    <a:solidFill>
                      <a:schemeClr val="accent1"/>
                    </a:solidFill>
                  </a:tcPr>
                </a:tc>
                <a:tc hMerge="1">
                  <a:txBody>
                    <a:bodyPr/>
                    <a:lstStyle>
                      <a:lvl1pPr>
                        <a:lnSpc>
                          <a:spcPct val="90000"/>
                        </a:lnSpc>
                        <a:spcBef>
                          <a:spcPts val="1000"/>
                        </a:spcBef>
                        <a:buFont typeface="Arial" pitchFamily="34" charset="0"/>
                        <a:defRPr sz="2400">
                          <a:solidFill>
                            <a:schemeClr val="tx1"/>
                          </a:solidFill>
                          <a:effectLst/>
                          <a:latin typeface="Arial" pitchFamily="34" charset="0"/>
                        </a:defRPr>
                      </a:lvl1pPr>
                      <a:lvl2pPr marL="742950" indent="-285750">
                        <a:lnSpc>
                          <a:spcPct val="90000"/>
                        </a:lnSpc>
                        <a:spcBef>
                          <a:spcPts val="500"/>
                        </a:spcBef>
                        <a:buFont typeface="Arial" pitchFamily="34" charset="0"/>
                        <a:defRPr sz="2000">
                          <a:solidFill>
                            <a:schemeClr val="tx1"/>
                          </a:solidFill>
                          <a:effectLst/>
                          <a:latin typeface="Arial" pitchFamily="34" charset="0"/>
                        </a:defRPr>
                      </a:lvl2pPr>
                      <a:lvl3pPr marL="1143000" indent="-228600">
                        <a:lnSpc>
                          <a:spcPct val="90000"/>
                        </a:lnSpc>
                        <a:spcBef>
                          <a:spcPts val="500"/>
                        </a:spcBef>
                        <a:buFont typeface="Arial" pitchFamily="34" charset="0"/>
                        <a:defRPr>
                          <a:solidFill>
                            <a:schemeClr val="tx1"/>
                          </a:solidFill>
                          <a:effectLst/>
                          <a:latin typeface="Arial" pitchFamily="34" charset="0"/>
                        </a:defRPr>
                      </a:lvl3pPr>
                      <a:lvl4pPr marL="1600200" indent="-228600">
                        <a:lnSpc>
                          <a:spcPct val="90000"/>
                        </a:lnSpc>
                        <a:spcBef>
                          <a:spcPts val="500"/>
                        </a:spcBef>
                        <a:buFont typeface="Arial" pitchFamily="34" charset="0"/>
                        <a:defRPr sz="1600">
                          <a:solidFill>
                            <a:schemeClr val="tx1"/>
                          </a:solidFill>
                          <a:effectLst/>
                          <a:latin typeface="Arial" pitchFamily="34" charset="0"/>
                        </a:defRPr>
                      </a:lvl4pPr>
                      <a:lvl5pPr marL="2057400" indent="-228600">
                        <a:lnSpc>
                          <a:spcPct val="90000"/>
                        </a:lnSpc>
                        <a:spcBef>
                          <a:spcPts val="500"/>
                        </a:spcBef>
                        <a:buFont typeface="Arial" pitchFamily="34" charset="0"/>
                        <a:defRPr sz="1600">
                          <a:solidFill>
                            <a:schemeClr val="tx1"/>
                          </a:solidFill>
                          <a:effectLst/>
                          <a:latin typeface="Arial" pitchFamily="34" charset="0"/>
                        </a:defRPr>
                      </a:lvl5pPr>
                      <a:lvl6pPr marL="2514600" indent="-228600" fontAlgn="base">
                        <a:lnSpc>
                          <a:spcPct val="90000"/>
                        </a:lnSpc>
                        <a:spcBef>
                          <a:spcPts val="500"/>
                        </a:spcBef>
                        <a:spcAft>
                          <a:spcPct val="0"/>
                        </a:spcAft>
                        <a:buFont typeface="Arial" pitchFamily="34" charset="0"/>
                        <a:defRPr sz="1600">
                          <a:solidFill>
                            <a:schemeClr val="tx1"/>
                          </a:solidFill>
                          <a:effectLst/>
                          <a:latin typeface="Arial" pitchFamily="34" charset="0"/>
                        </a:defRPr>
                      </a:lvl6pPr>
                      <a:lvl7pPr marL="2971800" indent="-228600" fontAlgn="base">
                        <a:lnSpc>
                          <a:spcPct val="90000"/>
                        </a:lnSpc>
                        <a:spcBef>
                          <a:spcPts val="500"/>
                        </a:spcBef>
                        <a:spcAft>
                          <a:spcPct val="0"/>
                        </a:spcAft>
                        <a:buFont typeface="Arial" pitchFamily="34" charset="0"/>
                        <a:defRPr sz="1600">
                          <a:solidFill>
                            <a:schemeClr val="tx1"/>
                          </a:solidFill>
                          <a:effectLst/>
                          <a:latin typeface="Arial" pitchFamily="34" charset="0"/>
                        </a:defRPr>
                      </a:lvl7pPr>
                      <a:lvl8pPr marL="3429000" indent="-228600" fontAlgn="base">
                        <a:lnSpc>
                          <a:spcPct val="90000"/>
                        </a:lnSpc>
                        <a:spcBef>
                          <a:spcPts val="500"/>
                        </a:spcBef>
                        <a:spcAft>
                          <a:spcPct val="0"/>
                        </a:spcAft>
                        <a:buFont typeface="Arial" pitchFamily="34" charset="0"/>
                        <a:defRPr sz="1600">
                          <a:solidFill>
                            <a:schemeClr val="tx1"/>
                          </a:solidFill>
                          <a:effectLst/>
                          <a:latin typeface="Arial" pitchFamily="34" charset="0"/>
                        </a:defRPr>
                      </a:lvl8pPr>
                      <a:lvl9pPr marL="3886200" indent="-228600" fontAlgn="base">
                        <a:lnSpc>
                          <a:spcPct val="90000"/>
                        </a:lnSpc>
                        <a:spcBef>
                          <a:spcPts val="500"/>
                        </a:spcBef>
                        <a:spcAft>
                          <a:spcPct val="0"/>
                        </a:spcAft>
                        <a:buFont typeface="Arial" pitchFamily="34" charset="0"/>
                        <a:defRPr sz="1600">
                          <a:solidFill>
                            <a:schemeClr val="tx1"/>
                          </a:solidFill>
                          <a:effectLst/>
                          <a:latin typeface="Arial" pitchFamily="34" charset="0"/>
                        </a:defRPr>
                      </a:lvl9pPr>
                    </a:lstStyle>
                    <a:p>
                      <a:pPr marL="0" marR="0" lvl="0" indent="0" algn="ctr" defTabSz="914400" rtl="0" eaLnBrk="1" fontAlgn="base" latinLnBrk="0" hangingPunct="1">
                        <a:lnSpc>
                          <a:spcPct val="107000"/>
                        </a:lnSpc>
                        <a:spcBef>
                          <a:spcPct val="0"/>
                        </a:spcBef>
                        <a:spcAft>
                          <a:spcPct val="0"/>
                        </a:spcAft>
                        <a:buClrTx/>
                        <a:buSzTx/>
                        <a:buFontTx/>
                        <a:buNone/>
                      </a:pPr>
                      <a:endParaRPr kumimoji="0" sz="1000" b="1" i="0" u="none" strike="noStrike" cap="none" normalizeH="0" baseline="0" dirty="0">
                        <a:solidFill>
                          <a:srgbClr val="FFFFFF"/>
                        </a:solidFill>
                        <a:effectLst/>
                        <a:highlight>
                          <a:srgbClr val="000000">
                            <a:alpha val="0"/>
                          </a:srgbClr>
                        </a:highlight>
                        <a:latin typeface="Arial"/>
                      </a:endParaRPr>
                    </a:p>
                  </a:txBody>
                  <a:tcPr marL="33396" marR="33396"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cap="flat" cmpd="sng" algn="ctr">
                      <a:noFill/>
                      <a:prstDash val="solid"/>
                      <a:round/>
                      <a:headEnd type="none" w="med" len="med"/>
                      <a:tailEnd type="none" w="med" len="med"/>
                    </a:lnTlToBr>
                    <a:lnBlToTr cap="flat" cmpd="sng" algn="ctr">
                      <a:noFill/>
                      <a:prstDash val="solid"/>
                      <a:round/>
                      <a:headEnd type="none" w="med" len="med"/>
                      <a:tailEnd type="none" w="med" len="med"/>
                    </a:lnBlToTr>
                    <a:solidFill>
                      <a:schemeClr val="accent1"/>
                    </a:solidFill>
                  </a:tcPr>
                </a:tc>
                <a:tc hMerge="1">
                  <a:txBody>
                    <a:bodyPr/>
                    <a:lstStyle/>
                    <a:p>
                      <a:endParaRPr lang="ru-RU">
                        <a:effectLst/>
                      </a:endParaRPr>
                    </a:p>
                  </a:txBody>
                  <a:tcPr/>
                </a:tc>
                <a:extLst>
                  <a:ext uri="{0D108BD9-81ED-4DB2-BD59-A6C34878D82A}">
                    <a16:rowId xmlns:a16="http://schemas.microsoft.com/office/drawing/2014/main" val="10000"/>
                  </a:ext>
                </a:extLst>
              </a:tr>
              <a:tr h="994386">
                <a:tc>
                  <a:txBody>
                    <a:bodyPr/>
                    <a:lstStyle>
                      <a:lvl1pPr>
                        <a:lnSpc>
                          <a:spcPct val="90000"/>
                        </a:lnSpc>
                        <a:spcBef>
                          <a:spcPts val="1000"/>
                        </a:spcBef>
                        <a:buFont typeface="Arial" pitchFamily="34" charset="0"/>
                        <a:defRPr sz="2400">
                          <a:solidFill>
                            <a:schemeClr val="tx1"/>
                          </a:solidFill>
                          <a:effectLst/>
                          <a:latin typeface="Arial" pitchFamily="34" charset="0"/>
                        </a:defRPr>
                      </a:lvl1pPr>
                      <a:lvl2pPr marL="742950" indent="-285750">
                        <a:lnSpc>
                          <a:spcPct val="90000"/>
                        </a:lnSpc>
                        <a:spcBef>
                          <a:spcPts val="500"/>
                        </a:spcBef>
                        <a:buFont typeface="Arial" pitchFamily="34" charset="0"/>
                        <a:defRPr sz="2000">
                          <a:solidFill>
                            <a:schemeClr val="tx1"/>
                          </a:solidFill>
                          <a:effectLst/>
                          <a:latin typeface="Arial" pitchFamily="34" charset="0"/>
                        </a:defRPr>
                      </a:lvl2pPr>
                      <a:lvl3pPr marL="1143000" indent="-228600">
                        <a:lnSpc>
                          <a:spcPct val="90000"/>
                        </a:lnSpc>
                        <a:spcBef>
                          <a:spcPts val="500"/>
                        </a:spcBef>
                        <a:buFont typeface="Arial" pitchFamily="34" charset="0"/>
                        <a:defRPr>
                          <a:solidFill>
                            <a:schemeClr val="tx1"/>
                          </a:solidFill>
                          <a:effectLst/>
                          <a:latin typeface="Arial" pitchFamily="34" charset="0"/>
                        </a:defRPr>
                      </a:lvl3pPr>
                      <a:lvl4pPr marL="1600200" indent="-228600">
                        <a:lnSpc>
                          <a:spcPct val="90000"/>
                        </a:lnSpc>
                        <a:spcBef>
                          <a:spcPts val="500"/>
                        </a:spcBef>
                        <a:buFont typeface="Arial" pitchFamily="34" charset="0"/>
                        <a:defRPr sz="1600">
                          <a:solidFill>
                            <a:schemeClr val="tx1"/>
                          </a:solidFill>
                          <a:effectLst/>
                          <a:latin typeface="Arial" pitchFamily="34" charset="0"/>
                        </a:defRPr>
                      </a:lvl4pPr>
                      <a:lvl5pPr marL="2057400" indent="-228600">
                        <a:lnSpc>
                          <a:spcPct val="90000"/>
                        </a:lnSpc>
                        <a:spcBef>
                          <a:spcPts val="500"/>
                        </a:spcBef>
                        <a:buFont typeface="Arial" pitchFamily="34" charset="0"/>
                        <a:defRPr sz="1600">
                          <a:solidFill>
                            <a:schemeClr val="tx1"/>
                          </a:solidFill>
                          <a:effectLst/>
                          <a:latin typeface="Arial" pitchFamily="34" charset="0"/>
                        </a:defRPr>
                      </a:lvl5pPr>
                      <a:lvl6pPr marL="2514600" indent="-228600" fontAlgn="base">
                        <a:lnSpc>
                          <a:spcPct val="90000"/>
                        </a:lnSpc>
                        <a:spcBef>
                          <a:spcPts val="500"/>
                        </a:spcBef>
                        <a:spcAft>
                          <a:spcPct val="0"/>
                        </a:spcAft>
                        <a:buFont typeface="Arial" pitchFamily="34" charset="0"/>
                        <a:defRPr sz="1600">
                          <a:solidFill>
                            <a:schemeClr val="tx1"/>
                          </a:solidFill>
                          <a:effectLst/>
                          <a:latin typeface="Arial" pitchFamily="34" charset="0"/>
                        </a:defRPr>
                      </a:lvl6pPr>
                      <a:lvl7pPr marL="2971800" indent="-228600" fontAlgn="base">
                        <a:lnSpc>
                          <a:spcPct val="90000"/>
                        </a:lnSpc>
                        <a:spcBef>
                          <a:spcPts val="500"/>
                        </a:spcBef>
                        <a:spcAft>
                          <a:spcPct val="0"/>
                        </a:spcAft>
                        <a:buFont typeface="Arial" pitchFamily="34" charset="0"/>
                        <a:defRPr sz="1600">
                          <a:solidFill>
                            <a:schemeClr val="tx1"/>
                          </a:solidFill>
                          <a:effectLst/>
                          <a:latin typeface="Arial" pitchFamily="34" charset="0"/>
                        </a:defRPr>
                      </a:lvl7pPr>
                      <a:lvl8pPr marL="3429000" indent="-228600" fontAlgn="base">
                        <a:lnSpc>
                          <a:spcPct val="90000"/>
                        </a:lnSpc>
                        <a:spcBef>
                          <a:spcPts val="500"/>
                        </a:spcBef>
                        <a:spcAft>
                          <a:spcPct val="0"/>
                        </a:spcAft>
                        <a:buFont typeface="Arial" pitchFamily="34" charset="0"/>
                        <a:defRPr sz="1600">
                          <a:solidFill>
                            <a:schemeClr val="tx1"/>
                          </a:solidFill>
                          <a:effectLst/>
                          <a:latin typeface="Arial" pitchFamily="34" charset="0"/>
                        </a:defRPr>
                      </a:lvl8pPr>
                      <a:lvl9pPr marL="3886200" indent="-228600" fontAlgn="base">
                        <a:lnSpc>
                          <a:spcPct val="90000"/>
                        </a:lnSpc>
                        <a:spcBef>
                          <a:spcPts val="500"/>
                        </a:spcBef>
                        <a:spcAft>
                          <a:spcPct val="0"/>
                        </a:spcAft>
                        <a:buFont typeface="Arial" pitchFamily="34" charset="0"/>
                        <a:defRPr sz="1600">
                          <a:solidFill>
                            <a:schemeClr val="tx1"/>
                          </a:solidFill>
                          <a:effectLst/>
                          <a:latin typeface="Arial" pitchFamily="34" charset="0"/>
                        </a:defRPr>
                      </a:lvl9pPr>
                    </a:lstStyle>
                    <a:p>
                      <a:pPr marL="0" marR="0" lvl="0" indent="0" algn="ctr" defTabSz="914400" rtl="0" eaLnBrk="1" fontAlgn="base" latinLnBrk="0" hangingPunct="1">
                        <a:lnSpc>
                          <a:spcPct val="107000"/>
                        </a:lnSpc>
                        <a:spcBef>
                          <a:spcPct val="0"/>
                        </a:spcBef>
                        <a:spcAft>
                          <a:spcPct val="0"/>
                        </a:spcAft>
                        <a:buClrTx/>
                        <a:buSzTx/>
                        <a:buFontTx/>
                        <a:buNone/>
                      </a:pPr>
                      <a:r>
                        <a:rPr kumimoji="0" sz="1000" b="1" i="0" u="none" strike="noStrike" cap="none" normalizeH="0" baseline="0">
                          <a:solidFill>
                            <a:srgbClr val="FFFFFF"/>
                          </a:solidFill>
                          <a:effectLst/>
                          <a:highlight>
                            <a:srgbClr val="000000">
                              <a:alpha val="0"/>
                            </a:srgbClr>
                          </a:highlight>
                          <a:latin typeface="Arial"/>
                        </a:rPr>
                        <a:t>Emergency class</a:t>
                      </a:r>
                    </a:p>
                  </a:txBody>
                  <a:tcPr marL="33396" marR="33396"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cap="flat" cmpd="sng" algn="ctr">
                      <a:noFill/>
                      <a:prstDash val="solid"/>
                      <a:round/>
                      <a:headEnd type="none" w="med" len="med"/>
                      <a:tailEnd type="none" w="med" len="med"/>
                    </a:lnTlToBr>
                    <a:lnBlToTr cap="flat" cmpd="sng" algn="ctr">
                      <a:noFill/>
                      <a:prstDash val="solid"/>
                      <a:round/>
                      <a:headEnd type="none" w="med" len="med"/>
                      <a:tailEnd type="none" w="med" len="med"/>
                    </a:lnBlToTr>
                    <a:solidFill>
                      <a:schemeClr val="accent1"/>
                    </a:solidFill>
                  </a:tcPr>
                </a:tc>
                <a:tc>
                  <a:txBody>
                    <a:bodyPr/>
                    <a:lstStyle>
                      <a:lvl1pPr>
                        <a:lnSpc>
                          <a:spcPct val="90000"/>
                        </a:lnSpc>
                        <a:spcBef>
                          <a:spcPts val="1000"/>
                        </a:spcBef>
                        <a:buFont typeface="Arial" pitchFamily="34" charset="0"/>
                        <a:defRPr sz="2400">
                          <a:solidFill>
                            <a:schemeClr val="tx1"/>
                          </a:solidFill>
                          <a:effectLst/>
                          <a:latin typeface="Arial" pitchFamily="34" charset="0"/>
                        </a:defRPr>
                      </a:lvl1pPr>
                      <a:lvl2pPr marL="742950" indent="-285750">
                        <a:lnSpc>
                          <a:spcPct val="90000"/>
                        </a:lnSpc>
                        <a:spcBef>
                          <a:spcPts val="500"/>
                        </a:spcBef>
                        <a:buFont typeface="Arial" pitchFamily="34" charset="0"/>
                        <a:defRPr sz="2000">
                          <a:solidFill>
                            <a:schemeClr val="tx1"/>
                          </a:solidFill>
                          <a:effectLst/>
                          <a:latin typeface="Arial" pitchFamily="34" charset="0"/>
                        </a:defRPr>
                      </a:lvl2pPr>
                      <a:lvl3pPr marL="1143000" indent="-228600">
                        <a:lnSpc>
                          <a:spcPct val="90000"/>
                        </a:lnSpc>
                        <a:spcBef>
                          <a:spcPts val="500"/>
                        </a:spcBef>
                        <a:buFont typeface="Arial" pitchFamily="34" charset="0"/>
                        <a:defRPr>
                          <a:solidFill>
                            <a:schemeClr val="tx1"/>
                          </a:solidFill>
                          <a:effectLst/>
                          <a:latin typeface="Arial" pitchFamily="34" charset="0"/>
                        </a:defRPr>
                      </a:lvl3pPr>
                      <a:lvl4pPr marL="1600200" indent="-228600">
                        <a:lnSpc>
                          <a:spcPct val="90000"/>
                        </a:lnSpc>
                        <a:spcBef>
                          <a:spcPts val="500"/>
                        </a:spcBef>
                        <a:buFont typeface="Arial" pitchFamily="34" charset="0"/>
                        <a:defRPr sz="1600">
                          <a:solidFill>
                            <a:schemeClr val="tx1"/>
                          </a:solidFill>
                          <a:effectLst/>
                          <a:latin typeface="Arial" pitchFamily="34" charset="0"/>
                        </a:defRPr>
                      </a:lvl4pPr>
                      <a:lvl5pPr marL="2057400" indent="-228600">
                        <a:lnSpc>
                          <a:spcPct val="90000"/>
                        </a:lnSpc>
                        <a:spcBef>
                          <a:spcPts val="500"/>
                        </a:spcBef>
                        <a:buFont typeface="Arial" pitchFamily="34" charset="0"/>
                        <a:defRPr sz="1600">
                          <a:solidFill>
                            <a:schemeClr val="tx1"/>
                          </a:solidFill>
                          <a:effectLst/>
                          <a:latin typeface="Arial" pitchFamily="34" charset="0"/>
                        </a:defRPr>
                      </a:lvl5pPr>
                      <a:lvl6pPr marL="2514600" indent="-228600" fontAlgn="base">
                        <a:lnSpc>
                          <a:spcPct val="90000"/>
                        </a:lnSpc>
                        <a:spcBef>
                          <a:spcPts val="500"/>
                        </a:spcBef>
                        <a:spcAft>
                          <a:spcPct val="0"/>
                        </a:spcAft>
                        <a:buFont typeface="Arial" pitchFamily="34" charset="0"/>
                        <a:defRPr sz="1600">
                          <a:solidFill>
                            <a:schemeClr val="tx1"/>
                          </a:solidFill>
                          <a:effectLst/>
                          <a:latin typeface="Arial" pitchFamily="34" charset="0"/>
                        </a:defRPr>
                      </a:lvl6pPr>
                      <a:lvl7pPr marL="2971800" indent="-228600" fontAlgn="base">
                        <a:lnSpc>
                          <a:spcPct val="90000"/>
                        </a:lnSpc>
                        <a:spcBef>
                          <a:spcPts val="500"/>
                        </a:spcBef>
                        <a:spcAft>
                          <a:spcPct val="0"/>
                        </a:spcAft>
                        <a:buFont typeface="Arial" pitchFamily="34" charset="0"/>
                        <a:defRPr sz="1600">
                          <a:solidFill>
                            <a:schemeClr val="tx1"/>
                          </a:solidFill>
                          <a:effectLst/>
                          <a:latin typeface="Arial" pitchFamily="34" charset="0"/>
                        </a:defRPr>
                      </a:lvl7pPr>
                      <a:lvl8pPr marL="3429000" indent="-228600" fontAlgn="base">
                        <a:lnSpc>
                          <a:spcPct val="90000"/>
                        </a:lnSpc>
                        <a:spcBef>
                          <a:spcPts val="500"/>
                        </a:spcBef>
                        <a:spcAft>
                          <a:spcPct val="0"/>
                        </a:spcAft>
                        <a:buFont typeface="Arial" pitchFamily="34" charset="0"/>
                        <a:defRPr sz="1600">
                          <a:solidFill>
                            <a:schemeClr val="tx1"/>
                          </a:solidFill>
                          <a:effectLst/>
                          <a:latin typeface="Arial" pitchFamily="34" charset="0"/>
                        </a:defRPr>
                      </a:lvl8pPr>
                      <a:lvl9pPr marL="3886200" indent="-228600" fontAlgn="base">
                        <a:lnSpc>
                          <a:spcPct val="90000"/>
                        </a:lnSpc>
                        <a:spcBef>
                          <a:spcPts val="500"/>
                        </a:spcBef>
                        <a:spcAft>
                          <a:spcPct val="0"/>
                        </a:spcAft>
                        <a:buFont typeface="Arial" pitchFamily="34" charset="0"/>
                        <a:defRPr sz="1600">
                          <a:solidFill>
                            <a:schemeClr val="tx1"/>
                          </a:solidFill>
                          <a:effectLst/>
                          <a:latin typeface="Arial" pitchFamily="34" charset="0"/>
                        </a:defRPr>
                      </a:lvl9pPr>
                    </a:lstStyle>
                    <a:p>
                      <a:pPr marL="0" marR="0" lvl="0" indent="0" algn="ctr" defTabSz="914400" rtl="0" eaLnBrk="1" fontAlgn="base" latinLnBrk="0" hangingPunct="1">
                        <a:lnSpc>
                          <a:spcPct val="107000"/>
                        </a:lnSpc>
                        <a:spcBef>
                          <a:spcPct val="0"/>
                        </a:spcBef>
                        <a:spcAft>
                          <a:spcPct val="0"/>
                        </a:spcAft>
                        <a:buClrTx/>
                        <a:buSzTx/>
                        <a:buFontTx/>
                        <a:buNone/>
                      </a:pPr>
                      <a:r>
                        <a:rPr kumimoji="0" sz="1000" b="0" i="0" u="none" strike="noStrike" cap="none" normalizeH="0" baseline="0">
                          <a:solidFill>
                            <a:srgbClr val="333333"/>
                          </a:solidFill>
                          <a:effectLst/>
                          <a:highlight>
                            <a:srgbClr val="000000">
                              <a:alpha val="0"/>
                            </a:srgbClr>
                          </a:highlight>
                          <a:latin typeface="Arial"/>
                        </a:rPr>
                        <a:t>Alert</a:t>
                      </a:r>
                    </a:p>
                  </a:txBody>
                  <a:tcPr marL="33396" marR="33396"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cap="flat" cmpd="sng" algn="ctr">
                      <a:noFill/>
                      <a:prstDash val="solid"/>
                      <a:round/>
                      <a:headEnd type="none" w="med" len="med"/>
                      <a:tailEnd type="none" w="med" len="med"/>
                    </a:lnTlToBr>
                    <a:lnBlToTr cap="flat" cmpd="sng" algn="ctr">
                      <a:noFill/>
                      <a:prstDash val="solid"/>
                      <a:round/>
                      <a:headEnd type="none" w="med" len="med"/>
                      <a:tailEnd type="none" w="med" len="med"/>
                    </a:lnBlToTr>
                    <a:solidFill>
                      <a:srgbClr val="D4E3F5"/>
                    </a:solidFill>
                  </a:tcPr>
                </a:tc>
                <a:tc>
                  <a:txBody>
                    <a:bodyPr/>
                    <a:lstStyle>
                      <a:lvl1pPr>
                        <a:lnSpc>
                          <a:spcPct val="90000"/>
                        </a:lnSpc>
                        <a:spcBef>
                          <a:spcPts val="1000"/>
                        </a:spcBef>
                        <a:buFont typeface="Arial" pitchFamily="34" charset="0"/>
                        <a:defRPr sz="2400">
                          <a:solidFill>
                            <a:schemeClr val="tx1"/>
                          </a:solidFill>
                          <a:effectLst/>
                          <a:latin typeface="Arial" pitchFamily="34" charset="0"/>
                        </a:defRPr>
                      </a:lvl1pPr>
                      <a:lvl2pPr marL="742950" indent="-285750">
                        <a:lnSpc>
                          <a:spcPct val="90000"/>
                        </a:lnSpc>
                        <a:spcBef>
                          <a:spcPts val="500"/>
                        </a:spcBef>
                        <a:buFont typeface="Arial" pitchFamily="34" charset="0"/>
                        <a:defRPr sz="2000">
                          <a:solidFill>
                            <a:schemeClr val="tx1"/>
                          </a:solidFill>
                          <a:effectLst/>
                          <a:latin typeface="Arial" pitchFamily="34" charset="0"/>
                        </a:defRPr>
                      </a:lvl2pPr>
                      <a:lvl3pPr marL="1143000" indent="-228600">
                        <a:lnSpc>
                          <a:spcPct val="90000"/>
                        </a:lnSpc>
                        <a:spcBef>
                          <a:spcPts val="500"/>
                        </a:spcBef>
                        <a:buFont typeface="Arial" pitchFamily="34" charset="0"/>
                        <a:defRPr>
                          <a:solidFill>
                            <a:schemeClr val="tx1"/>
                          </a:solidFill>
                          <a:effectLst/>
                          <a:latin typeface="Arial" pitchFamily="34" charset="0"/>
                        </a:defRPr>
                      </a:lvl3pPr>
                      <a:lvl4pPr marL="1600200" indent="-228600">
                        <a:lnSpc>
                          <a:spcPct val="90000"/>
                        </a:lnSpc>
                        <a:spcBef>
                          <a:spcPts val="500"/>
                        </a:spcBef>
                        <a:buFont typeface="Arial" pitchFamily="34" charset="0"/>
                        <a:defRPr sz="1600">
                          <a:solidFill>
                            <a:schemeClr val="tx1"/>
                          </a:solidFill>
                          <a:effectLst/>
                          <a:latin typeface="Arial" pitchFamily="34" charset="0"/>
                        </a:defRPr>
                      </a:lvl4pPr>
                      <a:lvl5pPr marL="2057400" indent="-228600">
                        <a:lnSpc>
                          <a:spcPct val="90000"/>
                        </a:lnSpc>
                        <a:spcBef>
                          <a:spcPts val="500"/>
                        </a:spcBef>
                        <a:buFont typeface="Arial" pitchFamily="34" charset="0"/>
                        <a:defRPr sz="1600">
                          <a:solidFill>
                            <a:schemeClr val="tx1"/>
                          </a:solidFill>
                          <a:effectLst/>
                          <a:latin typeface="Arial" pitchFamily="34" charset="0"/>
                        </a:defRPr>
                      </a:lvl5pPr>
                      <a:lvl6pPr marL="2514600" indent="-228600" fontAlgn="base">
                        <a:lnSpc>
                          <a:spcPct val="90000"/>
                        </a:lnSpc>
                        <a:spcBef>
                          <a:spcPts val="500"/>
                        </a:spcBef>
                        <a:spcAft>
                          <a:spcPct val="0"/>
                        </a:spcAft>
                        <a:buFont typeface="Arial" pitchFamily="34" charset="0"/>
                        <a:defRPr sz="1600">
                          <a:solidFill>
                            <a:schemeClr val="tx1"/>
                          </a:solidFill>
                          <a:effectLst/>
                          <a:latin typeface="Arial" pitchFamily="34" charset="0"/>
                        </a:defRPr>
                      </a:lvl6pPr>
                      <a:lvl7pPr marL="2971800" indent="-228600" fontAlgn="base">
                        <a:lnSpc>
                          <a:spcPct val="90000"/>
                        </a:lnSpc>
                        <a:spcBef>
                          <a:spcPts val="500"/>
                        </a:spcBef>
                        <a:spcAft>
                          <a:spcPct val="0"/>
                        </a:spcAft>
                        <a:buFont typeface="Arial" pitchFamily="34" charset="0"/>
                        <a:defRPr sz="1600">
                          <a:solidFill>
                            <a:schemeClr val="tx1"/>
                          </a:solidFill>
                          <a:effectLst/>
                          <a:latin typeface="Arial" pitchFamily="34" charset="0"/>
                        </a:defRPr>
                      </a:lvl7pPr>
                      <a:lvl8pPr marL="3429000" indent="-228600" fontAlgn="base">
                        <a:lnSpc>
                          <a:spcPct val="90000"/>
                        </a:lnSpc>
                        <a:spcBef>
                          <a:spcPts val="500"/>
                        </a:spcBef>
                        <a:spcAft>
                          <a:spcPct val="0"/>
                        </a:spcAft>
                        <a:buFont typeface="Arial" pitchFamily="34" charset="0"/>
                        <a:defRPr sz="1600">
                          <a:solidFill>
                            <a:schemeClr val="tx1"/>
                          </a:solidFill>
                          <a:effectLst/>
                          <a:latin typeface="Arial" pitchFamily="34" charset="0"/>
                        </a:defRPr>
                      </a:lvl8pPr>
                      <a:lvl9pPr marL="3886200" indent="-228600" fontAlgn="base">
                        <a:lnSpc>
                          <a:spcPct val="90000"/>
                        </a:lnSpc>
                        <a:spcBef>
                          <a:spcPts val="500"/>
                        </a:spcBef>
                        <a:spcAft>
                          <a:spcPct val="0"/>
                        </a:spcAft>
                        <a:buFont typeface="Arial" pitchFamily="34" charset="0"/>
                        <a:defRPr sz="1600">
                          <a:solidFill>
                            <a:schemeClr val="tx1"/>
                          </a:solidFill>
                          <a:effectLst/>
                          <a:latin typeface="Arial" pitchFamily="34" charset="0"/>
                        </a:defRPr>
                      </a:lvl9pPr>
                    </a:lstStyle>
                    <a:p>
                      <a:pPr marL="0" marR="0" lvl="0" indent="0" algn="ctr" defTabSz="914400" rtl="0" eaLnBrk="1" fontAlgn="base" latinLnBrk="0" hangingPunct="1">
                        <a:lnSpc>
                          <a:spcPct val="107000"/>
                        </a:lnSpc>
                        <a:spcBef>
                          <a:spcPct val="0"/>
                        </a:spcBef>
                        <a:spcAft>
                          <a:spcPct val="0"/>
                        </a:spcAft>
                        <a:buClrTx/>
                        <a:buSzTx/>
                        <a:buFontTx/>
                        <a:buNone/>
                      </a:pPr>
                      <a:endParaRPr kumimoji="0" lang="en-US" altLang="ru-RU" sz="1000" b="0" i="0" u="none" strike="noStrike" cap="none" normalizeH="0" baseline="0">
                        <a:ln>
                          <a:noFill/>
                        </a:ln>
                        <a:solidFill>
                          <a:srgbClr val="333333"/>
                        </a:solidFill>
                        <a:effectLst/>
                        <a:latin typeface="Arial" pitchFamily="34" charset="0"/>
                      </a:endParaRPr>
                    </a:p>
                    <a:p>
                      <a:pPr marL="0" marR="0" lvl="0" indent="0" algn="ctr" defTabSz="914400" rtl="0" eaLnBrk="1" fontAlgn="base" latinLnBrk="0" hangingPunct="1">
                        <a:lnSpc>
                          <a:spcPct val="107000"/>
                        </a:lnSpc>
                        <a:spcBef>
                          <a:spcPct val="0"/>
                        </a:spcBef>
                        <a:spcAft>
                          <a:spcPct val="0"/>
                        </a:spcAft>
                        <a:buClrTx/>
                        <a:buSzTx/>
                        <a:buFontTx/>
                        <a:buNone/>
                      </a:pPr>
                      <a:endParaRPr kumimoji="0" lang="en-US" altLang="ru-RU" sz="1000" b="0" i="0" u="none" strike="noStrike" cap="none" normalizeH="0" baseline="0">
                        <a:ln>
                          <a:noFill/>
                        </a:ln>
                        <a:solidFill>
                          <a:srgbClr val="333333"/>
                        </a:solidFill>
                        <a:effectLst/>
                        <a:latin typeface="Arial" pitchFamily="34" charset="0"/>
                      </a:endParaRPr>
                    </a:p>
                    <a:p>
                      <a:pPr marL="0" marR="0" lvl="0" indent="0" algn="ctr" defTabSz="914400" rtl="0" eaLnBrk="1" fontAlgn="base" latinLnBrk="0" hangingPunct="1">
                        <a:lnSpc>
                          <a:spcPct val="107000"/>
                        </a:lnSpc>
                        <a:spcBef>
                          <a:spcPct val="0"/>
                        </a:spcBef>
                        <a:spcAft>
                          <a:spcPct val="0"/>
                        </a:spcAft>
                        <a:buClrTx/>
                        <a:buSzTx/>
                        <a:buFontTx/>
                        <a:buNone/>
                      </a:pPr>
                      <a:r>
                        <a:rPr kumimoji="0" sz="1000" b="0" i="0" u="none" strike="noStrike" cap="none" normalizeH="0" baseline="0">
                          <a:solidFill>
                            <a:srgbClr val="333333"/>
                          </a:solidFill>
                          <a:effectLst/>
                          <a:highlight>
                            <a:srgbClr val="000000">
                              <a:alpha val="0"/>
                            </a:srgbClr>
                          </a:highlight>
                          <a:latin typeface="Arial"/>
                        </a:rPr>
                        <a:t>Emergency at the facility</a:t>
                      </a:r>
                    </a:p>
                  </a:txBody>
                  <a:tcPr marL="33396" marR="3339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cap="flat" cmpd="sng" algn="ctr">
                      <a:noFill/>
                      <a:prstDash val="solid"/>
                      <a:round/>
                      <a:headEnd type="none" w="med" len="med"/>
                      <a:tailEnd type="none" w="med" len="med"/>
                    </a:lnTlToBr>
                    <a:lnBlToTr cap="flat" cmpd="sng" algn="ctr">
                      <a:noFill/>
                      <a:prstDash val="solid"/>
                      <a:round/>
                      <a:headEnd type="none" w="med" len="med"/>
                      <a:tailEnd type="none" w="med" len="med"/>
                    </a:lnBlToTr>
                    <a:solidFill>
                      <a:srgbClr val="D4E3F5"/>
                    </a:solidFill>
                  </a:tcPr>
                </a:tc>
                <a:tc>
                  <a:txBody>
                    <a:bodyPr/>
                    <a:lstStyle>
                      <a:lvl1pPr>
                        <a:lnSpc>
                          <a:spcPct val="90000"/>
                        </a:lnSpc>
                        <a:spcBef>
                          <a:spcPts val="1000"/>
                        </a:spcBef>
                        <a:buFont typeface="Arial" pitchFamily="34" charset="0"/>
                        <a:defRPr sz="2400">
                          <a:solidFill>
                            <a:schemeClr val="tx1"/>
                          </a:solidFill>
                          <a:effectLst/>
                          <a:latin typeface="Arial" pitchFamily="34" charset="0"/>
                        </a:defRPr>
                      </a:lvl1pPr>
                      <a:lvl2pPr marL="742950" indent="-285750">
                        <a:lnSpc>
                          <a:spcPct val="90000"/>
                        </a:lnSpc>
                        <a:spcBef>
                          <a:spcPts val="500"/>
                        </a:spcBef>
                        <a:buFont typeface="Arial" pitchFamily="34" charset="0"/>
                        <a:defRPr sz="2000">
                          <a:solidFill>
                            <a:schemeClr val="tx1"/>
                          </a:solidFill>
                          <a:effectLst/>
                          <a:latin typeface="Arial" pitchFamily="34" charset="0"/>
                        </a:defRPr>
                      </a:lvl2pPr>
                      <a:lvl3pPr marL="1143000" indent="-228600">
                        <a:lnSpc>
                          <a:spcPct val="90000"/>
                        </a:lnSpc>
                        <a:spcBef>
                          <a:spcPts val="500"/>
                        </a:spcBef>
                        <a:buFont typeface="Arial" pitchFamily="34" charset="0"/>
                        <a:defRPr>
                          <a:solidFill>
                            <a:schemeClr val="tx1"/>
                          </a:solidFill>
                          <a:effectLst/>
                          <a:latin typeface="Arial" pitchFamily="34" charset="0"/>
                        </a:defRPr>
                      </a:lvl3pPr>
                      <a:lvl4pPr marL="1600200" indent="-228600">
                        <a:lnSpc>
                          <a:spcPct val="90000"/>
                        </a:lnSpc>
                        <a:spcBef>
                          <a:spcPts val="500"/>
                        </a:spcBef>
                        <a:buFont typeface="Arial" pitchFamily="34" charset="0"/>
                        <a:defRPr sz="1600">
                          <a:solidFill>
                            <a:schemeClr val="tx1"/>
                          </a:solidFill>
                          <a:effectLst/>
                          <a:latin typeface="Arial" pitchFamily="34" charset="0"/>
                        </a:defRPr>
                      </a:lvl4pPr>
                      <a:lvl5pPr marL="2057400" indent="-228600">
                        <a:lnSpc>
                          <a:spcPct val="90000"/>
                        </a:lnSpc>
                        <a:spcBef>
                          <a:spcPts val="500"/>
                        </a:spcBef>
                        <a:buFont typeface="Arial" pitchFamily="34" charset="0"/>
                        <a:defRPr sz="1600">
                          <a:solidFill>
                            <a:schemeClr val="tx1"/>
                          </a:solidFill>
                          <a:effectLst/>
                          <a:latin typeface="Arial" pitchFamily="34" charset="0"/>
                        </a:defRPr>
                      </a:lvl5pPr>
                      <a:lvl6pPr marL="2514600" indent="-228600" fontAlgn="base">
                        <a:lnSpc>
                          <a:spcPct val="90000"/>
                        </a:lnSpc>
                        <a:spcBef>
                          <a:spcPts val="500"/>
                        </a:spcBef>
                        <a:spcAft>
                          <a:spcPct val="0"/>
                        </a:spcAft>
                        <a:buFont typeface="Arial" pitchFamily="34" charset="0"/>
                        <a:defRPr sz="1600">
                          <a:solidFill>
                            <a:schemeClr val="tx1"/>
                          </a:solidFill>
                          <a:effectLst/>
                          <a:latin typeface="Arial" pitchFamily="34" charset="0"/>
                        </a:defRPr>
                      </a:lvl6pPr>
                      <a:lvl7pPr marL="2971800" indent="-228600" fontAlgn="base">
                        <a:lnSpc>
                          <a:spcPct val="90000"/>
                        </a:lnSpc>
                        <a:spcBef>
                          <a:spcPts val="500"/>
                        </a:spcBef>
                        <a:spcAft>
                          <a:spcPct val="0"/>
                        </a:spcAft>
                        <a:buFont typeface="Arial" pitchFamily="34" charset="0"/>
                        <a:defRPr sz="1600">
                          <a:solidFill>
                            <a:schemeClr val="tx1"/>
                          </a:solidFill>
                          <a:effectLst/>
                          <a:latin typeface="Arial" pitchFamily="34" charset="0"/>
                        </a:defRPr>
                      </a:lvl7pPr>
                      <a:lvl8pPr marL="3429000" indent="-228600" fontAlgn="base">
                        <a:lnSpc>
                          <a:spcPct val="90000"/>
                        </a:lnSpc>
                        <a:spcBef>
                          <a:spcPts val="500"/>
                        </a:spcBef>
                        <a:spcAft>
                          <a:spcPct val="0"/>
                        </a:spcAft>
                        <a:buFont typeface="Arial" pitchFamily="34" charset="0"/>
                        <a:defRPr sz="1600">
                          <a:solidFill>
                            <a:schemeClr val="tx1"/>
                          </a:solidFill>
                          <a:effectLst/>
                          <a:latin typeface="Arial" pitchFamily="34" charset="0"/>
                        </a:defRPr>
                      </a:lvl8pPr>
                      <a:lvl9pPr marL="3886200" indent="-228600" fontAlgn="base">
                        <a:lnSpc>
                          <a:spcPct val="90000"/>
                        </a:lnSpc>
                        <a:spcBef>
                          <a:spcPts val="500"/>
                        </a:spcBef>
                        <a:spcAft>
                          <a:spcPct val="0"/>
                        </a:spcAft>
                        <a:buFont typeface="Arial" pitchFamily="34" charset="0"/>
                        <a:defRPr sz="1600">
                          <a:solidFill>
                            <a:schemeClr val="tx1"/>
                          </a:solidFill>
                          <a:effectLst/>
                          <a:latin typeface="Arial" pitchFamily="34" charset="0"/>
                        </a:defRPr>
                      </a:lvl9pPr>
                    </a:lstStyle>
                    <a:p>
                      <a:pPr marL="0" marR="0" lvl="0" indent="0" algn="ctr" defTabSz="914400" rtl="0" eaLnBrk="1" fontAlgn="base" latinLnBrk="0" hangingPunct="1">
                        <a:lnSpc>
                          <a:spcPct val="107000"/>
                        </a:lnSpc>
                        <a:spcBef>
                          <a:spcPct val="0"/>
                        </a:spcBef>
                        <a:spcAft>
                          <a:spcPct val="0"/>
                        </a:spcAft>
                        <a:buClrTx/>
                        <a:buSzTx/>
                        <a:buFontTx/>
                        <a:buNone/>
                      </a:pPr>
                      <a:r>
                        <a:rPr kumimoji="0" sz="1000" b="0" i="0" u="none" strike="noStrike" cap="none" normalizeH="0" baseline="0">
                          <a:solidFill>
                            <a:srgbClr val="333333"/>
                          </a:solidFill>
                          <a:effectLst/>
                          <a:highlight>
                            <a:srgbClr val="000000">
                              <a:alpha val="0"/>
                            </a:srgbClr>
                          </a:highlight>
                          <a:latin typeface="Arial"/>
                        </a:rPr>
                        <a:t>Emergency at the site</a:t>
                      </a:r>
                    </a:p>
                  </a:txBody>
                  <a:tcPr marL="33396" marR="33396"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cap="flat" cmpd="sng" algn="ctr">
                      <a:noFill/>
                      <a:prstDash val="solid"/>
                      <a:round/>
                      <a:headEnd type="none" w="med" len="med"/>
                      <a:tailEnd type="none" w="med" len="med"/>
                    </a:lnTlToBr>
                    <a:lnBlToTr cap="flat" cmpd="sng" algn="ctr">
                      <a:noFill/>
                      <a:prstDash val="solid"/>
                      <a:round/>
                      <a:headEnd type="none" w="med" len="med"/>
                      <a:tailEnd type="none" w="med" len="med"/>
                    </a:lnBlToTr>
                    <a:solidFill>
                      <a:srgbClr val="D4E3F5"/>
                    </a:solidFill>
                  </a:tcPr>
                </a:tc>
                <a:tc>
                  <a:txBody>
                    <a:bodyPr/>
                    <a:lstStyle>
                      <a:lvl1pPr>
                        <a:lnSpc>
                          <a:spcPct val="90000"/>
                        </a:lnSpc>
                        <a:spcBef>
                          <a:spcPts val="1000"/>
                        </a:spcBef>
                        <a:buFont typeface="Arial" pitchFamily="34" charset="0"/>
                        <a:defRPr sz="2400">
                          <a:solidFill>
                            <a:schemeClr val="tx1"/>
                          </a:solidFill>
                          <a:effectLst/>
                          <a:latin typeface="Arial" pitchFamily="34" charset="0"/>
                        </a:defRPr>
                      </a:lvl1pPr>
                      <a:lvl2pPr marL="742950" indent="-285750">
                        <a:lnSpc>
                          <a:spcPct val="90000"/>
                        </a:lnSpc>
                        <a:spcBef>
                          <a:spcPts val="500"/>
                        </a:spcBef>
                        <a:buFont typeface="Arial" pitchFamily="34" charset="0"/>
                        <a:defRPr sz="2000">
                          <a:solidFill>
                            <a:schemeClr val="tx1"/>
                          </a:solidFill>
                          <a:effectLst/>
                          <a:latin typeface="Arial" pitchFamily="34" charset="0"/>
                        </a:defRPr>
                      </a:lvl2pPr>
                      <a:lvl3pPr marL="1143000" indent="-228600">
                        <a:lnSpc>
                          <a:spcPct val="90000"/>
                        </a:lnSpc>
                        <a:spcBef>
                          <a:spcPts val="500"/>
                        </a:spcBef>
                        <a:buFont typeface="Arial" pitchFamily="34" charset="0"/>
                        <a:defRPr>
                          <a:solidFill>
                            <a:schemeClr val="tx1"/>
                          </a:solidFill>
                          <a:effectLst/>
                          <a:latin typeface="Arial" pitchFamily="34" charset="0"/>
                        </a:defRPr>
                      </a:lvl3pPr>
                      <a:lvl4pPr marL="1600200" indent="-228600">
                        <a:lnSpc>
                          <a:spcPct val="90000"/>
                        </a:lnSpc>
                        <a:spcBef>
                          <a:spcPts val="500"/>
                        </a:spcBef>
                        <a:buFont typeface="Arial" pitchFamily="34" charset="0"/>
                        <a:defRPr sz="1600">
                          <a:solidFill>
                            <a:schemeClr val="tx1"/>
                          </a:solidFill>
                          <a:effectLst/>
                          <a:latin typeface="Arial" pitchFamily="34" charset="0"/>
                        </a:defRPr>
                      </a:lvl4pPr>
                      <a:lvl5pPr marL="2057400" indent="-228600">
                        <a:lnSpc>
                          <a:spcPct val="90000"/>
                        </a:lnSpc>
                        <a:spcBef>
                          <a:spcPts val="500"/>
                        </a:spcBef>
                        <a:buFont typeface="Arial" pitchFamily="34" charset="0"/>
                        <a:defRPr sz="1600">
                          <a:solidFill>
                            <a:schemeClr val="tx1"/>
                          </a:solidFill>
                          <a:effectLst/>
                          <a:latin typeface="Arial" pitchFamily="34" charset="0"/>
                        </a:defRPr>
                      </a:lvl5pPr>
                      <a:lvl6pPr marL="2514600" indent="-228600" fontAlgn="base">
                        <a:lnSpc>
                          <a:spcPct val="90000"/>
                        </a:lnSpc>
                        <a:spcBef>
                          <a:spcPts val="500"/>
                        </a:spcBef>
                        <a:spcAft>
                          <a:spcPct val="0"/>
                        </a:spcAft>
                        <a:buFont typeface="Arial" pitchFamily="34" charset="0"/>
                        <a:defRPr sz="1600">
                          <a:solidFill>
                            <a:schemeClr val="tx1"/>
                          </a:solidFill>
                          <a:effectLst/>
                          <a:latin typeface="Arial" pitchFamily="34" charset="0"/>
                        </a:defRPr>
                      </a:lvl6pPr>
                      <a:lvl7pPr marL="2971800" indent="-228600" fontAlgn="base">
                        <a:lnSpc>
                          <a:spcPct val="90000"/>
                        </a:lnSpc>
                        <a:spcBef>
                          <a:spcPts val="500"/>
                        </a:spcBef>
                        <a:spcAft>
                          <a:spcPct val="0"/>
                        </a:spcAft>
                        <a:buFont typeface="Arial" pitchFamily="34" charset="0"/>
                        <a:defRPr sz="1600">
                          <a:solidFill>
                            <a:schemeClr val="tx1"/>
                          </a:solidFill>
                          <a:effectLst/>
                          <a:latin typeface="Arial" pitchFamily="34" charset="0"/>
                        </a:defRPr>
                      </a:lvl7pPr>
                      <a:lvl8pPr marL="3429000" indent="-228600" fontAlgn="base">
                        <a:lnSpc>
                          <a:spcPct val="90000"/>
                        </a:lnSpc>
                        <a:spcBef>
                          <a:spcPts val="500"/>
                        </a:spcBef>
                        <a:spcAft>
                          <a:spcPct val="0"/>
                        </a:spcAft>
                        <a:buFont typeface="Arial" pitchFamily="34" charset="0"/>
                        <a:defRPr sz="1600">
                          <a:solidFill>
                            <a:schemeClr val="tx1"/>
                          </a:solidFill>
                          <a:effectLst/>
                          <a:latin typeface="Arial" pitchFamily="34" charset="0"/>
                        </a:defRPr>
                      </a:lvl8pPr>
                      <a:lvl9pPr marL="3886200" indent="-228600" fontAlgn="base">
                        <a:lnSpc>
                          <a:spcPct val="90000"/>
                        </a:lnSpc>
                        <a:spcBef>
                          <a:spcPts val="500"/>
                        </a:spcBef>
                        <a:spcAft>
                          <a:spcPct val="0"/>
                        </a:spcAft>
                        <a:buFont typeface="Arial" pitchFamily="34" charset="0"/>
                        <a:defRPr sz="1600">
                          <a:solidFill>
                            <a:schemeClr val="tx1"/>
                          </a:solidFill>
                          <a:effectLst/>
                          <a:latin typeface="Arial" pitchFamily="34" charset="0"/>
                        </a:defRPr>
                      </a:lvl9pPr>
                    </a:lstStyle>
                    <a:p>
                      <a:pPr marL="0" marR="0" lvl="0" indent="0" algn="ctr" defTabSz="914400" rtl="0" eaLnBrk="1" fontAlgn="base" latinLnBrk="0" hangingPunct="1">
                        <a:lnSpc>
                          <a:spcPct val="107000"/>
                        </a:lnSpc>
                        <a:spcBef>
                          <a:spcPct val="0"/>
                        </a:spcBef>
                        <a:spcAft>
                          <a:spcPct val="0"/>
                        </a:spcAft>
                        <a:buClrTx/>
                        <a:buSzTx/>
                        <a:buFontTx/>
                        <a:buNone/>
                      </a:pPr>
                      <a:r>
                        <a:rPr kumimoji="0" sz="1000" b="0" i="0" u="none" strike="noStrike" cap="none" normalizeH="0" baseline="0">
                          <a:solidFill>
                            <a:srgbClr val="333333"/>
                          </a:solidFill>
                          <a:effectLst/>
                          <a:highlight>
                            <a:srgbClr val="000000">
                              <a:alpha val="0"/>
                            </a:srgbClr>
                          </a:highlight>
                          <a:latin typeface="Arial"/>
                        </a:rPr>
                        <a:t>General emergency</a:t>
                      </a:r>
                    </a:p>
                  </a:txBody>
                  <a:tcPr marL="33396" marR="33396"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cap="flat" cmpd="sng" algn="ctr">
                      <a:noFill/>
                      <a:prstDash val="solid"/>
                      <a:round/>
                      <a:headEnd type="none" w="med" len="med"/>
                      <a:tailEnd type="none" w="med" len="med"/>
                    </a:lnTlToBr>
                    <a:lnBlToTr cap="flat" cmpd="sng" algn="ctr">
                      <a:noFill/>
                      <a:prstDash val="solid"/>
                      <a:round/>
                      <a:headEnd type="none" w="med" len="med"/>
                      <a:tailEnd type="none" w="med" len="med"/>
                    </a:lnBlToTr>
                    <a:solidFill>
                      <a:srgbClr val="D4E3F5"/>
                    </a:solidFill>
                  </a:tcPr>
                </a:tc>
                <a:extLst>
                  <a:ext uri="{0D108BD9-81ED-4DB2-BD59-A6C34878D82A}">
                    <a16:rowId xmlns:a16="http://schemas.microsoft.com/office/drawing/2014/main" val="10001"/>
                  </a:ext>
                </a:extLst>
              </a:tr>
              <a:tr h="217326">
                <a:tc rowSpan="4">
                  <a:txBody>
                    <a:bodyPr/>
                    <a:lstStyle>
                      <a:lvl1pPr>
                        <a:lnSpc>
                          <a:spcPct val="90000"/>
                        </a:lnSpc>
                        <a:spcBef>
                          <a:spcPts val="1000"/>
                        </a:spcBef>
                        <a:buFont typeface="Arial" pitchFamily="34" charset="0"/>
                        <a:defRPr sz="2400">
                          <a:solidFill>
                            <a:schemeClr val="tx1"/>
                          </a:solidFill>
                          <a:effectLst/>
                          <a:latin typeface="Arial" pitchFamily="34" charset="0"/>
                        </a:defRPr>
                      </a:lvl1pPr>
                      <a:lvl2pPr marL="742950" indent="-285750">
                        <a:lnSpc>
                          <a:spcPct val="90000"/>
                        </a:lnSpc>
                        <a:spcBef>
                          <a:spcPts val="500"/>
                        </a:spcBef>
                        <a:buFont typeface="Arial" pitchFamily="34" charset="0"/>
                        <a:defRPr sz="2000">
                          <a:solidFill>
                            <a:schemeClr val="tx1"/>
                          </a:solidFill>
                          <a:effectLst/>
                          <a:latin typeface="Arial" pitchFamily="34" charset="0"/>
                        </a:defRPr>
                      </a:lvl2pPr>
                      <a:lvl3pPr marL="1143000" indent="-228600">
                        <a:lnSpc>
                          <a:spcPct val="90000"/>
                        </a:lnSpc>
                        <a:spcBef>
                          <a:spcPts val="500"/>
                        </a:spcBef>
                        <a:buFont typeface="Arial" pitchFamily="34" charset="0"/>
                        <a:defRPr>
                          <a:solidFill>
                            <a:schemeClr val="tx1"/>
                          </a:solidFill>
                          <a:effectLst/>
                          <a:latin typeface="Arial" pitchFamily="34" charset="0"/>
                        </a:defRPr>
                      </a:lvl3pPr>
                      <a:lvl4pPr marL="1600200" indent="-228600">
                        <a:lnSpc>
                          <a:spcPct val="90000"/>
                        </a:lnSpc>
                        <a:spcBef>
                          <a:spcPts val="500"/>
                        </a:spcBef>
                        <a:buFont typeface="Arial" pitchFamily="34" charset="0"/>
                        <a:defRPr sz="1600">
                          <a:solidFill>
                            <a:schemeClr val="tx1"/>
                          </a:solidFill>
                          <a:effectLst/>
                          <a:latin typeface="Arial" pitchFamily="34" charset="0"/>
                        </a:defRPr>
                      </a:lvl4pPr>
                      <a:lvl5pPr marL="2057400" indent="-228600">
                        <a:lnSpc>
                          <a:spcPct val="90000"/>
                        </a:lnSpc>
                        <a:spcBef>
                          <a:spcPts val="500"/>
                        </a:spcBef>
                        <a:buFont typeface="Arial" pitchFamily="34" charset="0"/>
                        <a:defRPr sz="1600">
                          <a:solidFill>
                            <a:schemeClr val="tx1"/>
                          </a:solidFill>
                          <a:effectLst/>
                          <a:latin typeface="Arial" pitchFamily="34" charset="0"/>
                        </a:defRPr>
                      </a:lvl5pPr>
                      <a:lvl6pPr marL="2514600" indent="-228600" fontAlgn="base">
                        <a:lnSpc>
                          <a:spcPct val="90000"/>
                        </a:lnSpc>
                        <a:spcBef>
                          <a:spcPts val="500"/>
                        </a:spcBef>
                        <a:spcAft>
                          <a:spcPct val="0"/>
                        </a:spcAft>
                        <a:buFont typeface="Arial" pitchFamily="34" charset="0"/>
                        <a:defRPr sz="1600">
                          <a:solidFill>
                            <a:schemeClr val="tx1"/>
                          </a:solidFill>
                          <a:effectLst/>
                          <a:latin typeface="Arial" pitchFamily="34" charset="0"/>
                        </a:defRPr>
                      </a:lvl6pPr>
                      <a:lvl7pPr marL="2971800" indent="-228600" fontAlgn="base">
                        <a:lnSpc>
                          <a:spcPct val="90000"/>
                        </a:lnSpc>
                        <a:spcBef>
                          <a:spcPts val="500"/>
                        </a:spcBef>
                        <a:spcAft>
                          <a:spcPct val="0"/>
                        </a:spcAft>
                        <a:buFont typeface="Arial" pitchFamily="34" charset="0"/>
                        <a:defRPr sz="1600">
                          <a:solidFill>
                            <a:schemeClr val="tx1"/>
                          </a:solidFill>
                          <a:effectLst/>
                          <a:latin typeface="Arial" pitchFamily="34" charset="0"/>
                        </a:defRPr>
                      </a:lvl7pPr>
                      <a:lvl8pPr marL="3429000" indent="-228600" fontAlgn="base">
                        <a:lnSpc>
                          <a:spcPct val="90000"/>
                        </a:lnSpc>
                        <a:spcBef>
                          <a:spcPts val="500"/>
                        </a:spcBef>
                        <a:spcAft>
                          <a:spcPct val="0"/>
                        </a:spcAft>
                        <a:buFont typeface="Arial" pitchFamily="34" charset="0"/>
                        <a:defRPr sz="1600">
                          <a:solidFill>
                            <a:schemeClr val="tx1"/>
                          </a:solidFill>
                          <a:effectLst/>
                          <a:latin typeface="Arial" pitchFamily="34" charset="0"/>
                        </a:defRPr>
                      </a:lvl8pPr>
                      <a:lvl9pPr marL="3886200" indent="-228600" fontAlgn="base">
                        <a:lnSpc>
                          <a:spcPct val="90000"/>
                        </a:lnSpc>
                        <a:spcBef>
                          <a:spcPts val="500"/>
                        </a:spcBef>
                        <a:spcAft>
                          <a:spcPct val="0"/>
                        </a:spcAft>
                        <a:buFont typeface="Arial" pitchFamily="34" charset="0"/>
                        <a:defRPr sz="1600">
                          <a:solidFill>
                            <a:schemeClr val="tx1"/>
                          </a:solidFill>
                          <a:effectLst/>
                          <a:latin typeface="Arial" pitchFamily="34" charset="0"/>
                        </a:defRPr>
                      </a:lvl9pPr>
                    </a:lstStyle>
                    <a:p>
                      <a:pPr marL="0" marR="0" lvl="0" indent="0" algn="ctr" defTabSz="914400" rtl="0" eaLnBrk="1" fontAlgn="base" latinLnBrk="0" hangingPunct="1">
                        <a:lnSpc>
                          <a:spcPct val="107000"/>
                        </a:lnSpc>
                        <a:spcBef>
                          <a:spcPct val="0"/>
                        </a:spcBef>
                        <a:spcAft>
                          <a:spcPct val="0"/>
                        </a:spcAft>
                        <a:buClrTx/>
                        <a:buSzTx/>
                        <a:buFontTx/>
                        <a:buNone/>
                      </a:pPr>
                      <a:r>
                        <a:rPr kumimoji="0" sz="1000" b="1" i="0" u="none" strike="noStrike" cap="none" normalizeH="0" baseline="0" dirty="0">
                          <a:solidFill>
                            <a:srgbClr val="FFFFFF"/>
                          </a:solidFill>
                          <a:effectLst/>
                          <a:highlight>
                            <a:srgbClr val="000000">
                              <a:alpha val="0"/>
                            </a:srgbClr>
                          </a:highlight>
                          <a:latin typeface="Arial"/>
                        </a:rPr>
                        <a:t>Protective Measures</a:t>
                      </a:r>
                    </a:p>
                  </a:txBody>
                  <a:tcPr marL="33396" marR="33396"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cap="flat" cmpd="sng" algn="ctr">
                      <a:noFill/>
                      <a:prstDash val="solid"/>
                      <a:round/>
                      <a:headEnd type="none" w="med" len="med"/>
                      <a:tailEnd type="none" w="med" len="med"/>
                    </a:lnTlToBr>
                    <a:lnBlToTr cap="flat" cmpd="sng" algn="ctr">
                      <a:noFill/>
                      <a:prstDash val="solid"/>
                      <a:round/>
                      <a:headEnd type="none" w="med" len="med"/>
                      <a:tailEnd type="none" w="med" len="med"/>
                    </a:lnBlToTr>
                    <a:solidFill>
                      <a:schemeClr val="accent1"/>
                    </a:solidFill>
                  </a:tcPr>
                </a:tc>
                <a:tc gridSpan="4">
                  <a:txBody>
                    <a:bodyPr/>
                    <a:lstStyle>
                      <a:lvl1pPr>
                        <a:lnSpc>
                          <a:spcPct val="90000"/>
                        </a:lnSpc>
                        <a:spcBef>
                          <a:spcPts val="1000"/>
                        </a:spcBef>
                        <a:buFont typeface="Arial" pitchFamily="34" charset="0"/>
                        <a:defRPr sz="2400">
                          <a:solidFill>
                            <a:schemeClr val="tx1"/>
                          </a:solidFill>
                          <a:effectLst/>
                          <a:latin typeface="Arial" pitchFamily="34" charset="0"/>
                        </a:defRPr>
                      </a:lvl1pPr>
                      <a:lvl2pPr marL="742950" indent="-285750">
                        <a:lnSpc>
                          <a:spcPct val="90000"/>
                        </a:lnSpc>
                        <a:spcBef>
                          <a:spcPts val="500"/>
                        </a:spcBef>
                        <a:buFont typeface="Arial" pitchFamily="34" charset="0"/>
                        <a:defRPr sz="2000">
                          <a:solidFill>
                            <a:schemeClr val="tx1"/>
                          </a:solidFill>
                          <a:effectLst/>
                          <a:latin typeface="Arial" pitchFamily="34" charset="0"/>
                        </a:defRPr>
                      </a:lvl2pPr>
                      <a:lvl3pPr marL="1143000" indent="-228600">
                        <a:lnSpc>
                          <a:spcPct val="90000"/>
                        </a:lnSpc>
                        <a:spcBef>
                          <a:spcPts val="500"/>
                        </a:spcBef>
                        <a:buFont typeface="Arial" pitchFamily="34" charset="0"/>
                        <a:defRPr>
                          <a:solidFill>
                            <a:schemeClr val="tx1"/>
                          </a:solidFill>
                          <a:effectLst/>
                          <a:latin typeface="Arial" pitchFamily="34" charset="0"/>
                        </a:defRPr>
                      </a:lvl3pPr>
                      <a:lvl4pPr marL="1600200" indent="-228600">
                        <a:lnSpc>
                          <a:spcPct val="90000"/>
                        </a:lnSpc>
                        <a:spcBef>
                          <a:spcPts val="500"/>
                        </a:spcBef>
                        <a:buFont typeface="Arial" pitchFamily="34" charset="0"/>
                        <a:defRPr sz="1600">
                          <a:solidFill>
                            <a:schemeClr val="tx1"/>
                          </a:solidFill>
                          <a:effectLst/>
                          <a:latin typeface="Arial" pitchFamily="34" charset="0"/>
                        </a:defRPr>
                      </a:lvl4pPr>
                      <a:lvl5pPr marL="2057400" indent="-228600">
                        <a:lnSpc>
                          <a:spcPct val="90000"/>
                        </a:lnSpc>
                        <a:spcBef>
                          <a:spcPts val="500"/>
                        </a:spcBef>
                        <a:buFont typeface="Arial" pitchFamily="34" charset="0"/>
                        <a:defRPr sz="1600">
                          <a:solidFill>
                            <a:schemeClr val="tx1"/>
                          </a:solidFill>
                          <a:effectLst/>
                          <a:latin typeface="Arial" pitchFamily="34" charset="0"/>
                        </a:defRPr>
                      </a:lvl5pPr>
                      <a:lvl6pPr marL="2514600" indent="-228600" fontAlgn="base">
                        <a:lnSpc>
                          <a:spcPct val="90000"/>
                        </a:lnSpc>
                        <a:spcBef>
                          <a:spcPts val="500"/>
                        </a:spcBef>
                        <a:spcAft>
                          <a:spcPct val="0"/>
                        </a:spcAft>
                        <a:buFont typeface="Arial" pitchFamily="34" charset="0"/>
                        <a:defRPr sz="1600">
                          <a:solidFill>
                            <a:schemeClr val="tx1"/>
                          </a:solidFill>
                          <a:effectLst/>
                          <a:latin typeface="Arial" pitchFamily="34" charset="0"/>
                        </a:defRPr>
                      </a:lvl6pPr>
                      <a:lvl7pPr marL="2971800" indent="-228600" fontAlgn="base">
                        <a:lnSpc>
                          <a:spcPct val="90000"/>
                        </a:lnSpc>
                        <a:spcBef>
                          <a:spcPts val="500"/>
                        </a:spcBef>
                        <a:spcAft>
                          <a:spcPct val="0"/>
                        </a:spcAft>
                        <a:buFont typeface="Arial" pitchFamily="34" charset="0"/>
                        <a:defRPr sz="1600">
                          <a:solidFill>
                            <a:schemeClr val="tx1"/>
                          </a:solidFill>
                          <a:effectLst/>
                          <a:latin typeface="Arial" pitchFamily="34" charset="0"/>
                        </a:defRPr>
                      </a:lvl7pPr>
                      <a:lvl8pPr marL="3429000" indent="-228600" fontAlgn="base">
                        <a:lnSpc>
                          <a:spcPct val="90000"/>
                        </a:lnSpc>
                        <a:spcBef>
                          <a:spcPts val="500"/>
                        </a:spcBef>
                        <a:spcAft>
                          <a:spcPct val="0"/>
                        </a:spcAft>
                        <a:buFont typeface="Arial" pitchFamily="34" charset="0"/>
                        <a:defRPr sz="1600">
                          <a:solidFill>
                            <a:schemeClr val="tx1"/>
                          </a:solidFill>
                          <a:effectLst/>
                          <a:latin typeface="Arial" pitchFamily="34" charset="0"/>
                        </a:defRPr>
                      </a:lvl8pPr>
                      <a:lvl9pPr marL="3886200" indent="-228600" fontAlgn="base">
                        <a:lnSpc>
                          <a:spcPct val="90000"/>
                        </a:lnSpc>
                        <a:spcBef>
                          <a:spcPts val="500"/>
                        </a:spcBef>
                        <a:spcAft>
                          <a:spcPct val="0"/>
                        </a:spcAft>
                        <a:buFont typeface="Arial" pitchFamily="34" charset="0"/>
                        <a:defRPr sz="1600">
                          <a:solidFill>
                            <a:schemeClr val="tx1"/>
                          </a:solidFill>
                          <a:effectLst/>
                          <a:latin typeface="Arial" pitchFamily="34" charset="0"/>
                        </a:defRPr>
                      </a:lvl9pPr>
                    </a:lstStyle>
                    <a:p>
                      <a:pPr marL="0" marR="0" lvl="0" indent="0" algn="ctr" defTabSz="914400" rtl="0" eaLnBrk="1" fontAlgn="base" latinLnBrk="0" hangingPunct="1">
                        <a:lnSpc>
                          <a:spcPct val="107000"/>
                        </a:lnSpc>
                        <a:spcBef>
                          <a:spcPct val="0"/>
                        </a:spcBef>
                        <a:spcAft>
                          <a:spcPct val="0"/>
                        </a:spcAft>
                        <a:buClrTx/>
                        <a:buSzTx/>
                        <a:buFontTx/>
                        <a:buNone/>
                      </a:pPr>
                      <a:r>
                        <a:rPr kumimoji="0" sz="1000" b="0" i="0" u="none" strike="noStrike" cap="none" normalizeH="0" baseline="0">
                          <a:solidFill>
                            <a:srgbClr val="333333"/>
                          </a:solidFill>
                          <a:effectLst/>
                          <a:highlight>
                            <a:srgbClr val="000000">
                              <a:alpha val="0"/>
                            </a:srgbClr>
                          </a:highlight>
                          <a:latin typeface="Arial"/>
                        </a:rPr>
                        <a:t>Situation assessment and mitigation</a:t>
                      </a:r>
                    </a:p>
                  </a:txBody>
                  <a:tcPr marL="33396" marR="3339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cap="flat" cmpd="sng" algn="ctr">
                      <a:noFill/>
                      <a:prstDash val="solid"/>
                      <a:round/>
                      <a:headEnd type="none" w="med" len="med"/>
                      <a:tailEnd type="none" w="med" len="med"/>
                    </a:lnTlToBr>
                    <a:lnBlToTr cap="flat" cmpd="sng" algn="ctr">
                      <a:noFill/>
                      <a:prstDash val="solid"/>
                      <a:round/>
                      <a:headEnd type="none" w="med" len="med"/>
                      <a:tailEnd type="none" w="med" len="med"/>
                    </a:lnBlToTr>
                    <a:solidFill>
                      <a:srgbClr val="EBF1FA"/>
                    </a:solidFill>
                  </a:tcPr>
                </a:tc>
                <a:tc hMerge="1">
                  <a:txBody>
                    <a:bodyPr/>
                    <a:lstStyle/>
                    <a:p>
                      <a:endParaRPr lang="ru-RU">
                        <a:effectLst/>
                      </a:endParaRPr>
                    </a:p>
                  </a:txBody>
                  <a:tcPr/>
                </a:tc>
                <a:tc hMerge="1">
                  <a:txBody>
                    <a:bodyPr/>
                    <a:lstStyle/>
                    <a:p>
                      <a:endParaRPr lang="ru-RU">
                        <a:effectLst/>
                      </a:endParaRPr>
                    </a:p>
                  </a:txBody>
                  <a:tcPr/>
                </a:tc>
                <a:tc hMerge="1">
                  <a:txBody>
                    <a:bodyPr/>
                    <a:lstStyle/>
                    <a:p>
                      <a:endParaRPr lang="ru-RU">
                        <a:effectLst/>
                      </a:endParaRPr>
                    </a:p>
                  </a:txBody>
                  <a:tcPr/>
                </a:tc>
                <a:extLst>
                  <a:ext uri="{0D108BD9-81ED-4DB2-BD59-A6C34878D82A}">
                    <a16:rowId xmlns:a16="http://schemas.microsoft.com/office/drawing/2014/main" val="10002"/>
                  </a:ext>
                </a:extLst>
              </a:tr>
              <a:tr h="569129">
                <a:tc vMerge="1">
                  <a:txBody>
                    <a:bodyPr/>
                    <a:lstStyle/>
                    <a:p>
                      <a:endParaRPr lang="ru-RU">
                        <a:effectLst/>
                      </a:endParaRPr>
                    </a:p>
                  </a:txBody>
                  <a:tcPr/>
                </a:tc>
                <a:tc rowSpan="3">
                  <a:txBody>
                    <a:bodyPr/>
                    <a:lstStyle>
                      <a:lvl1pPr>
                        <a:lnSpc>
                          <a:spcPct val="90000"/>
                        </a:lnSpc>
                        <a:spcBef>
                          <a:spcPts val="1000"/>
                        </a:spcBef>
                        <a:buFont typeface="Arial" pitchFamily="34" charset="0"/>
                        <a:defRPr sz="2400">
                          <a:solidFill>
                            <a:schemeClr val="tx1"/>
                          </a:solidFill>
                          <a:effectLst/>
                          <a:latin typeface="Arial" pitchFamily="34" charset="0"/>
                        </a:defRPr>
                      </a:lvl1pPr>
                      <a:lvl2pPr marL="742950" indent="-285750">
                        <a:lnSpc>
                          <a:spcPct val="90000"/>
                        </a:lnSpc>
                        <a:spcBef>
                          <a:spcPts val="500"/>
                        </a:spcBef>
                        <a:buFont typeface="Arial" pitchFamily="34" charset="0"/>
                        <a:defRPr sz="2000">
                          <a:solidFill>
                            <a:schemeClr val="tx1"/>
                          </a:solidFill>
                          <a:effectLst/>
                          <a:latin typeface="Arial" pitchFamily="34" charset="0"/>
                        </a:defRPr>
                      </a:lvl2pPr>
                      <a:lvl3pPr marL="1143000" indent="-228600">
                        <a:lnSpc>
                          <a:spcPct val="90000"/>
                        </a:lnSpc>
                        <a:spcBef>
                          <a:spcPts val="500"/>
                        </a:spcBef>
                        <a:buFont typeface="Arial" pitchFamily="34" charset="0"/>
                        <a:defRPr>
                          <a:solidFill>
                            <a:schemeClr val="tx1"/>
                          </a:solidFill>
                          <a:effectLst/>
                          <a:latin typeface="Arial" pitchFamily="34" charset="0"/>
                        </a:defRPr>
                      </a:lvl3pPr>
                      <a:lvl4pPr marL="1600200" indent="-228600">
                        <a:lnSpc>
                          <a:spcPct val="90000"/>
                        </a:lnSpc>
                        <a:spcBef>
                          <a:spcPts val="500"/>
                        </a:spcBef>
                        <a:buFont typeface="Arial" pitchFamily="34" charset="0"/>
                        <a:defRPr sz="1600">
                          <a:solidFill>
                            <a:schemeClr val="tx1"/>
                          </a:solidFill>
                          <a:effectLst/>
                          <a:latin typeface="Arial" pitchFamily="34" charset="0"/>
                        </a:defRPr>
                      </a:lvl4pPr>
                      <a:lvl5pPr marL="2057400" indent="-228600">
                        <a:lnSpc>
                          <a:spcPct val="90000"/>
                        </a:lnSpc>
                        <a:spcBef>
                          <a:spcPts val="500"/>
                        </a:spcBef>
                        <a:buFont typeface="Arial" pitchFamily="34" charset="0"/>
                        <a:defRPr sz="1600">
                          <a:solidFill>
                            <a:schemeClr val="tx1"/>
                          </a:solidFill>
                          <a:effectLst/>
                          <a:latin typeface="Arial" pitchFamily="34" charset="0"/>
                        </a:defRPr>
                      </a:lvl5pPr>
                      <a:lvl6pPr marL="2514600" indent="-228600" fontAlgn="base">
                        <a:lnSpc>
                          <a:spcPct val="90000"/>
                        </a:lnSpc>
                        <a:spcBef>
                          <a:spcPts val="500"/>
                        </a:spcBef>
                        <a:spcAft>
                          <a:spcPct val="0"/>
                        </a:spcAft>
                        <a:buFont typeface="Arial" pitchFamily="34" charset="0"/>
                        <a:defRPr sz="1600">
                          <a:solidFill>
                            <a:schemeClr val="tx1"/>
                          </a:solidFill>
                          <a:effectLst/>
                          <a:latin typeface="Arial" pitchFamily="34" charset="0"/>
                        </a:defRPr>
                      </a:lvl6pPr>
                      <a:lvl7pPr marL="2971800" indent="-228600" fontAlgn="base">
                        <a:lnSpc>
                          <a:spcPct val="90000"/>
                        </a:lnSpc>
                        <a:spcBef>
                          <a:spcPts val="500"/>
                        </a:spcBef>
                        <a:spcAft>
                          <a:spcPct val="0"/>
                        </a:spcAft>
                        <a:buFont typeface="Arial" pitchFamily="34" charset="0"/>
                        <a:defRPr sz="1600">
                          <a:solidFill>
                            <a:schemeClr val="tx1"/>
                          </a:solidFill>
                          <a:effectLst/>
                          <a:latin typeface="Arial" pitchFamily="34" charset="0"/>
                        </a:defRPr>
                      </a:lvl7pPr>
                      <a:lvl8pPr marL="3429000" indent="-228600" fontAlgn="base">
                        <a:lnSpc>
                          <a:spcPct val="90000"/>
                        </a:lnSpc>
                        <a:spcBef>
                          <a:spcPts val="500"/>
                        </a:spcBef>
                        <a:spcAft>
                          <a:spcPct val="0"/>
                        </a:spcAft>
                        <a:buFont typeface="Arial" pitchFamily="34" charset="0"/>
                        <a:defRPr sz="1600">
                          <a:solidFill>
                            <a:schemeClr val="tx1"/>
                          </a:solidFill>
                          <a:effectLst/>
                          <a:latin typeface="Arial" pitchFamily="34" charset="0"/>
                        </a:defRPr>
                      </a:lvl8pPr>
                      <a:lvl9pPr marL="3886200" indent="-228600" fontAlgn="base">
                        <a:lnSpc>
                          <a:spcPct val="90000"/>
                        </a:lnSpc>
                        <a:spcBef>
                          <a:spcPts val="500"/>
                        </a:spcBef>
                        <a:spcAft>
                          <a:spcPct val="0"/>
                        </a:spcAft>
                        <a:buFont typeface="Arial" pitchFamily="34" charset="0"/>
                        <a:defRPr sz="1600">
                          <a:solidFill>
                            <a:schemeClr val="tx1"/>
                          </a:solidFill>
                          <a:effectLst/>
                          <a:latin typeface="Arial" pitchFamily="34" charset="0"/>
                        </a:defRPr>
                      </a:lvl9pPr>
                    </a:lstStyle>
                    <a:p>
                      <a:pPr marL="0" marR="0" lvl="0" indent="0" algn="ctr" defTabSz="914400" rtl="0" eaLnBrk="1" fontAlgn="base" latinLnBrk="0" hangingPunct="1">
                        <a:lnSpc>
                          <a:spcPct val="107000"/>
                        </a:lnSpc>
                        <a:spcBef>
                          <a:spcPct val="0"/>
                        </a:spcBef>
                        <a:spcAft>
                          <a:spcPct val="0"/>
                        </a:spcAft>
                        <a:buClrTx/>
                        <a:buSzTx/>
                        <a:buFontTx/>
                        <a:buNone/>
                      </a:pPr>
                      <a:r>
                        <a:rPr kumimoji="0" sz="1000" b="0" i="0" u="none" strike="noStrike" cap="none" normalizeH="0" baseline="0">
                          <a:solidFill>
                            <a:srgbClr val="333333"/>
                          </a:solidFill>
                          <a:effectLst/>
                          <a:highlight>
                            <a:srgbClr val="000000">
                              <a:alpha val="0"/>
                            </a:srgbClr>
                          </a:highlight>
                          <a:latin typeface="Arial"/>
                        </a:rPr>
                        <a:t>-</a:t>
                      </a:r>
                    </a:p>
                  </a:txBody>
                  <a:tcPr marL="33396" marR="33396"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cap="flat" cmpd="sng" algn="ctr">
                      <a:noFill/>
                      <a:prstDash val="solid"/>
                      <a:round/>
                      <a:headEnd type="none" w="med" len="med"/>
                      <a:tailEnd type="none" w="med" len="med"/>
                    </a:lnTlToBr>
                    <a:lnBlToTr cap="flat" cmpd="sng" algn="ctr">
                      <a:noFill/>
                      <a:prstDash val="solid"/>
                      <a:round/>
                      <a:headEnd type="none" w="med" len="med"/>
                      <a:tailEnd type="none" w="med" len="med"/>
                    </a:lnBlToTr>
                    <a:solidFill>
                      <a:srgbClr val="D4E3F5"/>
                    </a:solidFill>
                  </a:tcPr>
                </a:tc>
                <a:tc gridSpan="3">
                  <a:txBody>
                    <a:bodyPr/>
                    <a:lstStyle>
                      <a:lvl1pPr>
                        <a:lnSpc>
                          <a:spcPct val="90000"/>
                        </a:lnSpc>
                        <a:spcBef>
                          <a:spcPts val="1000"/>
                        </a:spcBef>
                        <a:buFont typeface="Arial" pitchFamily="34" charset="0"/>
                        <a:defRPr sz="2400">
                          <a:solidFill>
                            <a:schemeClr val="tx1"/>
                          </a:solidFill>
                          <a:effectLst/>
                          <a:latin typeface="Arial" pitchFamily="34" charset="0"/>
                        </a:defRPr>
                      </a:lvl1pPr>
                      <a:lvl2pPr marL="742950" indent="-285750">
                        <a:lnSpc>
                          <a:spcPct val="90000"/>
                        </a:lnSpc>
                        <a:spcBef>
                          <a:spcPts val="500"/>
                        </a:spcBef>
                        <a:buFont typeface="Arial" pitchFamily="34" charset="0"/>
                        <a:defRPr sz="2000">
                          <a:solidFill>
                            <a:schemeClr val="tx1"/>
                          </a:solidFill>
                          <a:effectLst/>
                          <a:latin typeface="Arial" pitchFamily="34" charset="0"/>
                        </a:defRPr>
                      </a:lvl2pPr>
                      <a:lvl3pPr marL="1143000" indent="-228600">
                        <a:lnSpc>
                          <a:spcPct val="90000"/>
                        </a:lnSpc>
                        <a:spcBef>
                          <a:spcPts val="500"/>
                        </a:spcBef>
                        <a:buFont typeface="Arial" pitchFamily="34" charset="0"/>
                        <a:defRPr>
                          <a:solidFill>
                            <a:schemeClr val="tx1"/>
                          </a:solidFill>
                          <a:effectLst/>
                          <a:latin typeface="Arial" pitchFamily="34" charset="0"/>
                        </a:defRPr>
                      </a:lvl3pPr>
                      <a:lvl4pPr marL="1600200" indent="-228600">
                        <a:lnSpc>
                          <a:spcPct val="90000"/>
                        </a:lnSpc>
                        <a:spcBef>
                          <a:spcPts val="500"/>
                        </a:spcBef>
                        <a:buFont typeface="Arial" pitchFamily="34" charset="0"/>
                        <a:defRPr sz="1600">
                          <a:solidFill>
                            <a:schemeClr val="tx1"/>
                          </a:solidFill>
                          <a:effectLst/>
                          <a:latin typeface="Arial" pitchFamily="34" charset="0"/>
                        </a:defRPr>
                      </a:lvl4pPr>
                      <a:lvl5pPr marL="2057400" indent="-228600">
                        <a:lnSpc>
                          <a:spcPct val="90000"/>
                        </a:lnSpc>
                        <a:spcBef>
                          <a:spcPts val="500"/>
                        </a:spcBef>
                        <a:buFont typeface="Arial" pitchFamily="34" charset="0"/>
                        <a:defRPr sz="1600">
                          <a:solidFill>
                            <a:schemeClr val="tx1"/>
                          </a:solidFill>
                          <a:effectLst/>
                          <a:latin typeface="Arial" pitchFamily="34" charset="0"/>
                        </a:defRPr>
                      </a:lvl5pPr>
                      <a:lvl6pPr marL="2514600" indent="-228600" fontAlgn="base">
                        <a:lnSpc>
                          <a:spcPct val="90000"/>
                        </a:lnSpc>
                        <a:spcBef>
                          <a:spcPts val="500"/>
                        </a:spcBef>
                        <a:spcAft>
                          <a:spcPct val="0"/>
                        </a:spcAft>
                        <a:buFont typeface="Arial" pitchFamily="34" charset="0"/>
                        <a:defRPr sz="1600">
                          <a:solidFill>
                            <a:schemeClr val="tx1"/>
                          </a:solidFill>
                          <a:effectLst/>
                          <a:latin typeface="Arial" pitchFamily="34" charset="0"/>
                        </a:defRPr>
                      </a:lvl6pPr>
                      <a:lvl7pPr marL="2971800" indent="-228600" fontAlgn="base">
                        <a:lnSpc>
                          <a:spcPct val="90000"/>
                        </a:lnSpc>
                        <a:spcBef>
                          <a:spcPts val="500"/>
                        </a:spcBef>
                        <a:spcAft>
                          <a:spcPct val="0"/>
                        </a:spcAft>
                        <a:buFont typeface="Arial" pitchFamily="34" charset="0"/>
                        <a:defRPr sz="1600">
                          <a:solidFill>
                            <a:schemeClr val="tx1"/>
                          </a:solidFill>
                          <a:effectLst/>
                          <a:latin typeface="Arial" pitchFamily="34" charset="0"/>
                        </a:defRPr>
                      </a:lvl7pPr>
                      <a:lvl8pPr marL="3429000" indent="-228600" fontAlgn="base">
                        <a:lnSpc>
                          <a:spcPct val="90000"/>
                        </a:lnSpc>
                        <a:spcBef>
                          <a:spcPts val="500"/>
                        </a:spcBef>
                        <a:spcAft>
                          <a:spcPct val="0"/>
                        </a:spcAft>
                        <a:buFont typeface="Arial" pitchFamily="34" charset="0"/>
                        <a:defRPr sz="1600">
                          <a:solidFill>
                            <a:schemeClr val="tx1"/>
                          </a:solidFill>
                          <a:effectLst/>
                          <a:latin typeface="Arial" pitchFamily="34" charset="0"/>
                        </a:defRPr>
                      </a:lvl8pPr>
                      <a:lvl9pPr marL="3886200" indent="-228600" fontAlgn="base">
                        <a:lnSpc>
                          <a:spcPct val="90000"/>
                        </a:lnSpc>
                        <a:spcBef>
                          <a:spcPts val="500"/>
                        </a:spcBef>
                        <a:spcAft>
                          <a:spcPct val="0"/>
                        </a:spcAft>
                        <a:buFont typeface="Arial" pitchFamily="34" charset="0"/>
                        <a:defRPr sz="1600">
                          <a:solidFill>
                            <a:schemeClr val="tx1"/>
                          </a:solidFill>
                          <a:effectLst/>
                          <a:latin typeface="Arial" pitchFamily="34" charset="0"/>
                        </a:defRPr>
                      </a:lvl9pPr>
                    </a:lstStyle>
                    <a:p>
                      <a:pPr marL="0" marR="0" lvl="0" indent="0" algn="ctr" defTabSz="914400" rtl="0" eaLnBrk="1" fontAlgn="base" latinLnBrk="0" hangingPunct="1">
                        <a:lnSpc>
                          <a:spcPct val="107000"/>
                        </a:lnSpc>
                        <a:spcBef>
                          <a:spcPct val="0"/>
                        </a:spcBef>
                        <a:spcAft>
                          <a:spcPct val="0"/>
                        </a:spcAft>
                        <a:buClrTx/>
                        <a:buSzTx/>
                        <a:buFontTx/>
                        <a:buNone/>
                      </a:pPr>
                      <a:r>
                        <a:rPr kumimoji="0" sz="1000" b="0" i="0" u="none" strike="noStrike" cap="none" normalizeH="0" baseline="0">
                          <a:solidFill>
                            <a:srgbClr val="333333"/>
                          </a:solidFill>
                          <a:effectLst/>
                          <a:highlight>
                            <a:srgbClr val="000000">
                              <a:alpha val="0"/>
                            </a:srgbClr>
                          </a:highlight>
                          <a:latin typeface="Arial"/>
                        </a:rPr>
                        <a:t>Implementation of mitigation and protective measures and other response activities within the facility</a:t>
                      </a:r>
                    </a:p>
                  </a:txBody>
                  <a:tcPr marL="33396" marR="33396"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cap="flat" cmpd="sng" algn="ctr">
                      <a:noFill/>
                      <a:prstDash val="solid"/>
                      <a:round/>
                      <a:headEnd type="none" w="med" len="med"/>
                      <a:tailEnd type="none" w="med" len="med"/>
                    </a:lnTlToBr>
                    <a:lnBlToTr cap="flat" cmpd="sng" algn="ctr">
                      <a:noFill/>
                      <a:prstDash val="solid"/>
                      <a:round/>
                      <a:headEnd type="none" w="med" len="med"/>
                      <a:tailEnd type="none" w="med" len="med"/>
                    </a:lnBlToTr>
                    <a:solidFill>
                      <a:srgbClr val="D4E3F5"/>
                    </a:solidFill>
                  </a:tcPr>
                </a:tc>
                <a:tc hMerge="1">
                  <a:txBody>
                    <a:bodyPr/>
                    <a:lstStyle/>
                    <a:p>
                      <a:endParaRPr lang="ru-RU">
                        <a:effectLst/>
                      </a:endParaRPr>
                    </a:p>
                  </a:txBody>
                  <a:tcPr/>
                </a:tc>
                <a:tc hMerge="1">
                  <a:txBody>
                    <a:bodyPr/>
                    <a:lstStyle/>
                    <a:p>
                      <a:endParaRPr lang="ru-RU">
                        <a:effectLst/>
                      </a:endParaRPr>
                    </a:p>
                  </a:txBody>
                  <a:tcPr/>
                </a:tc>
                <a:extLst>
                  <a:ext uri="{0D108BD9-81ED-4DB2-BD59-A6C34878D82A}">
                    <a16:rowId xmlns:a16="http://schemas.microsoft.com/office/drawing/2014/main" val="10003"/>
                  </a:ext>
                </a:extLst>
              </a:tr>
              <a:tr h="1086633">
                <a:tc vMerge="1">
                  <a:txBody>
                    <a:bodyPr/>
                    <a:lstStyle/>
                    <a:p>
                      <a:endParaRPr lang="ru-RU">
                        <a:effectLst/>
                      </a:endParaRPr>
                    </a:p>
                  </a:txBody>
                  <a:tcPr/>
                </a:tc>
                <a:tc vMerge="1">
                  <a:txBody>
                    <a:bodyPr/>
                    <a:lstStyle/>
                    <a:p>
                      <a:endParaRPr lang="ru-RU">
                        <a:effectLst/>
                      </a:endParaRPr>
                    </a:p>
                  </a:txBody>
                  <a:tcPr/>
                </a:tc>
                <a:tc>
                  <a:txBody>
                    <a:bodyPr/>
                    <a:lstStyle>
                      <a:lvl1pPr>
                        <a:lnSpc>
                          <a:spcPct val="90000"/>
                        </a:lnSpc>
                        <a:spcBef>
                          <a:spcPts val="1000"/>
                        </a:spcBef>
                        <a:buFont typeface="Arial" pitchFamily="34" charset="0"/>
                        <a:defRPr sz="2400">
                          <a:solidFill>
                            <a:schemeClr val="tx1"/>
                          </a:solidFill>
                          <a:effectLst/>
                          <a:latin typeface="Arial" pitchFamily="34" charset="0"/>
                        </a:defRPr>
                      </a:lvl1pPr>
                      <a:lvl2pPr marL="742950" indent="-285750">
                        <a:lnSpc>
                          <a:spcPct val="90000"/>
                        </a:lnSpc>
                        <a:spcBef>
                          <a:spcPts val="500"/>
                        </a:spcBef>
                        <a:buFont typeface="Arial" pitchFamily="34" charset="0"/>
                        <a:defRPr sz="2000">
                          <a:solidFill>
                            <a:schemeClr val="tx1"/>
                          </a:solidFill>
                          <a:effectLst/>
                          <a:latin typeface="Arial" pitchFamily="34" charset="0"/>
                        </a:defRPr>
                      </a:lvl2pPr>
                      <a:lvl3pPr marL="1143000" indent="-228600">
                        <a:lnSpc>
                          <a:spcPct val="90000"/>
                        </a:lnSpc>
                        <a:spcBef>
                          <a:spcPts val="500"/>
                        </a:spcBef>
                        <a:buFont typeface="Arial" pitchFamily="34" charset="0"/>
                        <a:defRPr>
                          <a:solidFill>
                            <a:schemeClr val="tx1"/>
                          </a:solidFill>
                          <a:effectLst/>
                          <a:latin typeface="Arial" pitchFamily="34" charset="0"/>
                        </a:defRPr>
                      </a:lvl3pPr>
                      <a:lvl4pPr marL="1600200" indent="-228600">
                        <a:lnSpc>
                          <a:spcPct val="90000"/>
                        </a:lnSpc>
                        <a:spcBef>
                          <a:spcPts val="500"/>
                        </a:spcBef>
                        <a:buFont typeface="Arial" pitchFamily="34" charset="0"/>
                        <a:defRPr sz="1600">
                          <a:solidFill>
                            <a:schemeClr val="tx1"/>
                          </a:solidFill>
                          <a:effectLst/>
                          <a:latin typeface="Arial" pitchFamily="34" charset="0"/>
                        </a:defRPr>
                      </a:lvl4pPr>
                      <a:lvl5pPr marL="2057400" indent="-228600">
                        <a:lnSpc>
                          <a:spcPct val="90000"/>
                        </a:lnSpc>
                        <a:spcBef>
                          <a:spcPts val="500"/>
                        </a:spcBef>
                        <a:buFont typeface="Arial" pitchFamily="34" charset="0"/>
                        <a:defRPr sz="1600">
                          <a:solidFill>
                            <a:schemeClr val="tx1"/>
                          </a:solidFill>
                          <a:effectLst/>
                          <a:latin typeface="Arial" pitchFamily="34" charset="0"/>
                        </a:defRPr>
                      </a:lvl5pPr>
                      <a:lvl6pPr marL="2514600" indent="-228600" fontAlgn="base">
                        <a:lnSpc>
                          <a:spcPct val="90000"/>
                        </a:lnSpc>
                        <a:spcBef>
                          <a:spcPts val="500"/>
                        </a:spcBef>
                        <a:spcAft>
                          <a:spcPct val="0"/>
                        </a:spcAft>
                        <a:buFont typeface="Arial" pitchFamily="34" charset="0"/>
                        <a:defRPr sz="1600">
                          <a:solidFill>
                            <a:schemeClr val="tx1"/>
                          </a:solidFill>
                          <a:effectLst/>
                          <a:latin typeface="Arial" pitchFamily="34" charset="0"/>
                        </a:defRPr>
                      </a:lvl6pPr>
                      <a:lvl7pPr marL="2971800" indent="-228600" fontAlgn="base">
                        <a:lnSpc>
                          <a:spcPct val="90000"/>
                        </a:lnSpc>
                        <a:spcBef>
                          <a:spcPts val="500"/>
                        </a:spcBef>
                        <a:spcAft>
                          <a:spcPct val="0"/>
                        </a:spcAft>
                        <a:buFont typeface="Arial" pitchFamily="34" charset="0"/>
                        <a:defRPr sz="1600">
                          <a:solidFill>
                            <a:schemeClr val="tx1"/>
                          </a:solidFill>
                          <a:effectLst/>
                          <a:latin typeface="Arial" pitchFamily="34" charset="0"/>
                        </a:defRPr>
                      </a:lvl7pPr>
                      <a:lvl8pPr marL="3429000" indent="-228600" fontAlgn="base">
                        <a:lnSpc>
                          <a:spcPct val="90000"/>
                        </a:lnSpc>
                        <a:spcBef>
                          <a:spcPts val="500"/>
                        </a:spcBef>
                        <a:spcAft>
                          <a:spcPct val="0"/>
                        </a:spcAft>
                        <a:buFont typeface="Arial" pitchFamily="34" charset="0"/>
                        <a:defRPr sz="1600">
                          <a:solidFill>
                            <a:schemeClr val="tx1"/>
                          </a:solidFill>
                          <a:effectLst/>
                          <a:latin typeface="Arial" pitchFamily="34" charset="0"/>
                        </a:defRPr>
                      </a:lvl8pPr>
                      <a:lvl9pPr marL="3886200" indent="-228600" fontAlgn="base">
                        <a:lnSpc>
                          <a:spcPct val="90000"/>
                        </a:lnSpc>
                        <a:spcBef>
                          <a:spcPts val="500"/>
                        </a:spcBef>
                        <a:spcAft>
                          <a:spcPct val="0"/>
                        </a:spcAft>
                        <a:buFont typeface="Arial" pitchFamily="34" charset="0"/>
                        <a:defRPr sz="1600">
                          <a:solidFill>
                            <a:schemeClr val="tx1"/>
                          </a:solidFill>
                          <a:effectLst/>
                          <a:latin typeface="Arial" pitchFamily="34" charset="0"/>
                        </a:defRPr>
                      </a:lvl9pPr>
                    </a:lstStyle>
                    <a:p>
                      <a:pPr marL="0" marR="0" lvl="0" indent="0" algn="ctr" defTabSz="914400" rtl="0" eaLnBrk="1" fontAlgn="base" latinLnBrk="0" hangingPunct="1">
                        <a:lnSpc>
                          <a:spcPct val="107000"/>
                        </a:lnSpc>
                        <a:spcBef>
                          <a:spcPct val="0"/>
                        </a:spcBef>
                        <a:spcAft>
                          <a:spcPct val="0"/>
                        </a:spcAft>
                        <a:buClrTx/>
                        <a:buSzTx/>
                        <a:buFontTx/>
                        <a:buNone/>
                      </a:pPr>
                      <a:r>
                        <a:rPr kumimoji="0" sz="1000" b="0" i="0" u="none" strike="noStrike" cap="none" normalizeH="0" baseline="0">
                          <a:solidFill>
                            <a:srgbClr val="333333"/>
                          </a:solidFill>
                          <a:effectLst/>
                          <a:highlight>
                            <a:srgbClr val="000000">
                              <a:alpha val="0"/>
                            </a:srgbClr>
                          </a:highlight>
                          <a:latin typeface="Arial"/>
                        </a:rPr>
                        <a:t>-</a:t>
                      </a:r>
                    </a:p>
                  </a:txBody>
                  <a:tcPr marL="33396" marR="33396"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cap="flat" cmpd="sng" algn="ctr">
                      <a:noFill/>
                      <a:prstDash val="solid"/>
                      <a:round/>
                      <a:headEnd type="none" w="med" len="med"/>
                      <a:tailEnd type="none" w="med" len="med"/>
                    </a:lnTlToBr>
                    <a:lnBlToTr cap="flat" cmpd="sng" algn="ctr">
                      <a:noFill/>
                      <a:prstDash val="solid"/>
                      <a:round/>
                      <a:headEnd type="none" w="med" len="med"/>
                      <a:tailEnd type="none" w="med" len="med"/>
                    </a:lnBlToTr>
                    <a:solidFill>
                      <a:srgbClr val="EBF1FA"/>
                    </a:solidFill>
                  </a:tcPr>
                </a:tc>
                <a:tc gridSpan="2">
                  <a:txBody>
                    <a:bodyPr/>
                    <a:lstStyle>
                      <a:lvl1pPr>
                        <a:lnSpc>
                          <a:spcPct val="90000"/>
                        </a:lnSpc>
                        <a:spcBef>
                          <a:spcPts val="1000"/>
                        </a:spcBef>
                        <a:buFont typeface="Arial" pitchFamily="34" charset="0"/>
                        <a:defRPr sz="2400">
                          <a:solidFill>
                            <a:schemeClr val="tx1"/>
                          </a:solidFill>
                          <a:effectLst/>
                          <a:latin typeface="Arial" pitchFamily="34" charset="0"/>
                        </a:defRPr>
                      </a:lvl1pPr>
                      <a:lvl2pPr marL="742950" indent="-285750">
                        <a:lnSpc>
                          <a:spcPct val="90000"/>
                        </a:lnSpc>
                        <a:spcBef>
                          <a:spcPts val="500"/>
                        </a:spcBef>
                        <a:buFont typeface="Arial" pitchFamily="34" charset="0"/>
                        <a:defRPr sz="2000">
                          <a:solidFill>
                            <a:schemeClr val="tx1"/>
                          </a:solidFill>
                          <a:effectLst/>
                          <a:latin typeface="Arial" pitchFamily="34" charset="0"/>
                        </a:defRPr>
                      </a:lvl2pPr>
                      <a:lvl3pPr marL="1143000" indent="-228600">
                        <a:lnSpc>
                          <a:spcPct val="90000"/>
                        </a:lnSpc>
                        <a:spcBef>
                          <a:spcPts val="500"/>
                        </a:spcBef>
                        <a:buFont typeface="Arial" pitchFamily="34" charset="0"/>
                        <a:defRPr>
                          <a:solidFill>
                            <a:schemeClr val="tx1"/>
                          </a:solidFill>
                          <a:effectLst/>
                          <a:latin typeface="Arial" pitchFamily="34" charset="0"/>
                        </a:defRPr>
                      </a:lvl3pPr>
                      <a:lvl4pPr marL="1600200" indent="-228600">
                        <a:lnSpc>
                          <a:spcPct val="90000"/>
                        </a:lnSpc>
                        <a:spcBef>
                          <a:spcPts val="500"/>
                        </a:spcBef>
                        <a:buFont typeface="Arial" pitchFamily="34" charset="0"/>
                        <a:defRPr sz="1600">
                          <a:solidFill>
                            <a:schemeClr val="tx1"/>
                          </a:solidFill>
                          <a:effectLst/>
                          <a:latin typeface="Arial" pitchFamily="34" charset="0"/>
                        </a:defRPr>
                      </a:lvl4pPr>
                      <a:lvl5pPr marL="2057400" indent="-228600">
                        <a:lnSpc>
                          <a:spcPct val="90000"/>
                        </a:lnSpc>
                        <a:spcBef>
                          <a:spcPts val="500"/>
                        </a:spcBef>
                        <a:buFont typeface="Arial" pitchFamily="34" charset="0"/>
                        <a:defRPr sz="1600">
                          <a:solidFill>
                            <a:schemeClr val="tx1"/>
                          </a:solidFill>
                          <a:effectLst/>
                          <a:latin typeface="Arial" pitchFamily="34" charset="0"/>
                        </a:defRPr>
                      </a:lvl5pPr>
                      <a:lvl6pPr marL="2514600" indent="-228600" fontAlgn="base">
                        <a:lnSpc>
                          <a:spcPct val="90000"/>
                        </a:lnSpc>
                        <a:spcBef>
                          <a:spcPts val="500"/>
                        </a:spcBef>
                        <a:spcAft>
                          <a:spcPct val="0"/>
                        </a:spcAft>
                        <a:buFont typeface="Arial" pitchFamily="34" charset="0"/>
                        <a:defRPr sz="1600">
                          <a:solidFill>
                            <a:schemeClr val="tx1"/>
                          </a:solidFill>
                          <a:effectLst/>
                          <a:latin typeface="Arial" pitchFamily="34" charset="0"/>
                        </a:defRPr>
                      </a:lvl6pPr>
                      <a:lvl7pPr marL="2971800" indent="-228600" fontAlgn="base">
                        <a:lnSpc>
                          <a:spcPct val="90000"/>
                        </a:lnSpc>
                        <a:spcBef>
                          <a:spcPts val="500"/>
                        </a:spcBef>
                        <a:spcAft>
                          <a:spcPct val="0"/>
                        </a:spcAft>
                        <a:buFont typeface="Arial" pitchFamily="34" charset="0"/>
                        <a:defRPr sz="1600">
                          <a:solidFill>
                            <a:schemeClr val="tx1"/>
                          </a:solidFill>
                          <a:effectLst/>
                          <a:latin typeface="Arial" pitchFamily="34" charset="0"/>
                        </a:defRPr>
                      </a:lvl7pPr>
                      <a:lvl8pPr marL="3429000" indent="-228600" fontAlgn="base">
                        <a:lnSpc>
                          <a:spcPct val="90000"/>
                        </a:lnSpc>
                        <a:spcBef>
                          <a:spcPts val="500"/>
                        </a:spcBef>
                        <a:spcAft>
                          <a:spcPct val="0"/>
                        </a:spcAft>
                        <a:buFont typeface="Arial" pitchFamily="34" charset="0"/>
                        <a:defRPr sz="1600">
                          <a:solidFill>
                            <a:schemeClr val="tx1"/>
                          </a:solidFill>
                          <a:effectLst/>
                          <a:latin typeface="Arial" pitchFamily="34" charset="0"/>
                        </a:defRPr>
                      </a:lvl8pPr>
                      <a:lvl9pPr marL="3886200" indent="-228600" fontAlgn="base">
                        <a:lnSpc>
                          <a:spcPct val="90000"/>
                        </a:lnSpc>
                        <a:spcBef>
                          <a:spcPts val="500"/>
                        </a:spcBef>
                        <a:spcAft>
                          <a:spcPct val="0"/>
                        </a:spcAft>
                        <a:buFont typeface="Arial" pitchFamily="34" charset="0"/>
                        <a:defRPr sz="1600">
                          <a:solidFill>
                            <a:schemeClr val="tx1"/>
                          </a:solidFill>
                          <a:effectLst/>
                          <a:latin typeface="Arial" pitchFamily="34" charset="0"/>
                        </a:defRPr>
                      </a:lvl9pPr>
                    </a:lstStyle>
                    <a:p>
                      <a:pPr marL="0" marR="0" lvl="0" indent="0" algn="ctr" defTabSz="914400" rtl="0" eaLnBrk="1" fontAlgn="base" latinLnBrk="0" hangingPunct="1">
                        <a:lnSpc>
                          <a:spcPct val="107000"/>
                        </a:lnSpc>
                        <a:spcBef>
                          <a:spcPct val="0"/>
                        </a:spcBef>
                        <a:spcAft>
                          <a:spcPct val="0"/>
                        </a:spcAft>
                        <a:buClrTx/>
                        <a:buSzTx/>
                        <a:buFontTx/>
                        <a:buNone/>
                      </a:pPr>
                      <a:r>
                        <a:rPr kumimoji="0" sz="1000" b="0" i="0" u="none" strike="noStrike" cap="none" normalizeH="0" baseline="0">
                          <a:solidFill>
                            <a:srgbClr val="333333"/>
                          </a:solidFill>
                          <a:effectLst/>
                          <a:highlight>
                            <a:srgbClr val="000000">
                              <a:alpha val="0"/>
                            </a:srgbClr>
                          </a:highlight>
                          <a:latin typeface="Arial"/>
                        </a:rPr>
                        <a:t>Conducting mitigation measures, protective measures and other response activities to be carried out on the site and, if necessary, in the vicinity of the site</a:t>
                      </a:r>
                    </a:p>
                  </a:txBody>
                  <a:tcPr marL="33396" marR="33396"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cap="flat" cmpd="sng" algn="ctr">
                      <a:noFill/>
                      <a:prstDash val="solid"/>
                      <a:round/>
                      <a:headEnd type="none" w="med" len="med"/>
                      <a:tailEnd type="none" w="med" len="med"/>
                    </a:lnTlToBr>
                    <a:lnBlToTr cap="flat" cmpd="sng" algn="ctr">
                      <a:noFill/>
                      <a:prstDash val="solid"/>
                      <a:round/>
                      <a:headEnd type="none" w="med" len="med"/>
                      <a:tailEnd type="none" w="med" len="med"/>
                    </a:lnBlToTr>
                    <a:solidFill>
                      <a:srgbClr val="EBF1FA"/>
                    </a:solidFill>
                  </a:tcPr>
                </a:tc>
                <a:tc hMerge="1">
                  <a:txBody>
                    <a:bodyPr/>
                    <a:lstStyle/>
                    <a:p>
                      <a:endParaRPr lang="ru-RU">
                        <a:effectLst/>
                      </a:endParaRPr>
                    </a:p>
                  </a:txBody>
                  <a:tcPr/>
                </a:tc>
                <a:extLst>
                  <a:ext uri="{0D108BD9-81ED-4DB2-BD59-A6C34878D82A}">
                    <a16:rowId xmlns:a16="http://schemas.microsoft.com/office/drawing/2014/main" val="10004"/>
                  </a:ext>
                </a:extLst>
              </a:tr>
              <a:tr h="2003585">
                <a:tc vMerge="1">
                  <a:txBody>
                    <a:bodyPr/>
                    <a:lstStyle/>
                    <a:p>
                      <a:endParaRPr lang="ru-RU">
                        <a:effectLst/>
                      </a:endParaRPr>
                    </a:p>
                  </a:txBody>
                  <a:tcPr/>
                </a:tc>
                <a:tc vMerge="1">
                  <a:txBody>
                    <a:bodyPr/>
                    <a:lstStyle/>
                    <a:p>
                      <a:endParaRPr lang="ru-RU">
                        <a:effectLst/>
                      </a:endParaRPr>
                    </a:p>
                  </a:txBody>
                  <a:tcPr/>
                </a:tc>
                <a:tc>
                  <a:txBody>
                    <a:bodyPr/>
                    <a:lstStyle>
                      <a:lvl1pPr>
                        <a:lnSpc>
                          <a:spcPct val="90000"/>
                        </a:lnSpc>
                        <a:spcBef>
                          <a:spcPts val="1000"/>
                        </a:spcBef>
                        <a:buFont typeface="Arial" pitchFamily="34" charset="0"/>
                        <a:defRPr sz="2400">
                          <a:solidFill>
                            <a:schemeClr val="tx1"/>
                          </a:solidFill>
                          <a:effectLst/>
                          <a:latin typeface="Arial" pitchFamily="34" charset="0"/>
                        </a:defRPr>
                      </a:lvl1pPr>
                      <a:lvl2pPr marL="742950" indent="-285750">
                        <a:lnSpc>
                          <a:spcPct val="90000"/>
                        </a:lnSpc>
                        <a:spcBef>
                          <a:spcPts val="500"/>
                        </a:spcBef>
                        <a:buFont typeface="Arial" pitchFamily="34" charset="0"/>
                        <a:defRPr sz="2000">
                          <a:solidFill>
                            <a:schemeClr val="tx1"/>
                          </a:solidFill>
                          <a:effectLst/>
                          <a:latin typeface="Arial" pitchFamily="34" charset="0"/>
                        </a:defRPr>
                      </a:lvl2pPr>
                      <a:lvl3pPr marL="1143000" indent="-228600">
                        <a:lnSpc>
                          <a:spcPct val="90000"/>
                        </a:lnSpc>
                        <a:spcBef>
                          <a:spcPts val="500"/>
                        </a:spcBef>
                        <a:buFont typeface="Arial" pitchFamily="34" charset="0"/>
                        <a:defRPr>
                          <a:solidFill>
                            <a:schemeClr val="tx1"/>
                          </a:solidFill>
                          <a:effectLst/>
                          <a:latin typeface="Arial" pitchFamily="34" charset="0"/>
                        </a:defRPr>
                      </a:lvl3pPr>
                      <a:lvl4pPr marL="1600200" indent="-228600">
                        <a:lnSpc>
                          <a:spcPct val="90000"/>
                        </a:lnSpc>
                        <a:spcBef>
                          <a:spcPts val="500"/>
                        </a:spcBef>
                        <a:buFont typeface="Arial" pitchFamily="34" charset="0"/>
                        <a:defRPr sz="1600">
                          <a:solidFill>
                            <a:schemeClr val="tx1"/>
                          </a:solidFill>
                          <a:effectLst/>
                          <a:latin typeface="Arial" pitchFamily="34" charset="0"/>
                        </a:defRPr>
                      </a:lvl4pPr>
                      <a:lvl5pPr marL="2057400" indent="-228600">
                        <a:lnSpc>
                          <a:spcPct val="90000"/>
                        </a:lnSpc>
                        <a:spcBef>
                          <a:spcPts val="500"/>
                        </a:spcBef>
                        <a:buFont typeface="Arial" pitchFamily="34" charset="0"/>
                        <a:defRPr sz="1600">
                          <a:solidFill>
                            <a:schemeClr val="tx1"/>
                          </a:solidFill>
                          <a:effectLst/>
                          <a:latin typeface="Arial" pitchFamily="34" charset="0"/>
                        </a:defRPr>
                      </a:lvl5pPr>
                      <a:lvl6pPr marL="2514600" indent="-228600" fontAlgn="base">
                        <a:lnSpc>
                          <a:spcPct val="90000"/>
                        </a:lnSpc>
                        <a:spcBef>
                          <a:spcPts val="500"/>
                        </a:spcBef>
                        <a:spcAft>
                          <a:spcPct val="0"/>
                        </a:spcAft>
                        <a:buFont typeface="Arial" pitchFamily="34" charset="0"/>
                        <a:defRPr sz="1600">
                          <a:solidFill>
                            <a:schemeClr val="tx1"/>
                          </a:solidFill>
                          <a:effectLst/>
                          <a:latin typeface="Arial" pitchFamily="34" charset="0"/>
                        </a:defRPr>
                      </a:lvl6pPr>
                      <a:lvl7pPr marL="2971800" indent="-228600" fontAlgn="base">
                        <a:lnSpc>
                          <a:spcPct val="90000"/>
                        </a:lnSpc>
                        <a:spcBef>
                          <a:spcPts val="500"/>
                        </a:spcBef>
                        <a:spcAft>
                          <a:spcPct val="0"/>
                        </a:spcAft>
                        <a:buFont typeface="Arial" pitchFamily="34" charset="0"/>
                        <a:defRPr sz="1600">
                          <a:solidFill>
                            <a:schemeClr val="tx1"/>
                          </a:solidFill>
                          <a:effectLst/>
                          <a:latin typeface="Arial" pitchFamily="34" charset="0"/>
                        </a:defRPr>
                      </a:lvl7pPr>
                      <a:lvl8pPr marL="3429000" indent="-228600" fontAlgn="base">
                        <a:lnSpc>
                          <a:spcPct val="90000"/>
                        </a:lnSpc>
                        <a:spcBef>
                          <a:spcPts val="500"/>
                        </a:spcBef>
                        <a:spcAft>
                          <a:spcPct val="0"/>
                        </a:spcAft>
                        <a:buFont typeface="Arial" pitchFamily="34" charset="0"/>
                        <a:defRPr sz="1600">
                          <a:solidFill>
                            <a:schemeClr val="tx1"/>
                          </a:solidFill>
                          <a:effectLst/>
                          <a:latin typeface="Arial" pitchFamily="34" charset="0"/>
                        </a:defRPr>
                      </a:lvl8pPr>
                      <a:lvl9pPr marL="3886200" indent="-228600" fontAlgn="base">
                        <a:lnSpc>
                          <a:spcPct val="90000"/>
                        </a:lnSpc>
                        <a:spcBef>
                          <a:spcPts val="500"/>
                        </a:spcBef>
                        <a:spcAft>
                          <a:spcPct val="0"/>
                        </a:spcAft>
                        <a:buFont typeface="Arial" pitchFamily="34" charset="0"/>
                        <a:defRPr sz="1600">
                          <a:solidFill>
                            <a:schemeClr val="tx1"/>
                          </a:solidFill>
                          <a:effectLst/>
                          <a:latin typeface="Arial" pitchFamily="34" charset="0"/>
                        </a:defRPr>
                      </a:lvl9pPr>
                    </a:lstStyle>
                    <a:p>
                      <a:pPr marL="0" marR="0" lvl="0" indent="0" algn="ctr" defTabSz="914400" rtl="0" eaLnBrk="1" fontAlgn="base" latinLnBrk="0" hangingPunct="1">
                        <a:lnSpc>
                          <a:spcPct val="107000"/>
                        </a:lnSpc>
                        <a:spcBef>
                          <a:spcPct val="0"/>
                        </a:spcBef>
                        <a:spcAft>
                          <a:spcPct val="0"/>
                        </a:spcAft>
                        <a:buClrTx/>
                        <a:buSzTx/>
                        <a:buFontTx/>
                        <a:buNone/>
                      </a:pPr>
                      <a:r>
                        <a:rPr kumimoji="0" sz="1000" b="0" i="0" u="none" strike="noStrike" cap="none" normalizeH="0" baseline="0">
                          <a:solidFill>
                            <a:srgbClr val="333333"/>
                          </a:solidFill>
                          <a:effectLst/>
                          <a:highlight>
                            <a:srgbClr val="000000">
                              <a:alpha val="0"/>
                            </a:srgbClr>
                          </a:highlight>
                          <a:latin typeface="Arial"/>
                        </a:rPr>
                        <a:t>-</a:t>
                      </a:r>
                    </a:p>
                  </a:txBody>
                  <a:tcPr marL="33396" marR="33396"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cap="flat" cmpd="sng" algn="ctr">
                      <a:noFill/>
                      <a:prstDash val="solid"/>
                      <a:round/>
                      <a:headEnd type="none" w="med" len="med"/>
                      <a:tailEnd type="none" w="med" len="med"/>
                    </a:lnTlToBr>
                    <a:lnBlToTr cap="flat" cmpd="sng" algn="ctr">
                      <a:noFill/>
                      <a:prstDash val="solid"/>
                      <a:round/>
                      <a:headEnd type="none" w="med" len="med"/>
                      <a:tailEnd type="none" w="med" len="med"/>
                    </a:lnBlToTr>
                    <a:solidFill>
                      <a:srgbClr val="D4E3F5"/>
                    </a:solidFill>
                  </a:tcPr>
                </a:tc>
                <a:tc>
                  <a:txBody>
                    <a:bodyPr/>
                    <a:lstStyle>
                      <a:lvl1pPr>
                        <a:lnSpc>
                          <a:spcPct val="90000"/>
                        </a:lnSpc>
                        <a:spcBef>
                          <a:spcPts val="1000"/>
                        </a:spcBef>
                        <a:buFont typeface="Arial" pitchFamily="34" charset="0"/>
                        <a:defRPr sz="2400">
                          <a:solidFill>
                            <a:schemeClr val="tx1"/>
                          </a:solidFill>
                          <a:effectLst/>
                          <a:latin typeface="Arial" pitchFamily="34" charset="0"/>
                        </a:defRPr>
                      </a:lvl1pPr>
                      <a:lvl2pPr marL="742950" indent="-285750">
                        <a:lnSpc>
                          <a:spcPct val="90000"/>
                        </a:lnSpc>
                        <a:spcBef>
                          <a:spcPts val="500"/>
                        </a:spcBef>
                        <a:buFont typeface="Arial" pitchFamily="34" charset="0"/>
                        <a:defRPr sz="2000">
                          <a:solidFill>
                            <a:schemeClr val="tx1"/>
                          </a:solidFill>
                          <a:effectLst/>
                          <a:latin typeface="Arial" pitchFamily="34" charset="0"/>
                        </a:defRPr>
                      </a:lvl2pPr>
                      <a:lvl3pPr marL="1143000" indent="-228600">
                        <a:lnSpc>
                          <a:spcPct val="90000"/>
                        </a:lnSpc>
                        <a:spcBef>
                          <a:spcPts val="500"/>
                        </a:spcBef>
                        <a:buFont typeface="Arial" pitchFamily="34" charset="0"/>
                        <a:defRPr>
                          <a:solidFill>
                            <a:schemeClr val="tx1"/>
                          </a:solidFill>
                          <a:effectLst/>
                          <a:latin typeface="Arial" pitchFamily="34" charset="0"/>
                        </a:defRPr>
                      </a:lvl3pPr>
                      <a:lvl4pPr marL="1600200" indent="-228600">
                        <a:lnSpc>
                          <a:spcPct val="90000"/>
                        </a:lnSpc>
                        <a:spcBef>
                          <a:spcPts val="500"/>
                        </a:spcBef>
                        <a:buFont typeface="Arial" pitchFamily="34" charset="0"/>
                        <a:defRPr sz="1600">
                          <a:solidFill>
                            <a:schemeClr val="tx1"/>
                          </a:solidFill>
                          <a:effectLst/>
                          <a:latin typeface="Arial" pitchFamily="34" charset="0"/>
                        </a:defRPr>
                      </a:lvl4pPr>
                      <a:lvl5pPr marL="2057400" indent="-228600">
                        <a:lnSpc>
                          <a:spcPct val="90000"/>
                        </a:lnSpc>
                        <a:spcBef>
                          <a:spcPts val="500"/>
                        </a:spcBef>
                        <a:buFont typeface="Arial" pitchFamily="34" charset="0"/>
                        <a:defRPr sz="1600">
                          <a:solidFill>
                            <a:schemeClr val="tx1"/>
                          </a:solidFill>
                          <a:effectLst/>
                          <a:latin typeface="Arial" pitchFamily="34" charset="0"/>
                        </a:defRPr>
                      </a:lvl5pPr>
                      <a:lvl6pPr marL="2514600" indent="-228600" fontAlgn="base">
                        <a:lnSpc>
                          <a:spcPct val="90000"/>
                        </a:lnSpc>
                        <a:spcBef>
                          <a:spcPts val="500"/>
                        </a:spcBef>
                        <a:spcAft>
                          <a:spcPct val="0"/>
                        </a:spcAft>
                        <a:buFont typeface="Arial" pitchFamily="34" charset="0"/>
                        <a:defRPr sz="1600">
                          <a:solidFill>
                            <a:schemeClr val="tx1"/>
                          </a:solidFill>
                          <a:effectLst/>
                          <a:latin typeface="Arial" pitchFamily="34" charset="0"/>
                        </a:defRPr>
                      </a:lvl6pPr>
                      <a:lvl7pPr marL="2971800" indent="-228600" fontAlgn="base">
                        <a:lnSpc>
                          <a:spcPct val="90000"/>
                        </a:lnSpc>
                        <a:spcBef>
                          <a:spcPts val="500"/>
                        </a:spcBef>
                        <a:spcAft>
                          <a:spcPct val="0"/>
                        </a:spcAft>
                        <a:buFont typeface="Arial" pitchFamily="34" charset="0"/>
                        <a:defRPr sz="1600">
                          <a:solidFill>
                            <a:schemeClr val="tx1"/>
                          </a:solidFill>
                          <a:effectLst/>
                          <a:latin typeface="Arial" pitchFamily="34" charset="0"/>
                        </a:defRPr>
                      </a:lvl7pPr>
                      <a:lvl8pPr marL="3429000" indent="-228600" fontAlgn="base">
                        <a:lnSpc>
                          <a:spcPct val="90000"/>
                        </a:lnSpc>
                        <a:spcBef>
                          <a:spcPts val="500"/>
                        </a:spcBef>
                        <a:spcAft>
                          <a:spcPct val="0"/>
                        </a:spcAft>
                        <a:buFont typeface="Arial" pitchFamily="34" charset="0"/>
                        <a:defRPr sz="1600">
                          <a:solidFill>
                            <a:schemeClr val="tx1"/>
                          </a:solidFill>
                          <a:effectLst/>
                          <a:latin typeface="Arial" pitchFamily="34" charset="0"/>
                        </a:defRPr>
                      </a:lvl8pPr>
                      <a:lvl9pPr marL="3886200" indent="-228600" fontAlgn="base">
                        <a:lnSpc>
                          <a:spcPct val="90000"/>
                        </a:lnSpc>
                        <a:spcBef>
                          <a:spcPts val="500"/>
                        </a:spcBef>
                        <a:spcAft>
                          <a:spcPct val="0"/>
                        </a:spcAft>
                        <a:buFont typeface="Arial" pitchFamily="34" charset="0"/>
                        <a:defRPr sz="1600">
                          <a:solidFill>
                            <a:schemeClr val="tx1"/>
                          </a:solidFill>
                          <a:effectLst/>
                          <a:latin typeface="Arial" pitchFamily="34" charset="0"/>
                        </a:defRPr>
                      </a:lvl9pPr>
                    </a:lstStyle>
                    <a:p>
                      <a:pPr marL="0" marR="0" lvl="0" indent="0" algn="ctr" defTabSz="914400" rtl="0" eaLnBrk="1" fontAlgn="base" latinLnBrk="0" hangingPunct="1">
                        <a:lnSpc>
                          <a:spcPct val="107000"/>
                        </a:lnSpc>
                        <a:spcBef>
                          <a:spcPct val="0"/>
                        </a:spcBef>
                        <a:spcAft>
                          <a:spcPct val="0"/>
                        </a:spcAft>
                        <a:buClrTx/>
                        <a:buSzTx/>
                        <a:buFontTx/>
                        <a:buNone/>
                      </a:pPr>
                      <a:r>
                        <a:rPr kumimoji="0" sz="1000" b="0" i="0" u="none" strike="noStrike" cap="none" normalizeH="0" baseline="0">
                          <a:solidFill>
                            <a:srgbClr val="333333"/>
                          </a:solidFill>
                          <a:effectLst/>
                          <a:highlight>
                            <a:srgbClr val="000000">
                              <a:alpha val="0"/>
                            </a:srgbClr>
                          </a:highlight>
                          <a:latin typeface="Arial"/>
                        </a:rPr>
                        <a:t>-</a:t>
                      </a:r>
                    </a:p>
                  </a:txBody>
                  <a:tcPr marL="33396" marR="33396"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cap="flat" cmpd="sng" algn="ctr">
                      <a:noFill/>
                      <a:prstDash val="solid"/>
                      <a:round/>
                      <a:headEnd type="none" w="med" len="med"/>
                      <a:tailEnd type="none" w="med" len="med"/>
                    </a:lnTlToBr>
                    <a:lnBlToTr cap="flat" cmpd="sng" algn="ctr">
                      <a:noFill/>
                      <a:prstDash val="solid"/>
                      <a:round/>
                      <a:headEnd type="none" w="med" len="med"/>
                      <a:tailEnd type="none" w="med" len="med"/>
                    </a:lnBlToTr>
                    <a:solidFill>
                      <a:srgbClr val="D4E3F5"/>
                    </a:solidFill>
                  </a:tcPr>
                </a:tc>
                <a:tc>
                  <a:txBody>
                    <a:bodyPr/>
                    <a:lstStyle>
                      <a:lvl1pPr>
                        <a:lnSpc>
                          <a:spcPct val="90000"/>
                        </a:lnSpc>
                        <a:spcBef>
                          <a:spcPts val="1000"/>
                        </a:spcBef>
                        <a:buFont typeface="Arial" pitchFamily="34" charset="0"/>
                        <a:defRPr sz="2400">
                          <a:solidFill>
                            <a:schemeClr val="tx1"/>
                          </a:solidFill>
                          <a:effectLst/>
                          <a:latin typeface="Arial" pitchFamily="34" charset="0"/>
                        </a:defRPr>
                      </a:lvl1pPr>
                      <a:lvl2pPr marL="742950" indent="-285750">
                        <a:lnSpc>
                          <a:spcPct val="90000"/>
                        </a:lnSpc>
                        <a:spcBef>
                          <a:spcPts val="500"/>
                        </a:spcBef>
                        <a:buFont typeface="Arial" pitchFamily="34" charset="0"/>
                        <a:defRPr sz="2000">
                          <a:solidFill>
                            <a:schemeClr val="tx1"/>
                          </a:solidFill>
                          <a:effectLst/>
                          <a:latin typeface="Arial" pitchFamily="34" charset="0"/>
                        </a:defRPr>
                      </a:lvl2pPr>
                      <a:lvl3pPr marL="1143000" indent="-228600">
                        <a:lnSpc>
                          <a:spcPct val="90000"/>
                        </a:lnSpc>
                        <a:spcBef>
                          <a:spcPts val="500"/>
                        </a:spcBef>
                        <a:buFont typeface="Arial" pitchFamily="34" charset="0"/>
                        <a:defRPr>
                          <a:solidFill>
                            <a:schemeClr val="tx1"/>
                          </a:solidFill>
                          <a:effectLst/>
                          <a:latin typeface="Arial" pitchFamily="34" charset="0"/>
                        </a:defRPr>
                      </a:lvl3pPr>
                      <a:lvl4pPr marL="1600200" indent="-228600">
                        <a:lnSpc>
                          <a:spcPct val="90000"/>
                        </a:lnSpc>
                        <a:spcBef>
                          <a:spcPts val="500"/>
                        </a:spcBef>
                        <a:buFont typeface="Arial" pitchFamily="34" charset="0"/>
                        <a:defRPr sz="1600">
                          <a:solidFill>
                            <a:schemeClr val="tx1"/>
                          </a:solidFill>
                          <a:effectLst/>
                          <a:latin typeface="Arial" pitchFamily="34" charset="0"/>
                        </a:defRPr>
                      </a:lvl4pPr>
                      <a:lvl5pPr marL="2057400" indent="-228600">
                        <a:lnSpc>
                          <a:spcPct val="90000"/>
                        </a:lnSpc>
                        <a:spcBef>
                          <a:spcPts val="500"/>
                        </a:spcBef>
                        <a:buFont typeface="Arial" pitchFamily="34" charset="0"/>
                        <a:defRPr sz="1600">
                          <a:solidFill>
                            <a:schemeClr val="tx1"/>
                          </a:solidFill>
                          <a:effectLst/>
                          <a:latin typeface="Arial" pitchFamily="34" charset="0"/>
                        </a:defRPr>
                      </a:lvl5pPr>
                      <a:lvl6pPr marL="2514600" indent="-228600" fontAlgn="base">
                        <a:lnSpc>
                          <a:spcPct val="90000"/>
                        </a:lnSpc>
                        <a:spcBef>
                          <a:spcPts val="500"/>
                        </a:spcBef>
                        <a:spcAft>
                          <a:spcPct val="0"/>
                        </a:spcAft>
                        <a:buFont typeface="Arial" pitchFamily="34" charset="0"/>
                        <a:defRPr sz="1600">
                          <a:solidFill>
                            <a:schemeClr val="tx1"/>
                          </a:solidFill>
                          <a:effectLst/>
                          <a:latin typeface="Arial" pitchFamily="34" charset="0"/>
                        </a:defRPr>
                      </a:lvl6pPr>
                      <a:lvl7pPr marL="2971800" indent="-228600" fontAlgn="base">
                        <a:lnSpc>
                          <a:spcPct val="90000"/>
                        </a:lnSpc>
                        <a:spcBef>
                          <a:spcPts val="500"/>
                        </a:spcBef>
                        <a:spcAft>
                          <a:spcPct val="0"/>
                        </a:spcAft>
                        <a:buFont typeface="Arial" pitchFamily="34" charset="0"/>
                        <a:defRPr sz="1600">
                          <a:solidFill>
                            <a:schemeClr val="tx1"/>
                          </a:solidFill>
                          <a:effectLst/>
                          <a:latin typeface="Arial" pitchFamily="34" charset="0"/>
                        </a:defRPr>
                      </a:lvl7pPr>
                      <a:lvl8pPr marL="3429000" indent="-228600" fontAlgn="base">
                        <a:lnSpc>
                          <a:spcPct val="90000"/>
                        </a:lnSpc>
                        <a:spcBef>
                          <a:spcPts val="500"/>
                        </a:spcBef>
                        <a:spcAft>
                          <a:spcPct val="0"/>
                        </a:spcAft>
                        <a:buFont typeface="Arial" pitchFamily="34" charset="0"/>
                        <a:defRPr sz="1600">
                          <a:solidFill>
                            <a:schemeClr val="tx1"/>
                          </a:solidFill>
                          <a:effectLst/>
                          <a:latin typeface="Arial" pitchFamily="34" charset="0"/>
                        </a:defRPr>
                      </a:lvl8pPr>
                      <a:lvl9pPr marL="3886200" indent="-228600" fontAlgn="base">
                        <a:lnSpc>
                          <a:spcPct val="90000"/>
                        </a:lnSpc>
                        <a:spcBef>
                          <a:spcPts val="500"/>
                        </a:spcBef>
                        <a:spcAft>
                          <a:spcPct val="0"/>
                        </a:spcAft>
                        <a:buFont typeface="Arial" pitchFamily="34" charset="0"/>
                        <a:defRPr sz="1600">
                          <a:solidFill>
                            <a:schemeClr val="tx1"/>
                          </a:solidFill>
                          <a:effectLst/>
                          <a:latin typeface="Arial" pitchFamily="34" charset="0"/>
                        </a:defRPr>
                      </a:lvl9pPr>
                    </a:lstStyle>
                    <a:p>
                      <a:pPr marL="0" marR="0" lvl="0" indent="0" algn="ctr" defTabSz="914400" rtl="0" eaLnBrk="1" fontAlgn="base" latinLnBrk="0" hangingPunct="1">
                        <a:lnSpc>
                          <a:spcPct val="107000"/>
                        </a:lnSpc>
                        <a:spcBef>
                          <a:spcPct val="0"/>
                        </a:spcBef>
                        <a:spcAft>
                          <a:spcPct val="0"/>
                        </a:spcAft>
                        <a:buClrTx/>
                        <a:buSzTx/>
                        <a:buFontTx/>
                        <a:buNone/>
                      </a:pPr>
                      <a:r>
                        <a:rPr kumimoji="0" sz="1000" b="0" i="0" u="none" strike="noStrike" cap="none" normalizeH="0" baseline="0" dirty="0">
                          <a:solidFill>
                            <a:srgbClr val="333333"/>
                          </a:solidFill>
                          <a:effectLst/>
                          <a:highlight>
                            <a:srgbClr val="000000">
                              <a:alpha val="0"/>
                            </a:srgbClr>
                          </a:highlight>
                          <a:latin typeface="Arial"/>
                        </a:rPr>
                        <a:t>Taking preventive urgent protective measures, urgent protective measures, early protective measures and other response measures on and off the site</a:t>
                      </a:r>
                    </a:p>
                  </a:txBody>
                  <a:tcPr marL="33396" marR="33396"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cap="flat" cmpd="sng" algn="ctr">
                      <a:noFill/>
                      <a:prstDash val="solid"/>
                      <a:round/>
                      <a:headEnd type="none" w="med" len="med"/>
                      <a:tailEnd type="none" w="med" len="med"/>
                    </a:lnTlToBr>
                    <a:lnBlToTr cap="flat" cmpd="sng" algn="ctr">
                      <a:noFill/>
                      <a:prstDash val="solid"/>
                      <a:round/>
                      <a:headEnd type="none" w="med" len="med"/>
                      <a:tailEnd type="none" w="med" len="med"/>
                    </a:lnBlToTr>
                    <a:solidFill>
                      <a:srgbClr val="D4E3F5"/>
                    </a:solidFill>
                  </a:tcPr>
                </a:tc>
                <a:extLst>
                  <a:ext uri="{0D108BD9-81ED-4DB2-BD59-A6C34878D82A}">
                    <a16:rowId xmlns:a16="http://schemas.microsoft.com/office/drawing/2014/main" val="10005"/>
                  </a:ext>
                </a:extLst>
              </a:tr>
            </a:tbl>
          </a:graphicData>
        </a:graphic>
      </p:graphicFrame>
      <p:sp>
        <p:nvSpPr>
          <p:cNvPr id="36905" name="TextBox 6"/>
          <p:cNvSpPr txBox="1">
            <a:spLocks noChangeArrowheads="1"/>
          </p:cNvSpPr>
          <p:nvPr/>
        </p:nvSpPr>
        <p:spPr>
          <a:xfrm>
            <a:off x="10991849" y="309563"/>
            <a:ext cx="1102827" cy="457657"/>
          </a:xfrm>
          <a:prstGeom prst="rect">
            <a:avLst/>
          </a:prstGeom>
          <a:solidFill>
            <a:schemeClr val="bg1"/>
          </a:solidFill>
          <a:ln>
            <a:noFill/>
          </a:ln>
          <a:effectLst/>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effectLst/>
                <a:latin typeface="Arial" pitchFamily="34" charset="0"/>
              </a:defRPr>
            </a:lvl1pPr>
            <a:lvl2pPr marL="742950" indent="-285750">
              <a:defRPr>
                <a:solidFill>
                  <a:schemeClr val="tx1"/>
                </a:solidFill>
                <a:effectLst/>
                <a:latin typeface="Arial" pitchFamily="34" charset="0"/>
              </a:defRPr>
            </a:lvl2pPr>
            <a:lvl3pPr marL="1143000" indent="-228600">
              <a:defRPr>
                <a:solidFill>
                  <a:schemeClr val="tx1"/>
                </a:solidFill>
                <a:effectLst/>
                <a:latin typeface="Arial" pitchFamily="34" charset="0"/>
              </a:defRPr>
            </a:lvl3pPr>
            <a:lvl4pPr marL="1600200" indent="-228600">
              <a:defRPr>
                <a:solidFill>
                  <a:schemeClr val="tx1"/>
                </a:solidFill>
                <a:effectLst/>
                <a:latin typeface="Arial" pitchFamily="34" charset="0"/>
              </a:defRPr>
            </a:lvl4pPr>
            <a:lvl5pPr marL="2057400" indent="-228600">
              <a:defRPr>
                <a:solidFill>
                  <a:schemeClr val="tx1"/>
                </a:solidFill>
                <a:effectLst/>
                <a:latin typeface="Arial" pitchFamily="34" charset="0"/>
              </a:defRPr>
            </a:lvl5pPr>
            <a:lvl6pPr marL="2514600" indent="-228600" fontAlgn="base">
              <a:spcBef>
                <a:spcPct val="0"/>
              </a:spcBef>
              <a:spcAft>
                <a:spcPct val="0"/>
              </a:spcAft>
              <a:defRPr>
                <a:solidFill>
                  <a:schemeClr val="tx1"/>
                </a:solidFill>
                <a:effectLst/>
                <a:latin typeface="Arial" pitchFamily="34" charset="0"/>
              </a:defRPr>
            </a:lvl6pPr>
            <a:lvl7pPr marL="2971800" indent="-228600" fontAlgn="base">
              <a:spcBef>
                <a:spcPct val="0"/>
              </a:spcBef>
              <a:spcAft>
                <a:spcPct val="0"/>
              </a:spcAft>
              <a:defRPr>
                <a:solidFill>
                  <a:schemeClr val="tx1"/>
                </a:solidFill>
                <a:effectLst/>
                <a:latin typeface="Arial" pitchFamily="34" charset="0"/>
              </a:defRPr>
            </a:lvl7pPr>
            <a:lvl8pPr marL="3429000" indent="-228600" fontAlgn="base">
              <a:spcBef>
                <a:spcPct val="0"/>
              </a:spcBef>
              <a:spcAft>
                <a:spcPct val="0"/>
              </a:spcAft>
              <a:defRPr>
                <a:solidFill>
                  <a:schemeClr val="tx1"/>
                </a:solidFill>
                <a:effectLst/>
                <a:latin typeface="Arial" pitchFamily="34" charset="0"/>
              </a:defRPr>
            </a:lvl8pPr>
            <a:lvl9pPr marL="3886200" indent="-228600" fontAlgn="base">
              <a:spcBef>
                <a:spcPct val="0"/>
              </a:spcBef>
              <a:spcAft>
                <a:spcPct val="0"/>
              </a:spcAft>
              <a:defRPr>
                <a:solidFill>
                  <a:schemeClr val="tx1"/>
                </a:solidFill>
                <a:effectLst/>
                <a:latin typeface="Arial" pitchFamily="34" charset="0"/>
              </a:defRPr>
            </a:lvl9pPr>
          </a:lstStyle>
          <a:p>
            <a:pPr rtl="0"/>
            <a:r>
              <a:rPr sz="800" b="0" i="0" u="none" strike="noStrike">
                <a:effectLst/>
                <a:highlight>
                  <a:srgbClr val="000000">
                    <a:alpha val="0"/>
                  </a:srgbClr>
                </a:highlight>
                <a:latin typeface="Arial"/>
              </a:rPr>
              <a:t>AKKUYU NUCLEAR</a:t>
            </a:r>
          </a:p>
          <a:p>
            <a:pPr rtl="0"/>
            <a:r>
              <a:rPr sz="800" b="0" i="0" u="none" strike="noStrike">
                <a:effectLst/>
                <a:highlight>
                  <a:srgbClr val="000000">
                    <a:alpha val="0"/>
                  </a:srgbClr>
                </a:highlight>
                <a:latin typeface="Arial"/>
              </a:rPr>
              <a:t>ROSATOM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a:effectLst/>
      </p:grpSpPr>
      <p:sp>
        <p:nvSpPr>
          <p:cNvPr id="37890" name="Номер слайда 1"/>
          <p:cNvSpPr>
            <a:spLocks noGrp="1"/>
          </p:cNvSpPr>
          <p:nvPr>
            <p:ph type="sldNum" sz="quarter" idx="16"/>
          </p:nvPr>
        </p:nvSpPr>
        <p:spPr>
          <a:xfrm>
            <a:off x="11091863" y="6618288"/>
            <a:ext cx="657225" cy="166687"/>
          </a:xfrm>
          <a:prstGeom prst="rect">
            <a:avLst/>
          </a:prstGeom>
          <a:noFill/>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anchor="t" anchorCtr="0" compatLnSpc="1">
            <a:prstTxWarp prst="textNoShape">
              <a:avLst/>
            </a:prstTxWarp>
          </a:bodyPr>
          <a:lstStyle>
            <a:defPPr>
              <a:defRPr lang="ru-RU">
                <a:effectLst/>
              </a:defRPr>
            </a:defPPr>
            <a:lvl1pPr algn="r" rtl="0" fontAlgn="auto">
              <a:spcBef>
                <a:spcPct val="0"/>
              </a:spcBef>
              <a:spcAft>
                <a:spcPct val="0"/>
              </a:spcAft>
              <a:defRPr lang="ru-RU" sz="900" kern="1200" baseline="0" smtClean="0">
                <a:solidFill>
                  <a:schemeClr val="accent1">
                    <a:lumMod val="60000"/>
                    <a:lumOff val="40000"/>
                  </a:schemeClr>
                </a:solidFill>
                <a:effectLst/>
                <a:latin typeface="+mn-lt"/>
                <a:ea typeface="+mn-ea"/>
                <a:cs typeface="+mn-cs"/>
              </a:defRPr>
            </a:lvl1pPr>
            <a:lvl2pPr marL="457200" algn="l" rtl="0" fontAlgn="base">
              <a:spcBef>
                <a:spcPct val="0"/>
              </a:spcBef>
              <a:spcAft>
                <a:spcPct val="0"/>
              </a:spcAft>
              <a:defRPr kern="1200">
                <a:solidFill>
                  <a:schemeClr val="tx1"/>
                </a:solidFill>
                <a:effectLst/>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effectLst/>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effectLst/>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effectLst/>
                <a:latin typeface="Arial" pitchFamily="34" charset="0"/>
                <a:ea typeface="+mn-ea"/>
                <a:cs typeface="Arial" pitchFamily="34" charset="0"/>
              </a:defRPr>
            </a:lvl5pPr>
            <a:lvl6pPr marL="2286000" algn="l" defTabSz="914400" rtl="0" eaLnBrk="1" latinLnBrk="0" hangingPunct="1">
              <a:defRPr kern="1200">
                <a:solidFill>
                  <a:schemeClr val="tx1"/>
                </a:solidFill>
                <a:effectLst/>
                <a:latin typeface="Arial" pitchFamily="34" charset="0"/>
                <a:ea typeface="+mn-ea"/>
                <a:cs typeface="Arial" pitchFamily="34" charset="0"/>
              </a:defRPr>
            </a:lvl6pPr>
            <a:lvl7pPr marL="2743200" algn="l" defTabSz="914400" rtl="0" eaLnBrk="1" latinLnBrk="0" hangingPunct="1">
              <a:defRPr kern="1200">
                <a:solidFill>
                  <a:schemeClr val="tx1"/>
                </a:solidFill>
                <a:effectLst/>
                <a:latin typeface="Arial" pitchFamily="34" charset="0"/>
                <a:ea typeface="+mn-ea"/>
                <a:cs typeface="Arial" pitchFamily="34" charset="0"/>
              </a:defRPr>
            </a:lvl7pPr>
            <a:lvl8pPr marL="3200400" algn="l" defTabSz="914400" rtl="0" eaLnBrk="1" latinLnBrk="0" hangingPunct="1">
              <a:defRPr kern="1200">
                <a:solidFill>
                  <a:schemeClr val="tx1"/>
                </a:solidFill>
                <a:effectLst/>
                <a:latin typeface="Arial" pitchFamily="34" charset="0"/>
                <a:ea typeface="+mn-ea"/>
                <a:cs typeface="Arial" pitchFamily="34" charset="0"/>
              </a:defRPr>
            </a:lvl8pPr>
            <a:lvl9pPr marL="3657600" algn="l" defTabSz="914400" rtl="0" eaLnBrk="1" latinLnBrk="0" hangingPunct="1">
              <a:defRPr kern="1200">
                <a:solidFill>
                  <a:schemeClr val="tx1"/>
                </a:solidFill>
                <a:effectLst/>
                <a:latin typeface="Arial" pitchFamily="34" charset="0"/>
                <a:ea typeface="+mn-ea"/>
                <a:cs typeface="Arial" pitchFamily="34" charset="0"/>
              </a:defRPr>
            </a:lvl9pPr>
          </a:lstStyle>
          <a:p>
            <a:pPr rtl="0" fontAlgn="base">
              <a:spcBef>
                <a:spcPct val="0"/>
              </a:spcBef>
              <a:spcAft>
                <a:spcPct val="0"/>
              </a:spcAft>
              <a:defRPr>
                <a:effectLst/>
              </a:defRPr>
            </a:pPr>
            <a:fld id="{810EB340-7B7F-46C7-9C04-F93A41A895A0}" type="slidenum">
              <a:rPr lang="ru-RU" smtClean="0"/>
              <a:pPr rtl="0" fontAlgn="base">
                <a:spcBef>
                  <a:spcPct val="0"/>
                </a:spcBef>
                <a:spcAft>
                  <a:spcPct val="0"/>
                </a:spcAft>
                <a:defRPr>
                  <a:effectLst/>
                </a:defRPr>
              </a:pPr>
              <a:t>13</a:t>
            </a:fld>
            <a:endParaRPr sz="900" b="0" i="0" u="none" strike="noStrike">
              <a:solidFill>
                <a:srgbClr val="333333"/>
              </a:solidFill>
              <a:effectLst/>
              <a:highlight>
                <a:srgbClr val="000000">
                  <a:alpha val="0"/>
                </a:srgbClr>
              </a:highlight>
              <a:latin typeface="Rosatom"/>
              <a:ea typeface="Rosatom"/>
              <a:cs typeface="Arial"/>
            </a:endParaRPr>
          </a:p>
        </p:txBody>
      </p:sp>
      <p:sp>
        <p:nvSpPr>
          <p:cNvPr id="37891" name="Заголовок 2"/>
          <p:cNvSpPr>
            <a:spLocks noGrp="1"/>
          </p:cNvSpPr>
          <p:nvPr>
            <p:ph type="title"/>
          </p:nvPr>
        </p:nvSpPr>
        <p:spPr>
          <a:xfrm>
            <a:off x="1718631" y="124282"/>
            <a:ext cx="5905041" cy="642938"/>
          </a:xfrm>
          <a:noFill/>
          <a:ln w="9525"/>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lgn="ctr">
                <a:solidFill>
                  <a:srgbClr val="000000"/>
                </a:solidFill>
                <a:miter lim="800000"/>
                <a:headEnd/>
                <a:tailEnd/>
              </a14:hiddenLine>
            </a:ext>
          </a:extLst>
        </p:spPr>
        <p:txBody>
          <a:bodyPr wrap="square" compatLnSpc="1">
            <a:prstTxWarp prst="textNoShape">
              <a:avLst/>
            </a:prstTxWarp>
          </a:bodyPr>
          <a:lstStyle/>
          <a:p>
            <a:pPr algn="ctr">
              <a:lnSpc>
                <a:spcPct val="100000"/>
              </a:lnSpc>
            </a:pPr>
            <a:r>
              <a:rPr lang="en-US" sz="1800" b="1" dirty="0">
                <a:solidFill>
                  <a:srgbClr val="333333"/>
                </a:solidFill>
                <a:highlight>
                  <a:srgbClr val="000000">
                    <a:alpha val="0"/>
                  </a:srgbClr>
                </a:highlight>
                <a:latin typeface="Rosatom"/>
                <a:ea typeface="Rosatom"/>
                <a:cs typeface="Rosatom"/>
              </a:rPr>
              <a:t>Emergency response forces</a:t>
            </a:r>
            <a:endParaRPr sz="1800" b="1" i="0" u="none" strike="noStrike" dirty="0">
              <a:solidFill>
                <a:srgbClr val="333333"/>
              </a:solidFill>
              <a:effectLst/>
              <a:highlight>
                <a:srgbClr val="000000">
                  <a:alpha val="0"/>
                </a:srgbClr>
              </a:highlight>
              <a:latin typeface="Rosatom"/>
              <a:ea typeface="Rosatom"/>
              <a:cs typeface="Rosatom"/>
            </a:endParaRPr>
          </a:p>
        </p:txBody>
      </p:sp>
      <p:sp>
        <p:nvSpPr>
          <p:cNvPr id="37894" name="TextBox 5"/>
          <p:cNvSpPr txBox="1">
            <a:spLocks noChangeArrowheads="1"/>
          </p:cNvSpPr>
          <p:nvPr/>
        </p:nvSpPr>
        <p:spPr>
          <a:xfrm>
            <a:off x="10991849" y="309563"/>
            <a:ext cx="1102827" cy="457657"/>
          </a:xfrm>
          <a:prstGeom prst="rect">
            <a:avLst/>
          </a:prstGeom>
          <a:solidFill>
            <a:schemeClr val="bg1"/>
          </a:solidFill>
          <a:ln>
            <a:noFill/>
          </a:ln>
          <a:effectLst/>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effectLst/>
                <a:latin typeface="Arial" pitchFamily="34" charset="0"/>
              </a:defRPr>
            </a:lvl1pPr>
            <a:lvl2pPr marL="742950" indent="-285750">
              <a:defRPr>
                <a:solidFill>
                  <a:schemeClr val="tx1"/>
                </a:solidFill>
                <a:effectLst/>
                <a:latin typeface="Arial" pitchFamily="34" charset="0"/>
              </a:defRPr>
            </a:lvl2pPr>
            <a:lvl3pPr marL="1143000" indent="-228600">
              <a:defRPr>
                <a:solidFill>
                  <a:schemeClr val="tx1"/>
                </a:solidFill>
                <a:effectLst/>
                <a:latin typeface="Arial" pitchFamily="34" charset="0"/>
              </a:defRPr>
            </a:lvl3pPr>
            <a:lvl4pPr marL="1600200" indent="-228600">
              <a:defRPr>
                <a:solidFill>
                  <a:schemeClr val="tx1"/>
                </a:solidFill>
                <a:effectLst/>
                <a:latin typeface="Arial" pitchFamily="34" charset="0"/>
              </a:defRPr>
            </a:lvl4pPr>
            <a:lvl5pPr marL="2057400" indent="-228600">
              <a:defRPr>
                <a:solidFill>
                  <a:schemeClr val="tx1"/>
                </a:solidFill>
                <a:effectLst/>
                <a:latin typeface="Arial" pitchFamily="34" charset="0"/>
              </a:defRPr>
            </a:lvl5pPr>
            <a:lvl6pPr marL="2514600" indent="-228600" fontAlgn="base">
              <a:spcBef>
                <a:spcPct val="0"/>
              </a:spcBef>
              <a:spcAft>
                <a:spcPct val="0"/>
              </a:spcAft>
              <a:defRPr>
                <a:solidFill>
                  <a:schemeClr val="tx1"/>
                </a:solidFill>
                <a:effectLst/>
                <a:latin typeface="Arial" pitchFamily="34" charset="0"/>
              </a:defRPr>
            </a:lvl6pPr>
            <a:lvl7pPr marL="2971800" indent="-228600" fontAlgn="base">
              <a:spcBef>
                <a:spcPct val="0"/>
              </a:spcBef>
              <a:spcAft>
                <a:spcPct val="0"/>
              </a:spcAft>
              <a:defRPr>
                <a:solidFill>
                  <a:schemeClr val="tx1"/>
                </a:solidFill>
                <a:effectLst/>
                <a:latin typeface="Arial" pitchFamily="34" charset="0"/>
              </a:defRPr>
            </a:lvl7pPr>
            <a:lvl8pPr marL="3429000" indent="-228600" fontAlgn="base">
              <a:spcBef>
                <a:spcPct val="0"/>
              </a:spcBef>
              <a:spcAft>
                <a:spcPct val="0"/>
              </a:spcAft>
              <a:defRPr>
                <a:solidFill>
                  <a:schemeClr val="tx1"/>
                </a:solidFill>
                <a:effectLst/>
                <a:latin typeface="Arial" pitchFamily="34" charset="0"/>
              </a:defRPr>
            </a:lvl8pPr>
            <a:lvl9pPr marL="3886200" indent="-228600" fontAlgn="base">
              <a:spcBef>
                <a:spcPct val="0"/>
              </a:spcBef>
              <a:spcAft>
                <a:spcPct val="0"/>
              </a:spcAft>
              <a:defRPr>
                <a:solidFill>
                  <a:schemeClr val="tx1"/>
                </a:solidFill>
                <a:effectLst/>
                <a:latin typeface="Arial" pitchFamily="34" charset="0"/>
              </a:defRPr>
            </a:lvl9pPr>
          </a:lstStyle>
          <a:p>
            <a:pPr rtl="0"/>
            <a:r>
              <a:rPr sz="800" b="0" i="0" u="none" strike="noStrike">
                <a:effectLst/>
                <a:highlight>
                  <a:srgbClr val="000000">
                    <a:alpha val="0"/>
                  </a:srgbClr>
                </a:highlight>
                <a:latin typeface="Arial"/>
              </a:rPr>
              <a:t>AKKUYU NUCLEAR</a:t>
            </a:r>
          </a:p>
          <a:p>
            <a:pPr rtl="0"/>
            <a:r>
              <a:rPr sz="800" b="0" i="0" u="none" strike="noStrike">
                <a:effectLst/>
                <a:highlight>
                  <a:srgbClr val="000000">
                    <a:alpha val="0"/>
                  </a:srgbClr>
                </a:highlight>
                <a:latin typeface="Arial"/>
              </a:rPr>
              <a:t>ROSATOM</a:t>
            </a:r>
          </a:p>
        </p:txBody>
      </p:sp>
      <p:pic>
        <p:nvPicPr>
          <p:cNvPr id="7" name="Рисунок 6" descr="I:\Departments\ОМП ГОиЧС АЦ\без обр\15.03.2023\DSCF4586.jpg"/>
          <p:cNvPicPr/>
          <p:nvPr/>
        </p:nvPicPr>
        <p:blipFill>
          <a:blip r:embed="rId3" cstate="screen">
            <a:extLst>
              <a:ext uri="{28A0092B-C50C-407E-A947-70E740481C1C}">
                <a14:useLocalDpi xmlns:a14="http://schemas.microsoft.com/office/drawing/2010/main"/>
              </a:ext>
            </a:extLst>
          </a:blip>
          <a:srcRect/>
          <a:stretch>
            <a:fillRect/>
          </a:stretch>
        </p:blipFill>
        <p:spPr bwMode="auto">
          <a:xfrm>
            <a:off x="129356" y="1156182"/>
            <a:ext cx="2288713" cy="1657668"/>
          </a:xfrm>
          <a:prstGeom prst="rect">
            <a:avLst/>
          </a:prstGeom>
          <a:noFill/>
          <a:ln>
            <a:noFill/>
          </a:ln>
        </p:spPr>
      </p:pic>
      <p:pic>
        <p:nvPicPr>
          <p:cNvPr id="8" name="Picture 2" descr="https://media.istockphoto.com/id/1618446911/ru/%D1%84%D0%BE%D1%82%D0%BE/%D1%80%D0%B0%D0%B4%D0%B8%D0%BE-%D1%87%D0%B5%D0%BB%D0%BE%D0%B2%D0%B5%D0%BA-%D0%B8-%D0%BE%D1%85%D1%80%D0%B0%D0%BD%D0%BD%D0%B8%D0%BA-%D0%B8%D0%BB%D0%B8-%D1%81%D0%BE%D1%82%D1%80%D1%83%D0%B4%D0%BD%D0%B8%D0%BA-%D1%81%D0%BB%D1%83%D0%B6%D0%B1%D1%8B-%D0%B1%D0%B5%D0%B7%D0%BE%D0%BF%D0%B0%D1%81%D0%BD%D0%BE%D1%81%D1%82%D0%B8-%D0%BD%D0%B0-%D0%BE%D1%82%D0%BA%D1%80%D1%8B%D1%82%D0%BE%D0%BC-%D0%B2%D0%BE%D0%B7%D0%B4%D1%83%D1%85%D0%B5-%D0%BD%D0%B0-%D0%B3%D0%BE%D1%80%D0%BE%D0%B4%D1%81%D0%BA%D0%BE%D0%B9.jpg?s=612x612&amp;w=0&amp;k=20&amp;c=SLzQNuv4usWj4hkz0eLxjxciSsVM9mFdk2tdsC556RY="/>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516984" y="1163576"/>
            <a:ext cx="2172557" cy="169331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https://www.vestiturkey.com/d/other/ambulans2.jp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4831430" y="1161798"/>
            <a:ext cx="2175883" cy="1669704"/>
          </a:xfrm>
          <a:prstGeom prst="rect">
            <a:avLst/>
          </a:prstGeom>
          <a:noFill/>
          <a:extLst>
            <a:ext uri="{909E8E84-426E-40DD-AFC4-6F175D3DCCD1}">
              <a14:hiddenFill xmlns:a14="http://schemas.microsoft.com/office/drawing/2010/main">
                <a:solidFill>
                  <a:srgbClr val="FFFFFF"/>
                </a:solidFill>
              </a14:hiddenFill>
            </a:ext>
          </a:extLst>
        </p:spPr>
      </p:pic>
      <p:sp>
        <p:nvSpPr>
          <p:cNvPr id="10" name="Заголовок 2">
            <a:extLst>
              <a:ext uri="{FF2B5EF4-FFF2-40B4-BE49-F238E27FC236}">
                <a16:creationId xmlns:a16="http://schemas.microsoft.com/office/drawing/2014/main" id="{29F8ABBE-C5F0-FE48-A71C-1FC6B97879DF}"/>
              </a:ext>
            </a:extLst>
          </p:cNvPr>
          <p:cNvSpPr txBox="1">
            <a:spLocks/>
          </p:cNvSpPr>
          <p:nvPr/>
        </p:nvSpPr>
        <p:spPr>
          <a:xfrm>
            <a:off x="1115253" y="3494443"/>
            <a:ext cx="5319712" cy="23812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000" b="1" dirty="0">
                <a:latin typeface="Rosatom" panose="020B0503040504020204" pitchFamily="34" charset="-52"/>
                <a:ea typeface="Rosatom" panose="020B0503040504020204" pitchFamily="34" charset="-52"/>
              </a:rPr>
              <a:t>Emergency rescue service of </a:t>
            </a:r>
          </a:p>
          <a:p>
            <a:pPr algn="ctr"/>
            <a:r>
              <a:rPr lang="en-US" sz="2000" b="1" dirty="0">
                <a:latin typeface="Rosatom" panose="020B0503040504020204" pitchFamily="34" charset="-52"/>
                <a:ea typeface="Rosatom" panose="020B0503040504020204" pitchFamily="34" charset="-52"/>
              </a:rPr>
              <a:t>AKKUYU NÜKLEER ANONİM ŞİRKETİ</a:t>
            </a:r>
            <a:endParaRPr lang="ru-RU" sz="2000" b="1" dirty="0">
              <a:latin typeface="Rosatom" panose="020B0503040504020204" pitchFamily="34" charset="-52"/>
              <a:ea typeface="Rosatom" panose="020B0503040504020204" pitchFamily="34" charset="-52"/>
            </a:endParaRPr>
          </a:p>
        </p:txBody>
      </p:sp>
      <p:pic>
        <p:nvPicPr>
          <p:cNvPr id="11" name="Picture 3"/>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442912" y="5489241"/>
            <a:ext cx="1749683" cy="10445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2"/>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2369339" y="5489240"/>
            <a:ext cx="1909270" cy="1044543"/>
          </a:xfrm>
          <a:prstGeom prst="rect">
            <a:avLst/>
          </a:prstGeom>
          <a:ln>
            <a:noFill/>
          </a:ln>
          <a:effectLst/>
          <a:extLst>
            <a:ext uri="{909E8E84-426E-40DD-AFC4-6F175D3DCCD1}">
              <a14:hiddenFill xmlns:a14="http://schemas.microsoft.com/office/drawing/2010/main">
                <a:solidFill>
                  <a:schemeClr val="accent1"/>
                </a:solidFill>
              </a14:hiddenFill>
            </a:ext>
          </a:extLst>
        </p:spPr>
      </p:pic>
      <p:pic>
        <p:nvPicPr>
          <p:cNvPr id="13" name="Рисунок 12"/>
          <p:cNvPicPr/>
          <p:nvPr/>
        </p:nvPicPr>
        <p:blipFill rotWithShape="1">
          <a:blip r:embed="rId8" cstate="screen">
            <a:extLst>
              <a:ext uri="{28A0092B-C50C-407E-A947-70E740481C1C}">
                <a14:useLocalDpi xmlns:a14="http://schemas.microsoft.com/office/drawing/2010/main"/>
              </a:ext>
            </a:extLst>
          </a:blip>
          <a:srcRect/>
          <a:stretch/>
        </p:blipFill>
        <p:spPr>
          <a:xfrm>
            <a:off x="4456974" y="5499599"/>
            <a:ext cx="1923906" cy="1048628"/>
          </a:xfrm>
          <a:prstGeom prst="rect">
            <a:avLst/>
          </a:prstGeom>
          <a:ln>
            <a:noFill/>
          </a:ln>
        </p:spPr>
      </p:pic>
      <p:sp>
        <p:nvSpPr>
          <p:cNvPr id="15" name="Прямоугольник 15"/>
          <p:cNvSpPr>
            <a:spLocks noChangeArrowheads="1"/>
          </p:cNvSpPr>
          <p:nvPr/>
        </p:nvSpPr>
        <p:spPr bwMode="auto">
          <a:xfrm>
            <a:off x="7187474" y="264760"/>
            <a:ext cx="4659485" cy="6374049"/>
          </a:xfrm>
          <a:prstGeom prst="rect">
            <a:avLst/>
          </a:prstGeom>
          <a:ln>
            <a:solidFill>
              <a:schemeClr val="accent1">
                <a:lumMod val="50000"/>
              </a:schemeClr>
            </a:solidFill>
          </a:ln>
        </p:spPr>
        <p:style>
          <a:lnRef idx="0">
            <a:scrgbClr r="0" g="0" b="0"/>
          </a:lnRef>
          <a:fillRef idx="1002">
            <a:schemeClr val="lt1"/>
          </a:fillRef>
          <a:effectRef idx="0">
            <a:scrgbClr r="0" g="0" b="0"/>
          </a:effectRef>
          <a:fontRef idx="major"/>
        </p:style>
        <p:txBody>
          <a:bodyPr vert="horz" wrap="square" lIns="91440" tIns="45720" rIns="91440" bIns="45720" numCol="1" anchor="t" anchorCtr="0" compatLnSpc="1">
            <a:prstTxWarp prst="textNoShape">
              <a:avLst/>
            </a:prstTxWarp>
          </a:bodyPr>
          <a:lstStyle/>
          <a:p>
            <a:pPr lvl="0" algn="ctr" defTabSz="914400" eaLnBrk="0" fontAlgn="base" hangingPunct="0">
              <a:spcBef>
                <a:spcPct val="0"/>
              </a:spcBef>
              <a:spcAft>
                <a:spcPct val="0"/>
              </a:spcAft>
            </a:pPr>
            <a:r>
              <a:rPr lang="en-US" altLang="ru-RU" sz="1000" dirty="0">
                <a:solidFill>
                  <a:srgbClr val="000000"/>
                </a:solidFill>
                <a:latin typeface="Rosatom" panose="020B0503040504020204" pitchFamily="34" charset="-52"/>
                <a:ea typeface="Rosatom" panose="020B0503040504020204" pitchFamily="34" charset="-52"/>
                <a:cs typeface="Times New Roman" panose="02020603050405020304" pitchFamily="18" charset="0"/>
              </a:rPr>
              <a:t>Emergency rescue service</a:t>
            </a:r>
            <a:r>
              <a:rPr kumimoji="0" lang="ru-RU" altLang="ru-RU" sz="1000" b="0" i="0" u="none" strike="noStrike" cap="none" normalizeH="0" baseline="0" dirty="0">
                <a:ln>
                  <a:noFill/>
                </a:ln>
                <a:solidFill>
                  <a:srgbClr val="000000"/>
                </a:solidFill>
                <a:effectLst/>
                <a:latin typeface="Rosatom" panose="020B0503040504020204" pitchFamily="34" charset="-52"/>
                <a:ea typeface="Rosatom" panose="020B0503040504020204" pitchFamily="34" charset="-52"/>
                <a:cs typeface="Times New Roman" panose="02020603050405020304" pitchFamily="18" charset="0"/>
              </a:rPr>
              <a:t> </a:t>
            </a:r>
            <a:r>
              <a:rPr lang="en-US" altLang="ru-RU" sz="1000" dirty="0">
                <a:solidFill>
                  <a:srgbClr val="000000"/>
                </a:solidFill>
                <a:latin typeface="Rosatom" panose="020B0503040504020204" pitchFamily="34" charset="-52"/>
                <a:ea typeface="Rosatom" panose="020B0503040504020204" pitchFamily="34" charset="-52"/>
                <a:cs typeface="Times New Roman" panose="02020603050405020304" pitchFamily="18" charset="0"/>
              </a:rPr>
              <a:t>ANAŞ</a:t>
            </a:r>
            <a:endParaRPr kumimoji="0" lang="ru-RU" altLang="ru-RU" sz="1000" b="0" i="0" u="none" strike="noStrike" cap="none" normalizeH="0" baseline="0" dirty="0">
              <a:ln>
                <a:noFill/>
              </a:ln>
              <a:solidFill>
                <a:schemeClr val="tx1"/>
              </a:solidFill>
              <a:effectLst/>
              <a:latin typeface="Rosatom" panose="020B0503040504020204" pitchFamily="34" charset="-52"/>
              <a:ea typeface="Rosatom" panose="020B0503040504020204" pitchFamily="34" charset="-52"/>
            </a:endParaRPr>
          </a:p>
        </p:txBody>
      </p:sp>
      <p:sp>
        <p:nvSpPr>
          <p:cNvPr id="16" name="Прямоугольник 15"/>
          <p:cNvSpPr>
            <a:spLocks noChangeArrowheads="1"/>
          </p:cNvSpPr>
          <p:nvPr/>
        </p:nvSpPr>
        <p:spPr bwMode="auto">
          <a:xfrm>
            <a:off x="7305740" y="3622361"/>
            <a:ext cx="2053392" cy="491929"/>
          </a:xfrm>
          <a:prstGeom prst="rect">
            <a:avLst/>
          </a:prstGeom>
          <a:solidFill>
            <a:schemeClr val="accent1">
              <a:alpha val="50000"/>
            </a:schemeClr>
          </a:solidFill>
          <a:ln>
            <a:solidFill>
              <a:srgbClr val="002060"/>
            </a:solidFill>
          </a:ln>
        </p:spPr>
        <p:style>
          <a:lnRef idx="0">
            <a:scrgbClr r="0" g="0" b="0"/>
          </a:lnRef>
          <a:fillRef idx="0">
            <a:scrgbClr r="0" g="0" b="0"/>
          </a:fillRef>
          <a:effectRef idx="0">
            <a:scrgbClr r="0" g="0" b="0"/>
          </a:effectRef>
          <a:fontRef idx="minor">
            <a:schemeClr val="lt1"/>
          </a:fontRef>
        </p:style>
        <p:txBody>
          <a:bodyPr vert="horz" wrap="square" lIns="91440" tIns="45720" rIns="91440" bIns="45720" numCol="1" anchor="ctr" anchorCtr="0" compatLnSpc="1">
            <a:prstTxWarp prst="textNoShape">
              <a:avLst/>
            </a:prstTxWarp>
          </a:bodyPr>
          <a:lstStyle/>
          <a:p>
            <a:pPr algn="ctr" eaLnBrk="0" fontAlgn="base" hangingPunct="0">
              <a:spcBef>
                <a:spcPct val="0"/>
              </a:spcBef>
              <a:spcAft>
                <a:spcPct val="0"/>
              </a:spcAft>
            </a:pPr>
            <a:r>
              <a:rPr lang="en-US" altLang="ru-RU" sz="1000" dirty="0">
                <a:solidFill>
                  <a:srgbClr val="000000"/>
                </a:solidFill>
                <a:latin typeface="Rosatom" panose="020B0503040504020204" pitchFamily="34" charset="-52"/>
                <a:ea typeface="Rosatom" panose="020B0503040504020204" pitchFamily="34" charset="-52"/>
                <a:cs typeface="Times New Roman" panose="02020603050405020304" pitchFamily="18" charset="0"/>
              </a:rPr>
              <a:t>Search and rescue team</a:t>
            </a:r>
            <a:endParaRPr kumimoji="0" lang="ru-RU" altLang="ru-RU" sz="1000" b="0" i="0" u="none" strike="noStrike" cap="none" normalizeH="0" baseline="0" dirty="0">
              <a:ln>
                <a:noFill/>
              </a:ln>
              <a:solidFill>
                <a:schemeClr val="tx1"/>
              </a:solidFill>
              <a:effectLst/>
              <a:latin typeface="Rosatom" panose="020B0503040504020204" pitchFamily="34" charset="-52"/>
              <a:ea typeface="Rosatom" panose="020B0503040504020204" pitchFamily="34" charset="-52"/>
            </a:endParaRPr>
          </a:p>
          <a:p>
            <a:pPr lvl="0" algn="ctr" defTabSz="914400" eaLnBrk="0" fontAlgn="base" hangingPunct="0">
              <a:spcBef>
                <a:spcPct val="0"/>
              </a:spcBef>
              <a:spcAft>
                <a:spcPct val="0"/>
              </a:spcAft>
            </a:pPr>
            <a:r>
              <a:rPr lang="en-US" altLang="ru-RU" sz="1000" dirty="0">
                <a:solidFill>
                  <a:srgbClr val="000000"/>
                </a:solidFill>
                <a:latin typeface="Rosatom" panose="020B0503040504020204" pitchFamily="34" charset="-52"/>
                <a:ea typeface="Rosatom" panose="020B0503040504020204" pitchFamily="34" charset="-52"/>
                <a:cs typeface="Times New Roman" panose="02020603050405020304" pitchFamily="18" charset="0"/>
              </a:rPr>
              <a:t>for operations with RAW</a:t>
            </a:r>
            <a:endParaRPr kumimoji="0" lang="ru-RU" altLang="ru-RU" sz="1000" b="0" i="0" u="none" strike="noStrike" cap="none" normalizeH="0" baseline="0" dirty="0">
              <a:ln>
                <a:noFill/>
              </a:ln>
              <a:solidFill>
                <a:schemeClr val="tx1"/>
              </a:solidFill>
              <a:effectLst/>
              <a:latin typeface="Rosatom" panose="020B0503040504020204" pitchFamily="34" charset="-52"/>
              <a:ea typeface="Rosatom" panose="020B0503040504020204" pitchFamily="34" charset="-52"/>
            </a:endParaRPr>
          </a:p>
        </p:txBody>
      </p:sp>
      <p:sp>
        <p:nvSpPr>
          <p:cNvPr id="17" name="Прямоугольник 28"/>
          <p:cNvSpPr>
            <a:spLocks noChangeArrowheads="1"/>
          </p:cNvSpPr>
          <p:nvPr/>
        </p:nvSpPr>
        <p:spPr bwMode="auto">
          <a:xfrm>
            <a:off x="7305740" y="2994745"/>
            <a:ext cx="2053392" cy="491929"/>
          </a:xfrm>
          <a:prstGeom prst="rect">
            <a:avLst/>
          </a:prstGeom>
          <a:solidFill>
            <a:schemeClr val="accent1">
              <a:alpha val="50000"/>
            </a:schemeClr>
          </a:solidFill>
          <a:ln>
            <a:solidFill>
              <a:srgbClr val="002060"/>
            </a:solidFill>
          </a:ln>
        </p:spPr>
        <p:style>
          <a:lnRef idx="0">
            <a:scrgbClr r="0" g="0" b="0"/>
          </a:lnRef>
          <a:fillRef idx="0">
            <a:scrgbClr r="0" g="0" b="0"/>
          </a:fillRef>
          <a:effectRef idx="0">
            <a:scrgbClr r="0" g="0" b="0"/>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lang="en-US" altLang="ru-RU" sz="1000" dirty="0">
                <a:solidFill>
                  <a:srgbClr val="000000"/>
                </a:solidFill>
                <a:latin typeface="Rosatom" panose="020B0503040504020204" pitchFamily="34" charset="-52"/>
                <a:ea typeface="Rosatom" panose="020B0503040504020204" pitchFamily="34" charset="-52"/>
                <a:cs typeface="Times New Roman" panose="02020603050405020304" pitchFamily="18" charset="0"/>
              </a:rPr>
              <a:t>First-aid team</a:t>
            </a:r>
            <a:endParaRPr kumimoji="0" lang="ru-RU" altLang="ru-RU" sz="1000" b="0" i="0" u="none" strike="noStrike" cap="none" normalizeH="0" baseline="0" dirty="0">
              <a:ln>
                <a:noFill/>
              </a:ln>
              <a:solidFill>
                <a:schemeClr val="tx1"/>
              </a:solidFill>
              <a:effectLst/>
              <a:latin typeface="Rosatom" panose="020B0503040504020204" pitchFamily="34" charset="-52"/>
              <a:ea typeface="Rosatom" panose="020B0503040504020204" pitchFamily="34" charset="-52"/>
            </a:endParaRPr>
          </a:p>
        </p:txBody>
      </p:sp>
      <p:sp>
        <p:nvSpPr>
          <p:cNvPr id="19" name="Прямоугольник 29"/>
          <p:cNvSpPr>
            <a:spLocks noChangeArrowheads="1"/>
          </p:cNvSpPr>
          <p:nvPr/>
        </p:nvSpPr>
        <p:spPr bwMode="auto">
          <a:xfrm>
            <a:off x="7305740" y="1739512"/>
            <a:ext cx="2053392" cy="491929"/>
          </a:xfrm>
          <a:prstGeom prst="rect">
            <a:avLst/>
          </a:prstGeom>
          <a:solidFill>
            <a:schemeClr val="accent1">
              <a:alpha val="50000"/>
            </a:schemeClr>
          </a:solidFill>
          <a:ln>
            <a:solidFill>
              <a:srgbClr val="002060"/>
            </a:solidFill>
          </a:ln>
        </p:spPr>
        <p:style>
          <a:lnRef idx="0">
            <a:scrgbClr r="0" g="0" b="0"/>
          </a:lnRef>
          <a:fillRef idx="0">
            <a:scrgbClr r="0" g="0" b="0"/>
          </a:fillRef>
          <a:effectRef idx="0">
            <a:scrgbClr r="0" g="0" b="0"/>
          </a:effectRef>
          <a:fontRef idx="minor">
            <a:schemeClr val="lt1"/>
          </a:fontRef>
        </p:style>
        <p:txBody>
          <a:bodyPr vert="horz" wrap="square" lIns="91440" tIns="45720" rIns="91440" bIns="45720" numCol="1" anchor="ctr" anchorCtr="0" compatLnSpc="1">
            <a:prstTxWarp prst="textNoShape">
              <a:avLst/>
            </a:prstTxWarp>
          </a:bodyPr>
          <a:lstStyle/>
          <a:p>
            <a:pPr algn="ctr" eaLnBrk="0" fontAlgn="base" hangingPunct="0">
              <a:spcBef>
                <a:spcPct val="0"/>
              </a:spcBef>
              <a:spcAft>
                <a:spcPct val="0"/>
              </a:spcAft>
            </a:pPr>
            <a:r>
              <a:rPr lang="en-US" altLang="ru-RU" sz="1000" dirty="0">
                <a:solidFill>
                  <a:srgbClr val="000000"/>
                </a:solidFill>
                <a:latin typeface="Rosatom" panose="020B0503040504020204" pitchFamily="34" charset="-52"/>
                <a:ea typeface="Rosatom" panose="020B0503040504020204" pitchFamily="34" charset="-52"/>
                <a:cs typeface="Times New Roman" panose="02020603050405020304" pitchFamily="18" charset="0"/>
              </a:rPr>
              <a:t>Search and rescue team</a:t>
            </a:r>
            <a:endParaRPr kumimoji="0" lang="ru-RU" altLang="ru-RU" sz="1000" b="0" i="0" u="none" strike="noStrike" cap="none" normalizeH="0" baseline="0" dirty="0">
              <a:ln>
                <a:noFill/>
              </a:ln>
              <a:solidFill>
                <a:schemeClr val="tx1"/>
              </a:solidFill>
              <a:effectLst/>
              <a:latin typeface="Rosatom" panose="020B0503040504020204" pitchFamily="34" charset="-52"/>
              <a:ea typeface="Rosatom" panose="020B0503040504020204" pitchFamily="34" charset="-52"/>
            </a:endParaRPr>
          </a:p>
          <a:p>
            <a:pPr lvl="0" algn="ctr" defTabSz="914400" eaLnBrk="0" fontAlgn="base" hangingPunct="0">
              <a:spcBef>
                <a:spcPct val="0"/>
              </a:spcBef>
              <a:spcAft>
                <a:spcPct val="0"/>
              </a:spcAft>
            </a:pPr>
            <a:r>
              <a:rPr lang="en-US" altLang="ru-RU" sz="1000" dirty="0">
                <a:solidFill>
                  <a:srgbClr val="000000"/>
                </a:solidFill>
                <a:latin typeface="Rosatom" panose="020B0503040504020204" pitchFamily="34" charset="-52"/>
                <a:ea typeface="Rosatom" panose="020B0503040504020204" pitchFamily="34" charset="-52"/>
                <a:cs typeface="Times New Roman" panose="02020603050405020304" pitchFamily="18" charset="0"/>
              </a:rPr>
              <a:t>on control instrumentation and automation</a:t>
            </a:r>
            <a:endParaRPr kumimoji="0" lang="ru-RU" altLang="ru-RU" sz="1000" b="0" i="0" u="none" strike="noStrike" cap="none" normalizeH="0" baseline="0" dirty="0">
              <a:ln>
                <a:noFill/>
              </a:ln>
              <a:solidFill>
                <a:schemeClr val="tx1"/>
              </a:solidFill>
              <a:effectLst/>
              <a:latin typeface="Rosatom" panose="020B0503040504020204" pitchFamily="34" charset="-52"/>
              <a:ea typeface="Rosatom" panose="020B0503040504020204" pitchFamily="34" charset="-52"/>
            </a:endParaRPr>
          </a:p>
        </p:txBody>
      </p:sp>
      <p:sp>
        <p:nvSpPr>
          <p:cNvPr id="20" name="Прямоугольник 53"/>
          <p:cNvSpPr>
            <a:spLocks noChangeArrowheads="1"/>
          </p:cNvSpPr>
          <p:nvPr/>
        </p:nvSpPr>
        <p:spPr bwMode="auto">
          <a:xfrm>
            <a:off x="9702470" y="2413927"/>
            <a:ext cx="2053392" cy="491929"/>
          </a:xfrm>
          <a:prstGeom prst="rect">
            <a:avLst/>
          </a:prstGeom>
          <a:solidFill>
            <a:schemeClr val="accent1">
              <a:alpha val="50000"/>
            </a:schemeClr>
          </a:solidFill>
          <a:ln>
            <a:solidFill>
              <a:srgbClr val="002060"/>
            </a:solidFill>
          </a:ln>
        </p:spPr>
        <p:style>
          <a:lnRef idx="0">
            <a:scrgbClr r="0" g="0" b="0"/>
          </a:lnRef>
          <a:fillRef idx="0">
            <a:scrgbClr r="0" g="0" b="0"/>
          </a:fillRef>
          <a:effectRef idx="0">
            <a:scrgbClr r="0" g="0" b="0"/>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ru-RU" sz="1000" b="0" i="0" u="none" strike="noStrike" cap="none" normalizeH="0" baseline="0" dirty="0">
                <a:ln>
                  <a:noFill/>
                </a:ln>
                <a:solidFill>
                  <a:srgbClr val="000000"/>
                </a:solidFill>
                <a:effectLst/>
                <a:latin typeface="Rosatom" panose="020B0503040504020204" pitchFamily="34" charset="-52"/>
                <a:ea typeface="Rosatom" panose="020B0503040504020204" pitchFamily="34" charset="-52"/>
                <a:cs typeface="Times New Roman" panose="02020603050405020304" pitchFamily="18" charset="0"/>
              </a:rPr>
              <a:t>Decontamination and cleaning team</a:t>
            </a:r>
            <a:endParaRPr kumimoji="0" lang="ru-RU" altLang="ru-RU" sz="1000" b="0" i="0" u="none" strike="noStrike" cap="none" normalizeH="0" baseline="0" dirty="0">
              <a:ln>
                <a:noFill/>
              </a:ln>
              <a:solidFill>
                <a:schemeClr val="tx1"/>
              </a:solidFill>
              <a:effectLst/>
              <a:latin typeface="Rosatom" panose="020B0503040504020204" pitchFamily="34" charset="-52"/>
              <a:ea typeface="Rosatom" panose="020B0503040504020204" pitchFamily="34" charset="-52"/>
            </a:endParaRPr>
          </a:p>
        </p:txBody>
      </p:sp>
      <p:sp>
        <p:nvSpPr>
          <p:cNvPr id="21" name="Прямоугольник 54"/>
          <p:cNvSpPr>
            <a:spLocks noChangeArrowheads="1"/>
          </p:cNvSpPr>
          <p:nvPr/>
        </p:nvSpPr>
        <p:spPr bwMode="auto">
          <a:xfrm>
            <a:off x="7305740" y="2367128"/>
            <a:ext cx="2053392" cy="491929"/>
          </a:xfrm>
          <a:prstGeom prst="rect">
            <a:avLst/>
          </a:prstGeom>
          <a:solidFill>
            <a:schemeClr val="accent1">
              <a:alpha val="50000"/>
            </a:schemeClr>
          </a:solidFill>
          <a:ln>
            <a:solidFill>
              <a:srgbClr val="002060"/>
            </a:solidFill>
          </a:ln>
        </p:spPr>
        <p:style>
          <a:lnRef idx="0">
            <a:scrgbClr r="0" g="0" b="0"/>
          </a:lnRef>
          <a:fillRef idx="0">
            <a:scrgbClr r="0" g="0" b="0"/>
          </a:fillRef>
          <a:effectRef idx="0">
            <a:scrgbClr r="0" g="0" b="0"/>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lang="en-US" altLang="ru-RU" sz="1000" dirty="0">
                <a:solidFill>
                  <a:srgbClr val="000000"/>
                </a:solidFill>
                <a:latin typeface="Rosatom" panose="020B0503040504020204" pitchFamily="34" charset="-52"/>
                <a:ea typeface="Rosatom" panose="020B0503040504020204" pitchFamily="34" charset="-52"/>
                <a:cs typeface="Times New Roman" panose="02020603050405020304" pitchFamily="18" charset="0"/>
              </a:rPr>
              <a:t>Team</a:t>
            </a:r>
            <a:r>
              <a:rPr kumimoji="0" lang="en-US" altLang="ru-RU" sz="1000" b="0" i="0" u="none" strike="noStrike" cap="none" normalizeH="0" baseline="0" dirty="0">
                <a:ln>
                  <a:noFill/>
                </a:ln>
                <a:solidFill>
                  <a:srgbClr val="000000"/>
                </a:solidFill>
                <a:effectLst/>
                <a:latin typeface="Rosatom" panose="020B0503040504020204" pitchFamily="34" charset="-52"/>
                <a:ea typeface="Rosatom" panose="020B0503040504020204" pitchFamily="34" charset="-52"/>
                <a:cs typeface="Times New Roman" panose="02020603050405020304" pitchFamily="18" charset="0"/>
              </a:rPr>
              <a:t> for transport and mechanization of operations</a:t>
            </a:r>
            <a:endParaRPr kumimoji="0" lang="ru-RU" altLang="ru-RU" sz="1000" b="0" i="0" u="none" strike="noStrike" cap="none" normalizeH="0" baseline="0" dirty="0">
              <a:ln>
                <a:noFill/>
              </a:ln>
              <a:solidFill>
                <a:schemeClr val="tx1"/>
              </a:solidFill>
              <a:effectLst/>
              <a:latin typeface="Rosatom" panose="020B0503040504020204" pitchFamily="34" charset="-52"/>
              <a:ea typeface="Rosatom" panose="020B0503040504020204" pitchFamily="34" charset="-52"/>
            </a:endParaRPr>
          </a:p>
        </p:txBody>
      </p:sp>
      <p:sp>
        <p:nvSpPr>
          <p:cNvPr id="22" name="Прямоугольник 55"/>
          <p:cNvSpPr>
            <a:spLocks noChangeArrowheads="1"/>
          </p:cNvSpPr>
          <p:nvPr/>
        </p:nvSpPr>
        <p:spPr bwMode="auto">
          <a:xfrm>
            <a:off x="9702470" y="1707975"/>
            <a:ext cx="2053392" cy="581825"/>
          </a:xfrm>
          <a:prstGeom prst="rect">
            <a:avLst/>
          </a:prstGeom>
          <a:solidFill>
            <a:schemeClr val="accent1">
              <a:alpha val="50000"/>
            </a:schemeClr>
          </a:solidFill>
          <a:ln>
            <a:solidFill>
              <a:srgbClr val="002060"/>
            </a:solidFill>
          </a:ln>
        </p:spPr>
        <p:style>
          <a:lnRef idx="0">
            <a:scrgbClr r="0" g="0" b="0"/>
          </a:lnRef>
          <a:fillRef idx="0">
            <a:scrgbClr r="0" g="0" b="0"/>
          </a:fillRef>
          <a:effectRef idx="0">
            <a:scrgbClr r="0" g="0" b="0"/>
          </a:effectRef>
          <a:fontRef idx="minor">
            <a:schemeClr val="lt1"/>
          </a:fontRef>
        </p:style>
        <p:txBody>
          <a:bodyPr vert="horz" wrap="square" lIns="91440" tIns="45720" rIns="91440" bIns="45720" numCol="1" anchor="ctr" anchorCtr="0" compatLnSpc="1">
            <a:prstTxWarp prst="textNoShape">
              <a:avLst/>
            </a:prstTxWarp>
          </a:bodyPr>
          <a:lstStyle/>
          <a:p>
            <a:pPr algn="ctr" eaLnBrk="0" fontAlgn="base" hangingPunct="0">
              <a:spcBef>
                <a:spcPct val="0"/>
              </a:spcBef>
              <a:spcAft>
                <a:spcPct val="0"/>
              </a:spcAft>
            </a:pPr>
            <a:r>
              <a:rPr lang="en-US" altLang="ru-RU" sz="1000" dirty="0">
                <a:solidFill>
                  <a:srgbClr val="000000"/>
                </a:solidFill>
                <a:latin typeface="Rosatom" panose="020B0503040504020204" pitchFamily="34" charset="-52"/>
                <a:ea typeface="Rosatom" panose="020B0503040504020204" pitchFamily="34" charset="-52"/>
                <a:cs typeface="Times New Roman" panose="02020603050405020304" pitchFamily="18" charset="0"/>
              </a:rPr>
              <a:t>Search and rescue team</a:t>
            </a:r>
            <a:endParaRPr kumimoji="0" lang="ru-RU" altLang="ru-RU" sz="1000" b="0" i="0" u="none" strike="noStrike" cap="none" normalizeH="0" baseline="0" dirty="0">
              <a:ln>
                <a:noFill/>
              </a:ln>
              <a:solidFill>
                <a:schemeClr val="tx1"/>
              </a:solidFill>
              <a:effectLst/>
              <a:latin typeface="Rosatom" panose="020B0503040504020204" pitchFamily="34" charset="-52"/>
              <a:ea typeface="Rosatom" panose="020B0503040504020204" pitchFamily="34" charset="-52"/>
            </a:endParaRPr>
          </a:p>
          <a:p>
            <a:pPr lvl="0" algn="ctr" defTabSz="914400" eaLnBrk="0" fontAlgn="base" hangingPunct="0">
              <a:spcBef>
                <a:spcPct val="0"/>
              </a:spcBef>
              <a:spcAft>
                <a:spcPct val="0"/>
              </a:spcAft>
            </a:pPr>
            <a:r>
              <a:rPr lang="en-US" altLang="ru-RU" sz="1000" dirty="0">
                <a:solidFill>
                  <a:srgbClr val="000000"/>
                </a:solidFill>
                <a:latin typeface="Rosatom" panose="020B0503040504020204" pitchFamily="34" charset="-52"/>
                <a:ea typeface="Rosatom" panose="020B0503040504020204" pitchFamily="34" charset="-52"/>
                <a:cs typeface="Times New Roman" panose="02020603050405020304" pitchFamily="18" charset="0"/>
              </a:rPr>
              <a:t>o</a:t>
            </a:r>
            <a:r>
              <a:rPr kumimoji="0" lang="en-US" altLang="ru-RU" sz="1000" b="0" i="0" u="none" strike="noStrike" cap="none" normalizeH="0" baseline="0" dirty="0">
                <a:ln>
                  <a:noFill/>
                </a:ln>
                <a:solidFill>
                  <a:srgbClr val="000000"/>
                </a:solidFill>
                <a:effectLst/>
                <a:latin typeface="Rosatom" panose="020B0503040504020204" pitchFamily="34" charset="-52"/>
                <a:ea typeface="Rosatom" panose="020B0503040504020204" pitchFamily="34" charset="-52"/>
                <a:cs typeface="Times New Roman" panose="02020603050405020304" pitchFamily="18" charset="0"/>
              </a:rPr>
              <a:t>n e</a:t>
            </a:r>
            <a:r>
              <a:rPr lang="en-US" altLang="ru-RU" sz="1000" dirty="0">
                <a:solidFill>
                  <a:srgbClr val="000000"/>
                </a:solidFill>
                <a:latin typeface="Rosatom" panose="020B0503040504020204" pitchFamily="34" charset="-52"/>
                <a:ea typeface="Rosatom" panose="020B0503040504020204" pitchFamily="34" charset="-52"/>
                <a:cs typeface="Times New Roman" panose="02020603050405020304" pitchFamily="18" charset="0"/>
              </a:rPr>
              <a:t>lectrical equipment</a:t>
            </a:r>
            <a:endParaRPr kumimoji="0" lang="ru-RU" altLang="ru-RU" sz="1000" b="0" i="0" u="none" strike="noStrike" cap="none" normalizeH="0" baseline="0" dirty="0">
              <a:ln>
                <a:noFill/>
              </a:ln>
              <a:solidFill>
                <a:schemeClr val="tx1"/>
              </a:solidFill>
              <a:effectLst/>
              <a:latin typeface="Rosatom" panose="020B0503040504020204" pitchFamily="34" charset="-52"/>
              <a:ea typeface="Rosatom" panose="020B0503040504020204" pitchFamily="34" charset="-52"/>
            </a:endParaRPr>
          </a:p>
        </p:txBody>
      </p:sp>
      <p:sp>
        <p:nvSpPr>
          <p:cNvPr id="23" name="Прямоугольник 56"/>
          <p:cNvSpPr>
            <a:spLocks noChangeArrowheads="1"/>
          </p:cNvSpPr>
          <p:nvPr/>
        </p:nvSpPr>
        <p:spPr bwMode="auto">
          <a:xfrm>
            <a:off x="7305740" y="1111895"/>
            <a:ext cx="2053392" cy="491929"/>
          </a:xfrm>
          <a:prstGeom prst="rect">
            <a:avLst/>
          </a:prstGeom>
          <a:solidFill>
            <a:schemeClr val="accent1">
              <a:alpha val="50000"/>
            </a:schemeClr>
          </a:solidFill>
          <a:ln>
            <a:solidFill>
              <a:srgbClr val="002060"/>
            </a:solidFill>
          </a:ln>
        </p:spPr>
        <p:style>
          <a:lnRef idx="0">
            <a:scrgbClr r="0" g="0" b="0"/>
          </a:lnRef>
          <a:fillRef idx="0">
            <a:scrgbClr r="0" g="0" b="0"/>
          </a:fillRef>
          <a:effectRef idx="0">
            <a:scrgbClr r="0" g="0" b="0"/>
          </a:effectRef>
          <a:fontRef idx="minor">
            <a:schemeClr val="lt1"/>
          </a:fontRef>
        </p:style>
        <p:txBody>
          <a:bodyPr vert="horz" wrap="square" lIns="91440" tIns="45720" rIns="91440" bIns="45720" numCol="1" anchor="ctr" anchorCtr="0" compatLnSpc="1">
            <a:prstTxWarp prst="textNoShape">
              <a:avLst/>
            </a:prstTxWarp>
          </a:bodyPr>
          <a:lstStyle/>
          <a:p>
            <a:pPr lvl="0" algn="ctr" defTabSz="914400" eaLnBrk="0" fontAlgn="base" hangingPunct="0">
              <a:spcBef>
                <a:spcPct val="0"/>
              </a:spcBef>
              <a:spcAft>
                <a:spcPct val="0"/>
              </a:spcAft>
            </a:pPr>
            <a:r>
              <a:rPr lang="ru-RU" altLang="ru-RU" sz="1000" dirty="0">
                <a:solidFill>
                  <a:srgbClr val="000000"/>
                </a:solidFill>
                <a:latin typeface="Rosatom" panose="020B0503040504020204" pitchFamily="34" charset="-52"/>
                <a:ea typeface="Rosatom" panose="020B0503040504020204" pitchFamily="34" charset="-52"/>
                <a:cs typeface="Times New Roman" panose="02020603050405020304" pitchFamily="18" charset="0"/>
              </a:rPr>
              <a:t> </a:t>
            </a:r>
            <a:r>
              <a:rPr lang="en-US" altLang="ru-RU" sz="1000" dirty="0">
                <a:solidFill>
                  <a:srgbClr val="000000"/>
                </a:solidFill>
                <a:latin typeface="Rosatom" panose="020B0503040504020204" pitchFamily="34" charset="-52"/>
                <a:ea typeface="Rosatom" panose="020B0503040504020204" pitchFamily="34" charset="-52"/>
                <a:cs typeface="Times New Roman" panose="02020603050405020304" pitchFamily="18" charset="0"/>
              </a:rPr>
              <a:t>Emergency response team on reactor equipment</a:t>
            </a:r>
          </a:p>
          <a:p>
            <a:pPr lvl="0" algn="ctr" defTabSz="914400" eaLnBrk="0" fontAlgn="base" hangingPunct="0">
              <a:spcBef>
                <a:spcPct val="0"/>
              </a:spcBef>
              <a:spcAft>
                <a:spcPct val="0"/>
              </a:spcAft>
            </a:pPr>
            <a:endParaRPr kumimoji="0" lang="ru-RU" altLang="ru-RU" sz="1000" b="0" i="0" u="none" strike="noStrike" cap="none" normalizeH="0" baseline="0" dirty="0">
              <a:ln>
                <a:noFill/>
              </a:ln>
              <a:solidFill>
                <a:schemeClr val="tx1"/>
              </a:solidFill>
              <a:effectLst/>
              <a:latin typeface="Rosatom" panose="020B0503040504020204" pitchFamily="34" charset="-52"/>
              <a:ea typeface="Rosatom" panose="020B0503040504020204" pitchFamily="34" charset="-52"/>
            </a:endParaRPr>
          </a:p>
        </p:txBody>
      </p:sp>
      <p:sp>
        <p:nvSpPr>
          <p:cNvPr id="24" name="Прямоугольник 57"/>
          <p:cNvSpPr>
            <a:spLocks noChangeArrowheads="1"/>
          </p:cNvSpPr>
          <p:nvPr/>
        </p:nvSpPr>
        <p:spPr bwMode="auto">
          <a:xfrm>
            <a:off x="9702470" y="1091919"/>
            <a:ext cx="2053392" cy="491929"/>
          </a:xfrm>
          <a:prstGeom prst="rect">
            <a:avLst/>
          </a:prstGeom>
          <a:solidFill>
            <a:schemeClr val="accent1">
              <a:alpha val="50000"/>
            </a:schemeClr>
          </a:solidFill>
          <a:ln>
            <a:solidFill>
              <a:srgbClr val="002060"/>
            </a:solidFill>
          </a:ln>
        </p:spPr>
        <p:style>
          <a:lnRef idx="0">
            <a:scrgbClr r="0" g="0" b="0"/>
          </a:lnRef>
          <a:fillRef idx="0">
            <a:scrgbClr r="0" g="0" b="0"/>
          </a:fillRef>
          <a:effectRef idx="0">
            <a:scrgbClr r="0" g="0" b="0"/>
          </a:effectRef>
          <a:fontRef idx="minor">
            <a:schemeClr val="lt1"/>
          </a:fontRef>
        </p:style>
        <p:txBody>
          <a:bodyPr vert="horz" wrap="square" lIns="91440" tIns="45720" rIns="91440" bIns="45720" numCol="1" anchor="ctr" anchorCtr="0" compatLnSpc="1">
            <a:prstTxWarp prst="textNoShape">
              <a:avLst/>
            </a:prstTxWarp>
          </a:bodyPr>
          <a:lstStyle/>
          <a:p>
            <a:pPr algn="ctr" eaLnBrk="0" fontAlgn="base" hangingPunct="0">
              <a:spcBef>
                <a:spcPct val="0"/>
              </a:spcBef>
              <a:spcAft>
                <a:spcPct val="0"/>
              </a:spcAft>
            </a:pPr>
            <a:r>
              <a:rPr lang="en-US" altLang="ru-RU" sz="1000" dirty="0">
                <a:solidFill>
                  <a:srgbClr val="000000"/>
                </a:solidFill>
                <a:latin typeface="Rosatom" panose="020B0503040504020204" pitchFamily="34" charset="-52"/>
                <a:ea typeface="Rosatom" panose="020B0503040504020204" pitchFamily="34" charset="-52"/>
                <a:cs typeface="Times New Roman" panose="02020603050405020304" pitchFamily="18" charset="0"/>
              </a:rPr>
              <a:t>Search and rescue team</a:t>
            </a:r>
            <a:endParaRPr kumimoji="0" lang="ru-RU" altLang="ru-RU" sz="1000" b="0" i="0" u="none" strike="noStrike" cap="none" normalizeH="0" baseline="0" dirty="0">
              <a:ln>
                <a:noFill/>
              </a:ln>
              <a:solidFill>
                <a:schemeClr val="tx1"/>
              </a:solidFill>
              <a:effectLst/>
              <a:latin typeface="Rosatom" panose="020B0503040504020204" pitchFamily="34" charset="-52"/>
              <a:ea typeface="Rosatom" panose="020B0503040504020204" pitchFamily="34" charset="-52"/>
            </a:endParaRPr>
          </a:p>
          <a:p>
            <a:pPr lvl="0" algn="ctr" defTabSz="914400" eaLnBrk="0" fontAlgn="base" hangingPunct="0">
              <a:spcBef>
                <a:spcPct val="0"/>
              </a:spcBef>
              <a:spcAft>
                <a:spcPct val="0"/>
              </a:spcAft>
            </a:pPr>
            <a:r>
              <a:rPr kumimoji="0" lang="en-US" altLang="ru-RU" sz="1000" b="0" i="0" u="none" strike="noStrike" cap="none" normalizeH="0" baseline="0" dirty="0">
                <a:ln>
                  <a:noFill/>
                </a:ln>
                <a:solidFill>
                  <a:srgbClr val="000000"/>
                </a:solidFill>
                <a:effectLst/>
                <a:latin typeface="Rosatom" panose="020B0503040504020204" pitchFamily="34" charset="-52"/>
                <a:ea typeface="Rosatom" panose="020B0503040504020204" pitchFamily="34" charset="-52"/>
                <a:cs typeface="Times New Roman" panose="02020603050405020304" pitchFamily="18" charset="0"/>
              </a:rPr>
              <a:t>on turbine equipment</a:t>
            </a:r>
            <a:endParaRPr kumimoji="0" lang="ru-RU" altLang="ru-RU" sz="1000" b="0" i="0" u="none" strike="noStrike" cap="none" normalizeH="0" baseline="0" dirty="0">
              <a:ln>
                <a:noFill/>
              </a:ln>
              <a:solidFill>
                <a:schemeClr val="tx1"/>
              </a:solidFill>
              <a:effectLst/>
              <a:latin typeface="Rosatom" panose="020B0503040504020204" pitchFamily="34" charset="-52"/>
              <a:ea typeface="Rosatom" panose="020B0503040504020204" pitchFamily="34" charset="-52"/>
            </a:endParaRPr>
          </a:p>
        </p:txBody>
      </p:sp>
      <p:sp>
        <p:nvSpPr>
          <p:cNvPr id="25" name="Прямоугольник 58"/>
          <p:cNvSpPr>
            <a:spLocks noChangeArrowheads="1"/>
          </p:cNvSpPr>
          <p:nvPr/>
        </p:nvSpPr>
        <p:spPr bwMode="auto">
          <a:xfrm>
            <a:off x="8509181" y="560348"/>
            <a:ext cx="2053392" cy="491929"/>
          </a:xfrm>
          <a:prstGeom prst="rect">
            <a:avLst/>
          </a:prstGeom>
          <a:solidFill>
            <a:schemeClr val="accent1">
              <a:alpha val="50000"/>
            </a:schemeClr>
          </a:solidFill>
          <a:ln>
            <a:solidFill>
              <a:srgbClr val="002060"/>
            </a:solidFill>
          </a:ln>
        </p:spPr>
        <p:style>
          <a:lnRef idx="0">
            <a:scrgbClr r="0" g="0" b="0"/>
          </a:lnRef>
          <a:fillRef idx="0">
            <a:scrgbClr r="0" g="0" b="0"/>
          </a:fillRef>
          <a:effectRef idx="0">
            <a:scrgbClr r="0" g="0" b="0"/>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lang="en-US" altLang="ru-RU" sz="1000" dirty="0">
                <a:solidFill>
                  <a:srgbClr val="000000"/>
                </a:solidFill>
                <a:latin typeface="Rosatom" panose="020B0503040504020204" pitchFamily="34" charset="-52"/>
                <a:ea typeface="Rosatom" panose="020B0503040504020204" pitchFamily="34" charset="-52"/>
                <a:cs typeface="Times New Roman" panose="02020603050405020304" pitchFamily="18" charset="0"/>
              </a:rPr>
              <a:t>NPP ERS management group</a:t>
            </a:r>
            <a:endParaRPr kumimoji="0" lang="ru-RU" altLang="ru-RU" sz="1000" b="0" i="0" u="none" strike="noStrike" cap="none" normalizeH="0" baseline="0" dirty="0">
              <a:ln>
                <a:noFill/>
              </a:ln>
              <a:solidFill>
                <a:schemeClr val="tx1"/>
              </a:solidFill>
              <a:effectLst/>
              <a:latin typeface="Rosatom" panose="020B0503040504020204" pitchFamily="34" charset="-52"/>
              <a:ea typeface="Rosatom" panose="020B0503040504020204" pitchFamily="34" charset="-52"/>
            </a:endParaRPr>
          </a:p>
        </p:txBody>
      </p:sp>
      <p:sp>
        <p:nvSpPr>
          <p:cNvPr id="26" name="Прямоугольник 59"/>
          <p:cNvSpPr>
            <a:spLocks noChangeArrowheads="1"/>
          </p:cNvSpPr>
          <p:nvPr/>
        </p:nvSpPr>
        <p:spPr bwMode="auto">
          <a:xfrm>
            <a:off x="9702470" y="3029982"/>
            <a:ext cx="2053392" cy="491929"/>
          </a:xfrm>
          <a:prstGeom prst="rect">
            <a:avLst/>
          </a:prstGeom>
          <a:solidFill>
            <a:schemeClr val="accent1">
              <a:alpha val="50000"/>
            </a:schemeClr>
          </a:solidFill>
          <a:ln>
            <a:solidFill>
              <a:srgbClr val="002060"/>
            </a:solidFill>
          </a:ln>
        </p:spPr>
        <p:style>
          <a:lnRef idx="0">
            <a:scrgbClr r="0" g="0" b="0"/>
          </a:lnRef>
          <a:fillRef idx="0">
            <a:scrgbClr r="0" g="0" b="0"/>
          </a:fillRef>
          <a:effectRef idx="0">
            <a:scrgbClr r="0" g="0" b="0"/>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ru-RU" sz="1000" b="0" i="0" u="none" strike="noStrike" cap="none" normalizeH="0" baseline="0" dirty="0">
                <a:ln>
                  <a:noFill/>
                </a:ln>
                <a:solidFill>
                  <a:srgbClr val="000000"/>
                </a:solidFill>
                <a:effectLst/>
                <a:latin typeface="Rosatom" panose="020B0503040504020204" pitchFamily="34" charset="-52"/>
                <a:ea typeface="Rosatom" panose="020B0503040504020204" pitchFamily="34" charset="-52"/>
                <a:cs typeface="Times New Roman" panose="02020603050405020304" pitchFamily="18" charset="0"/>
              </a:rPr>
              <a:t>Team for maintaining protective structures</a:t>
            </a:r>
            <a:endParaRPr kumimoji="0" lang="ru-RU" altLang="ru-RU" sz="1000" b="0" i="0" u="none" strike="noStrike" cap="none" normalizeH="0" baseline="0" dirty="0">
              <a:ln>
                <a:noFill/>
              </a:ln>
              <a:solidFill>
                <a:schemeClr val="tx1"/>
              </a:solidFill>
              <a:effectLst/>
              <a:latin typeface="Rosatom" panose="020B0503040504020204" pitchFamily="34" charset="-52"/>
              <a:ea typeface="Rosatom" panose="020B0503040504020204" pitchFamily="34" charset="-52"/>
            </a:endParaRPr>
          </a:p>
        </p:txBody>
      </p:sp>
      <p:sp>
        <p:nvSpPr>
          <p:cNvPr id="27" name="Прямоугольник 60"/>
          <p:cNvSpPr>
            <a:spLocks noChangeArrowheads="1"/>
          </p:cNvSpPr>
          <p:nvPr/>
        </p:nvSpPr>
        <p:spPr bwMode="auto">
          <a:xfrm>
            <a:off x="7305740" y="5489241"/>
            <a:ext cx="2053392" cy="624399"/>
          </a:xfrm>
          <a:prstGeom prst="rect">
            <a:avLst/>
          </a:prstGeom>
          <a:solidFill>
            <a:schemeClr val="accent1">
              <a:alpha val="50000"/>
            </a:schemeClr>
          </a:solidFill>
          <a:ln>
            <a:solidFill>
              <a:srgbClr val="002060"/>
            </a:solidFill>
          </a:ln>
        </p:spPr>
        <p:style>
          <a:lnRef idx="0">
            <a:scrgbClr r="0" g="0" b="0"/>
          </a:lnRef>
          <a:fillRef idx="0">
            <a:scrgbClr r="0" g="0" b="0"/>
          </a:fillRef>
          <a:effectRef idx="0">
            <a:scrgbClr r="0" g="0" b="0"/>
          </a:effectRef>
          <a:fontRef idx="minor">
            <a:schemeClr val="lt1"/>
          </a:fontRef>
        </p:style>
        <p:txBody>
          <a:bodyPr vert="horz" wrap="square" lIns="91440" tIns="45720" rIns="91440" bIns="45720" numCol="1" anchor="ctr" anchorCtr="0" compatLnSpc="1">
            <a:prstTxWarp prst="textNoShape">
              <a:avLst/>
            </a:prstTxWarp>
          </a:bodyPr>
          <a:lstStyle/>
          <a:p>
            <a:pPr algn="ctr" eaLnBrk="0" fontAlgn="base" hangingPunct="0">
              <a:spcBef>
                <a:spcPct val="0"/>
              </a:spcBef>
              <a:spcAft>
                <a:spcPct val="0"/>
              </a:spcAft>
            </a:pPr>
            <a:r>
              <a:rPr lang="en-US" altLang="ru-RU" sz="1000" dirty="0">
                <a:solidFill>
                  <a:srgbClr val="000000"/>
                </a:solidFill>
                <a:latin typeface="Rosatom" panose="020B0503040504020204" pitchFamily="34" charset="-52"/>
                <a:ea typeface="Rosatom" panose="020B0503040504020204" pitchFamily="34" charset="-52"/>
                <a:cs typeface="Times New Roman" panose="02020603050405020304" pitchFamily="18" charset="0"/>
              </a:rPr>
              <a:t>Search and rescue group</a:t>
            </a:r>
            <a:endParaRPr kumimoji="0" lang="ru-RU" altLang="ru-RU" sz="1000" b="0" i="0" u="none" strike="noStrike" cap="none" normalizeH="0" baseline="0" dirty="0">
              <a:ln>
                <a:noFill/>
              </a:ln>
              <a:solidFill>
                <a:schemeClr val="tx1"/>
              </a:solidFill>
              <a:effectLst/>
              <a:latin typeface="Rosatom" panose="020B0503040504020204" pitchFamily="34" charset="-52"/>
              <a:ea typeface="Rosatom" panose="020B0503040504020204" pitchFamily="34" charset="-52"/>
            </a:endParaRPr>
          </a:p>
          <a:p>
            <a:pPr lvl="0" algn="ctr" defTabSz="914400" eaLnBrk="0" fontAlgn="base" hangingPunct="0">
              <a:spcBef>
                <a:spcPct val="0"/>
              </a:spcBef>
              <a:spcAft>
                <a:spcPct val="0"/>
              </a:spcAft>
            </a:pPr>
            <a:r>
              <a:rPr kumimoji="0" lang="en-US" altLang="ru-RU" sz="1000" b="0" i="0" u="none" strike="noStrike" cap="none" normalizeH="0" baseline="0" dirty="0">
                <a:ln>
                  <a:noFill/>
                </a:ln>
                <a:solidFill>
                  <a:srgbClr val="000000"/>
                </a:solidFill>
                <a:effectLst/>
                <a:latin typeface="Rosatom" panose="020B0503040504020204" pitchFamily="34" charset="-52"/>
                <a:ea typeface="Rosatom" panose="020B0503040504020204" pitchFamily="34" charset="-52"/>
                <a:cs typeface="Times New Roman" panose="02020603050405020304" pitchFamily="18" charset="0"/>
              </a:rPr>
              <a:t>on the systems providing safety</a:t>
            </a:r>
            <a:endParaRPr kumimoji="0" lang="ru-RU" altLang="ru-RU" sz="1000" b="0" i="0" u="none" strike="noStrike" cap="none" normalizeH="0" baseline="0" dirty="0">
              <a:ln>
                <a:noFill/>
              </a:ln>
              <a:solidFill>
                <a:schemeClr val="tx1"/>
              </a:solidFill>
              <a:effectLst/>
              <a:latin typeface="Rosatom" panose="020B0503040504020204" pitchFamily="34" charset="-52"/>
              <a:ea typeface="Rosatom" panose="020B0503040504020204" pitchFamily="34" charset="-52"/>
            </a:endParaRPr>
          </a:p>
        </p:txBody>
      </p:sp>
      <p:sp>
        <p:nvSpPr>
          <p:cNvPr id="28" name="Прямоугольник 61"/>
          <p:cNvSpPr>
            <a:spLocks noChangeArrowheads="1"/>
          </p:cNvSpPr>
          <p:nvPr/>
        </p:nvSpPr>
        <p:spPr bwMode="auto">
          <a:xfrm>
            <a:off x="9702470" y="3646038"/>
            <a:ext cx="2053392" cy="491929"/>
          </a:xfrm>
          <a:prstGeom prst="rect">
            <a:avLst/>
          </a:prstGeom>
          <a:solidFill>
            <a:schemeClr val="accent1">
              <a:alpha val="50000"/>
            </a:schemeClr>
          </a:solidFill>
          <a:ln>
            <a:solidFill>
              <a:srgbClr val="002060"/>
            </a:solidFill>
          </a:ln>
        </p:spPr>
        <p:style>
          <a:lnRef idx="0">
            <a:scrgbClr r="0" g="0" b="0"/>
          </a:lnRef>
          <a:fillRef idx="0">
            <a:scrgbClr r="0" g="0" b="0"/>
          </a:fillRef>
          <a:effectRef idx="0">
            <a:scrgbClr r="0" g="0" b="0"/>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ru-RU" sz="1000" b="0" i="0" u="none" strike="noStrike" cap="none" normalizeH="0" baseline="0" dirty="0">
                <a:ln>
                  <a:noFill/>
                </a:ln>
                <a:solidFill>
                  <a:srgbClr val="000000"/>
                </a:solidFill>
                <a:effectLst/>
                <a:latin typeface="Rosatom" panose="020B0503040504020204" pitchFamily="34" charset="-52"/>
                <a:ea typeface="Rosatom" panose="020B0503040504020204" pitchFamily="34" charset="-52"/>
                <a:cs typeface="Times New Roman" panose="02020603050405020304" pitchFamily="18" charset="0"/>
              </a:rPr>
              <a:t>Emergency operations logistics team</a:t>
            </a:r>
            <a:endParaRPr kumimoji="0" lang="ru-RU" altLang="ru-RU" sz="1000" b="0" i="0" u="none" strike="noStrike" cap="none" normalizeH="0" baseline="0" dirty="0">
              <a:ln>
                <a:noFill/>
              </a:ln>
              <a:solidFill>
                <a:schemeClr val="tx1"/>
              </a:solidFill>
              <a:effectLst/>
              <a:latin typeface="Rosatom" panose="020B0503040504020204" pitchFamily="34" charset="-52"/>
              <a:ea typeface="Rosatom" panose="020B0503040504020204" pitchFamily="34" charset="-52"/>
            </a:endParaRPr>
          </a:p>
        </p:txBody>
      </p:sp>
      <p:sp>
        <p:nvSpPr>
          <p:cNvPr id="29" name="Прямоугольник 62"/>
          <p:cNvSpPr>
            <a:spLocks noChangeArrowheads="1"/>
          </p:cNvSpPr>
          <p:nvPr/>
        </p:nvSpPr>
        <p:spPr bwMode="auto">
          <a:xfrm>
            <a:off x="9711363" y="4257724"/>
            <a:ext cx="2053393" cy="500669"/>
          </a:xfrm>
          <a:prstGeom prst="rect">
            <a:avLst/>
          </a:prstGeom>
          <a:solidFill>
            <a:schemeClr val="accent1">
              <a:alpha val="50000"/>
            </a:schemeClr>
          </a:solidFill>
          <a:ln>
            <a:solidFill>
              <a:srgbClr val="002060"/>
            </a:solidFill>
          </a:ln>
        </p:spPr>
        <p:style>
          <a:lnRef idx="0">
            <a:scrgbClr r="0" g="0" b="0"/>
          </a:lnRef>
          <a:fillRef idx="0">
            <a:scrgbClr r="0" g="0" b="0"/>
          </a:fillRef>
          <a:effectRef idx="0">
            <a:scrgbClr r="0" g="0" b="0"/>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ru-RU" sz="1000" b="0" i="0" u="none" strike="noStrike" cap="none" normalizeH="0" baseline="0" dirty="0">
                <a:ln>
                  <a:noFill/>
                </a:ln>
                <a:solidFill>
                  <a:srgbClr val="000000"/>
                </a:solidFill>
                <a:effectLst/>
                <a:latin typeface="Rosatom" panose="020B0503040504020204" pitchFamily="34" charset="-52"/>
                <a:ea typeface="Rosatom" panose="020B0503040504020204" pitchFamily="34" charset="-52"/>
                <a:cs typeface="Times New Roman" panose="02020603050405020304" pitchFamily="18" charset="0"/>
              </a:rPr>
              <a:t>Radiation detection team</a:t>
            </a:r>
            <a:endParaRPr kumimoji="0" lang="ru-RU" altLang="ru-RU" sz="1000" b="0" i="0" u="none" strike="noStrike" cap="none" normalizeH="0" baseline="0" dirty="0">
              <a:ln>
                <a:noFill/>
              </a:ln>
              <a:solidFill>
                <a:schemeClr val="tx1"/>
              </a:solidFill>
              <a:effectLst/>
              <a:latin typeface="Rosatom" panose="020B0503040504020204" pitchFamily="34" charset="-52"/>
              <a:ea typeface="Rosatom" panose="020B0503040504020204" pitchFamily="34" charset="-52"/>
            </a:endParaRPr>
          </a:p>
        </p:txBody>
      </p:sp>
      <p:cxnSp>
        <p:nvCxnSpPr>
          <p:cNvPr id="30" name="Прямая соединительная линия 29"/>
          <p:cNvCxnSpPr>
            <a:stCxn id="25" idx="2"/>
            <a:endCxn id="41" idx="0"/>
          </p:cNvCxnSpPr>
          <p:nvPr/>
        </p:nvCxnSpPr>
        <p:spPr>
          <a:xfrm flipH="1">
            <a:off x="9535875" y="1052277"/>
            <a:ext cx="1" cy="5111379"/>
          </a:xfrm>
          <a:prstGeom prst="line">
            <a:avLst/>
          </a:prstGeom>
          <a:ln>
            <a:tailEnd type="triangle"/>
          </a:ln>
        </p:spPr>
        <p:style>
          <a:lnRef idx="1">
            <a:schemeClr val="dk1"/>
          </a:lnRef>
          <a:fillRef idx="0">
            <a:schemeClr val="dk1"/>
          </a:fillRef>
          <a:effectRef idx="0">
            <a:schemeClr val="dk1"/>
          </a:effectRef>
          <a:fontRef idx="minor">
            <a:schemeClr val="tx1"/>
          </a:fontRef>
        </p:style>
      </p:cxnSp>
      <p:cxnSp>
        <p:nvCxnSpPr>
          <p:cNvPr id="31" name="Прямая со стрелкой 30"/>
          <p:cNvCxnSpPr/>
          <p:nvPr/>
        </p:nvCxnSpPr>
        <p:spPr>
          <a:xfrm>
            <a:off x="9376783" y="1398313"/>
            <a:ext cx="316929" cy="0"/>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sp>
        <p:nvSpPr>
          <p:cNvPr id="32" name="Прямоугольник 30"/>
          <p:cNvSpPr>
            <a:spLocks noChangeArrowheads="1"/>
          </p:cNvSpPr>
          <p:nvPr/>
        </p:nvSpPr>
        <p:spPr bwMode="auto">
          <a:xfrm>
            <a:off x="7305740" y="4886334"/>
            <a:ext cx="2053392" cy="491929"/>
          </a:xfrm>
          <a:prstGeom prst="rect">
            <a:avLst/>
          </a:prstGeom>
          <a:solidFill>
            <a:schemeClr val="accent1">
              <a:alpha val="50000"/>
            </a:schemeClr>
          </a:solidFill>
          <a:ln>
            <a:solidFill>
              <a:srgbClr val="002060"/>
            </a:solidFill>
          </a:ln>
        </p:spPr>
        <p:style>
          <a:lnRef idx="0">
            <a:scrgbClr r="0" g="0" b="0"/>
          </a:lnRef>
          <a:fillRef idx="0">
            <a:scrgbClr r="0" g="0" b="0"/>
          </a:fillRef>
          <a:effectRef idx="0">
            <a:scrgbClr r="0" g="0" b="0"/>
          </a:effectRef>
          <a:fontRef idx="minor">
            <a:schemeClr val="lt1"/>
          </a:fontRef>
        </p:style>
        <p:txBody>
          <a:bodyPr vert="horz" wrap="square" lIns="91440" tIns="45720" rIns="91440" bIns="45720" numCol="1" anchor="ctr" anchorCtr="0" compatLnSpc="1">
            <a:prstTxWarp prst="textNoShape">
              <a:avLst/>
            </a:prstTxWarp>
          </a:bodyPr>
          <a:lstStyle/>
          <a:p>
            <a:pPr algn="ctr" eaLnBrk="0" fontAlgn="base" hangingPunct="0">
              <a:spcBef>
                <a:spcPct val="0"/>
              </a:spcBef>
              <a:spcAft>
                <a:spcPct val="0"/>
              </a:spcAft>
            </a:pPr>
            <a:r>
              <a:rPr lang="en-US" altLang="ru-RU" sz="1000" dirty="0">
                <a:solidFill>
                  <a:srgbClr val="000000"/>
                </a:solidFill>
                <a:latin typeface="Rosatom" panose="020B0503040504020204" pitchFamily="34" charset="-52"/>
                <a:ea typeface="Rosatom" panose="020B0503040504020204" pitchFamily="34" charset="-52"/>
                <a:cs typeface="Times New Roman" panose="02020603050405020304" pitchFamily="18" charset="0"/>
              </a:rPr>
              <a:t>Search and rescue team</a:t>
            </a:r>
            <a:endParaRPr kumimoji="0" lang="ru-RU" altLang="ru-RU" sz="1000" b="0" i="0" u="none" strike="noStrike" cap="none" normalizeH="0" baseline="0" dirty="0">
              <a:ln>
                <a:noFill/>
              </a:ln>
              <a:solidFill>
                <a:schemeClr val="tx1"/>
              </a:solidFill>
              <a:effectLst/>
              <a:latin typeface="Rosatom" panose="020B0503040504020204" pitchFamily="34" charset="-52"/>
              <a:ea typeface="Rosatom" panose="020B0503040504020204" pitchFamily="34" charset="-52"/>
            </a:endParaRPr>
          </a:p>
          <a:p>
            <a:pPr lvl="0" algn="ctr" defTabSz="914400" eaLnBrk="0" fontAlgn="base" hangingPunct="0">
              <a:spcBef>
                <a:spcPct val="0"/>
              </a:spcBef>
              <a:spcAft>
                <a:spcPct val="0"/>
              </a:spcAft>
            </a:pPr>
            <a:r>
              <a:rPr lang="en-US" altLang="ru-RU" sz="1000" dirty="0">
                <a:solidFill>
                  <a:srgbClr val="000000"/>
                </a:solidFill>
                <a:latin typeface="Rosatom" panose="020B0503040504020204" pitchFamily="34" charset="-52"/>
                <a:ea typeface="Rosatom" panose="020B0503040504020204" pitchFamily="34" charset="-52"/>
                <a:cs typeface="Times New Roman" panose="02020603050405020304" pitchFamily="18" charset="0"/>
              </a:rPr>
              <a:t>o</a:t>
            </a:r>
            <a:r>
              <a:rPr kumimoji="0" lang="en-US" altLang="ru-RU" sz="1000" b="0" i="0" u="none" strike="noStrike" cap="none" normalizeH="0" baseline="0" dirty="0">
                <a:ln>
                  <a:noFill/>
                </a:ln>
                <a:solidFill>
                  <a:srgbClr val="000000"/>
                </a:solidFill>
                <a:effectLst/>
                <a:latin typeface="Rosatom" panose="020B0503040504020204" pitchFamily="34" charset="-52"/>
                <a:ea typeface="Rosatom" panose="020B0503040504020204" pitchFamily="34" charset="-52"/>
                <a:cs typeface="Times New Roman" panose="02020603050405020304" pitchFamily="18" charset="0"/>
              </a:rPr>
              <a:t>n chemical equipment</a:t>
            </a:r>
            <a:endParaRPr kumimoji="0" lang="ru-RU" altLang="ru-RU" sz="1000" b="0" i="0" u="none" strike="noStrike" cap="none" normalizeH="0" baseline="0" dirty="0">
              <a:ln>
                <a:noFill/>
              </a:ln>
              <a:solidFill>
                <a:schemeClr val="tx1"/>
              </a:solidFill>
              <a:effectLst/>
              <a:latin typeface="Rosatom" panose="020B0503040504020204" pitchFamily="34" charset="-52"/>
              <a:ea typeface="Rosatom" panose="020B0503040504020204" pitchFamily="34" charset="-52"/>
            </a:endParaRPr>
          </a:p>
        </p:txBody>
      </p:sp>
      <p:cxnSp>
        <p:nvCxnSpPr>
          <p:cNvPr id="33" name="Прямая со стрелкой 32"/>
          <p:cNvCxnSpPr/>
          <p:nvPr/>
        </p:nvCxnSpPr>
        <p:spPr>
          <a:xfrm>
            <a:off x="9376783" y="2029642"/>
            <a:ext cx="316929" cy="0"/>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34" name="Прямая со стрелкой 33"/>
          <p:cNvCxnSpPr/>
          <p:nvPr/>
        </p:nvCxnSpPr>
        <p:spPr>
          <a:xfrm>
            <a:off x="9376783" y="2660972"/>
            <a:ext cx="316929" cy="0"/>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35" name="Прямая со стрелкой 34"/>
          <p:cNvCxnSpPr/>
          <p:nvPr/>
        </p:nvCxnSpPr>
        <p:spPr>
          <a:xfrm>
            <a:off x="9376783" y="3292302"/>
            <a:ext cx="316929" cy="0"/>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36" name="Прямая со стрелкой 35"/>
          <p:cNvCxnSpPr/>
          <p:nvPr/>
        </p:nvCxnSpPr>
        <p:spPr>
          <a:xfrm>
            <a:off x="9376783" y="3923631"/>
            <a:ext cx="316929" cy="0"/>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37" name="Прямая со стрелкой 36"/>
          <p:cNvCxnSpPr/>
          <p:nvPr/>
        </p:nvCxnSpPr>
        <p:spPr>
          <a:xfrm>
            <a:off x="9376783" y="4554961"/>
            <a:ext cx="316929" cy="0"/>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sp>
        <p:nvSpPr>
          <p:cNvPr id="38" name="Прямоугольник 61"/>
          <p:cNvSpPr>
            <a:spLocks noChangeArrowheads="1"/>
          </p:cNvSpPr>
          <p:nvPr/>
        </p:nvSpPr>
        <p:spPr bwMode="auto">
          <a:xfrm>
            <a:off x="7305740" y="4251981"/>
            <a:ext cx="2053392" cy="491929"/>
          </a:xfrm>
          <a:prstGeom prst="rect">
            <a:avLst/>
          </a:prstGeom>
          <a:solidFill>
            <a:schemeClr val="accent1">
              <a:alpha val="50000"/>
            </a:schemeClr>
          </a:solidFill>
          <a:ln w="28575">
            <a:solidFill>
              <a:srgbClr val="002060"/>
            </a:solidFill>
          </a:ln>
        </p:spPr>
        <p:style>
          <a:lnRef idx="0">
            <a:scrgbClr r="0" g="0" b="0"/>
          </a:lnRef>
          <a:fillRef idx="0">
            <a:scrgbClr r="0" g="0" b="0"/>
          </a:fillRef>
          <a:effectRef idx="0">
            <a:scrgbClr r="0" g="0" b="0"/>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lang="en-US" altLang="ru-RU" sz="1000" dirty="0">
                <a:solidFill>
                  <a:srgbClr val="000000"/>
                </a:solidFill>
                <a:latin typeface="Rosatom" panose="020B0503040504020204" pitchFamily="34" charset="-52"/>
                <a:ea typeface="Rosatom" panose="020B0503040504020204" pitchFamily="34" charset="-52"/>
                <a:cs typeface="Times New Roman" panose="02020603050405020304" pitchFamily="18" charset="0"/>
              </a:rPr>
              <a:t>Search and rescue team</a:t>
            </a:r>
            <a:endParaRPr kumimoji="0" lang="ru-RU" altLang="ru-RU" sz="1000" b="0" i="0" u="none" strike="noStrike" cap="none" normalizeH="0" baseline="0" dirty="0">
              <a:ln>
                <a:noFill/>
              </a:ln>
              <a:solidFill>
                <a:schemeClr val="tx1"/>
              </a:solidFill>
              <a:effectLst/>
              <a:latin typeface="Rosatom" panose="020B0503040504020204" pitchFamily="34" charset="-52"/>
              <a:ea typeface="Rosatom" panose="020B0503040504020204" pitchFamily="34" charset="-52"/>
            </a:endParaRPr>
          </a:p>
        </p:txBody>
      </p:sp>
      <p:sp>
        <p:nvSpPr>
          <p:cNvPr id="39" name="Прямоугольник 61"/>
          <p:cNvSpPr>
            <a:spLocks noChangeArrowheads="1"/>
          </p:cNvSpPr>
          <p:nvPr/>
        </p:nvSpPr>
        <p:spPr bwMode="auto">
          <a:xfrm>
            <a:off x="9702470" y="4878150"/>
            <a:ext cx="2053392" cy="491929"/>
          </a:xfrm>
          <a:prstGeom prst="rect">
            <a:avLst/>
          </a:prstGeom>
          <a:solidFill>
            <a:schemeClr val="accent1">
              <a:alpha val="50000"/>
            </a:schemeClr>
          </a:solidFill>
          <a:ln>
            <a:solidFill>
              <a:srgbClr val="002060"/>
            </a:solidFill>
          </a:ln>
        </p:spPr>
        <p:style>
          <a:lnRef idx="0">
            <a:scrgbClr r="0" g="0" b="0"/>
          </a:lnRef>
          <a:fillRef idx="0">
            <a:scrgbClr r="0" g="0" b="0"/>
          </a:fillRef>
          <a:effectRef idx="0">
            <a:scrgbClr r="0" g="0" b="0"/>
          </a:effectRef>
          <a:fontRef idx="minor">
            <a:schemeClr val="lt1"/>
          </a:fontRef>
        </p:style>
        <p:txBody>
          <a:bodyPr vert="horz" wrap="square" lIns="91440" tIns="45720" rIns="91440" bIns="45720" numCol="1" anchor="ctr" anchorCtr="0" compatLnSpc="1">
            <a:prstTxWarp prst="textNoShape">
              <a:avLst/>
            </a:prstTxWarp>
          </a:bodyPr>
          <a:lstStyle/>
          <a:p>
            <a:pPr algn="ctr" eaLnBrk="0" fontAlgn="base" hangingPunct="0">
              <a:spcBef>
                <a:spcPct val="0"/>
              </a:spcBef>
              <a:spcAft>
                <a:spcPct val="0"/>
              </a:spcAft>
            </a:pPr>
            <a:r>
              <a:rPr lang="en-US" altLang="ru-RU" sz="1000" dirty="0">
                <a:solidFill>
                  <a:srgbClr val="000000"/>
                </a:solidFill>
                <a:latin typeface="Rosatom" panose="020B0503040504020204" pitchFamily="34" charset="-52"/>
                <a:ea typeface="Rosatom" panose="020B0503040504020204" pitchFamily="34" charset="-52"/>
                <a:cs typeface="Times New Roman" panose="02020603050405020304" pitchFamily="18" charset="0"/>
              </a:rPr>
              <a:t>Search and rescue team for decontamination and cleaning</a:t>
            </a:r>
            <a:endParaRPr kumimoji="0" lang="ru-RU" altLang="ru-RU" sz="1000" b="0" i="0" u="none" strike="noStrike" cap="none" normalizeH="0" baseline="0" dirty="0">
              <a:ln>
                <a:noFill/>
              </a:ln>
              <a:solidFill>
                <a:schemeClr val="tx1"/>
              </a:solidFill>
              <a:effectLst/>
              <a:latin typeface="Rosatom" panose="020B0503040504020204" pitchFamily="34" charset="-52"/>
              <a:ea typeface="Rosatom" panose="020B0503040504020204" pitchFamily="34" charset="-52"/>
            </a:endParaRPr>
          </a:p>
        </p:txBody>
      </p:sp>
      <p:sp>
        <p:nvSpPr>
          <p:cNvPr id="40" name="Прямоугольник 61"/>
          <p:cNvSpPr>
            <a:spLocks noChangeArrowheads="1"/>
          </p:cNvSpPr>
          <p:nvPr/>
        </p:nvSpPr>
        <p:spPr bwMode="auto">
          <a:xfrm>
            <a:off x="9702470" y="5494207"/>
            <a:ext cx="2053392" cy="621698"/>
          </a:xfrm>
          <a:prstGeom prst="rect">
            <a:avLst/>
          </a:prstGeom>
          <a:solidFill>
            <a:schemeClr val="accent1">
              <a:alpha val="50000"/>
            </a:schemeClr>
          </a:solidFill>
          <a:ln>
            <a:solidFill>
              <a:srgbClr val="002060"/>
            </a:solidFill>
          </a:ln>
        </p:spPr>
        <p:style>
          <a:lnRef idx="0">
            <a:scrgbClr r="0" g="0" b="0"/>
          </a:lnRef>
          <a:fillRef idx="0">
            <a:scrgbClr r="0" g="0" b="0"/>
          </a:fillRef>
          <a:effectRef idx="0">
            <a:scrgbClr r="0" g="0" b="0"/>
          </a:effectRef>
          <a:fontRef idx="minor">
            <a:schemeClr val="lt1"/>
          </a:fontRef>
        </p:style>
        <p:txBody>
          <a:bodyPr vert="horz" wrap="square" lIns="91440" tIns="45720" rIns="91440" bIns="45720" numCol="1" anchor="ctr" anchorCtr="0" compatLnSpc="1">
            <a:prstTxWarp prst="textNoShape">
              <a:avLst/>
            </a:prstTxWarp>
          </a:bodyPr>
          <a:lstStyle/>
          <a:p>
            <a:pPr algn="ctr" eaLnBrk="0" fontAlgn="base" hangingPunct="0">
              <a:spcBef>
                <a:spcPct val="0"/>
              </a:spcBef>
              <a:spcAft>
                <a:spcPct val="0"/>
              </a:spcAft>
            </a:pPr>
            <a:r>
              <a:rPr lang="en-US" altLang="ru-RU" sz="1000" dirty="0">
                <a:solidFill>
                  <a:srgbClr val="000000"/>
                </a:solidFill>
                <a:latin typeface="Rosatom" panose="020B0503040504020204" pitchFamily="34" charset="-52"/>
                <a:ea typeface="Rosatom" panose="020B0503040504020204" pitchFamily="34" charset="-52"/>
                <a:cs typeface="Times New Roman" panose="02020603050405020304" pitchFamily="18" charset="0"/>
              </a:rPr>
              <a:t>Search and rescue team</a:t>
            </a:r>
            <a:endParaRPr kumimoji="0" lang="ru-RU" altLang="ru-RU" sz="1000" b="0" i="0" u="none" strike="noStrike" cap="none" normalizeH="0" baseline="0" dirty="0">
              <a:ln>
                <a:noFill/>
              </a:ln>
              <a:solidFill>
                <a:schemeClr val="tx1"/>
              </a:solidFill>
              <a:effectLst/>
              <a:latin typeface="Rosatom" panose="020B0503040504020204" pitchFamily="34" charset="-52"/>
              <a:ea typeface="Rosatom" panose="020B0503040504020204" pitchFamily="34" charset="-52"/>
            </a:endParaRPr>
          </a:p>
          <a:p>
            <a:pPr marL="0" marR="0" lvl="0" indent="0" algn="ctr" defTabSz="914400" rtl="0" eaLnBrk="0" fontAlgn="base" latinLnBrk="0" hangingPunct="0">
              <a:lnSpc>
                <a:spcPct val="100000"/>
              </a:lnSpc>
              <a:spcBef>
                <a:spcPct val="0"/>
              </a:spcBef>
              <a:spcAft>
                <a:spcPct val="0"/>
              </a:spcAft>
              <a:buClrTx/>
              <a:buSzTx/>
              <a:buFontTx/>
              <a:buNone/>
              <a:tabLst/>
            </a:pPr>
            <a:r>
              <a:rPr lang="en-US" altLang="ru-RU" sz="1000" dirty="0">
                <a:solidFill>
                  <a:srgbClr val="000000"/>
                </a:solidFill>
                <a:latin typeface="Rosatom" panose="020B0503040504020204" pitchFamily="34" charset="-52"/>
                <a:ea typeface="Rosatom" panose="020B0503040504020204" pitchFamily="34" charset="-52"/>
                <a:cs typeface="Times New Roman" panose="02020603050405020304" pitchFamily="18" charset="0"/>
              </a:rPr>
              <a:t>on ventilation and air-conditioning systems</a:t>
            </a:r>
            <a:endParaRPr kumimoji="0" lang="ru-RU" altLang="ru-RU" sz="1000" b="0" i="0" u="none" strike="noStrike" cap="none" normalizeH="0" baseline="0" dirty="0">
              <a:ln>
                <a:noFill/>
              </a:ln>
              <a:solidFill>
                <a:schemeClr val="tx1"/>
              </a:solidFill>
              <a:effectLst/>
              <a:latin typeface="Rosatom" panose="020B0503040504020204" pitchFamily="34" charset="-52"/>
              <a:ea typeface="Rosatom" panose="020B0503040504020204" pitchFamily="34" charset="-52"/>
            </a:endParaRPr>
          </a:p>
        </p:txBody>
      </p:sp>
      <p:sp>
        <p:nvSpPr>
          <p:cNvPr id="41" name="Прямоугольник 61"/>
          <p:cNvSpPr>
            <a:spLocks noChangeArrowheads="1"/>
          </p:cNvSpPr>
          <p:nvPr/>
        </p:nvSpPr>
        <p:spPr bwMode="auto">
          <a:xfrm>
            <a:off x="8145751" y="6163656"/>
            <a:ext cx="2780249" cy="491929"/>
          </a:xfrm>
          <a:prstGeom prst="rect">
            <a:avLst/>
          </a:prstGeom>
          <a:solidFill>
            <a:schemeClr val="accent1">
              <a:alpha val="50000"/>
            </a:schemeClr>
          </a:solidFill>
          <a:ln>
            <a:solidFill>
              <a:srgbClr val="002060"/>
            </a:solidFill>
          </a:ln>
        </p:spPr>
        <p:style>
          <a:lnRef idx="0">
            <a:scrgbClr r="0" g="0" b="0"/>
          </a:lnRef>
          <a:fillRef idx="0">
            <a:scrgbClr r="0" g="0" b="0"/>
          </a:fillRef>
          <a:effectRef idx="0">
            <a:scrgbClr r="0" g="0" b="0"/>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lang="en-US" altLang="ru-RU" sz="1000" dirty="0">
                <a:solidFill>
                  <a:srgbClr val="000000"/>
                </a:solidFill>
                <a:latin typeface="Rosatom" panose="020B0503040504020204" pitchFamily="34" charset="-52"/>
                <a:ea typeface="Rosatom" panose="020B0503040504020204" pitchFamily="34" charset="-52"/>
                <a:cs typeface="Times New Roman" panose="02020603050405020304" pitchFamily="18" charset="0"/>
              </a:rPr>
              <a:t>Emergency Response Team at the systems of hydrotechnical facilities</a:t>
            </a:r>
            <a:endParaRPr kumimoji="0" lang="ru-RU" altLang="ru-RU" sz="1000" b="0" i="0" u="none" strike="noStrike" cap="none" normalizeH="0" baseline="0" dirty="0">
              <a:ln>
                <a:noFill/>
              </a:ln>
              <a:solidFill>
                <a:schemeClr val="tx1"/>
              </a:solidFill>
              <a:effectLst/>
              <a:latin typeface="Rosatom" panose="020B0503040504020204" pitchFamily="34" charset="-52"/>
              <a:ea typeface="Rosatom" panose="020B0503040504020204" pitchFamily="34" charset="-52"/>
            </a:endParaRPr>
          </a:p>
        </p:txBody>
      </p:sp>
      <p:cxnSp>
        <p:nvCxnSpPr>
          <p:cNvPr id="42" name="Прямая со стрелкой 41"/>
          <p:cNvCxnSpPr/>
          <p:nvPr/>
        </p:nvCxnSpPr>
        <p:spPr>
          <a:xfrm>
            <a:off x="9376783" y="5186291"/>
            <a:ext cx="316929" cy="0"/>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43" name="Прямая со стрелкой 42"/>
          <p:cNvCxnSpPr/>
          <p:nvPr/>
        </p:nvCxnSpPr>
        <p:spPr>
          <a:xfrm>
            <a:off x="9376783" y="5817618"/>
            <a:ext cx="316929" cy="0"/>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sp>
        <p:nvSpPr>
          <p:cNvPr id="18" name="Прямоугольник 17"/>
          <p:cNvSpPr/>
          <p:nvPr/>
        </p:nvSpPr>
        <p:spPr>
          <a:xfrm>
            <a:off x="11358563" y="6346825"/>
            <a:ext cx="457200" cy="511175"/>
          </a:xfrm>
          <a:prstGeom prst="rect">
            <a:avLst/>
          </a:prstGeom>
          <a:solidFill>
            <a:schemeClr val="tx2"/>
          </a:solidFill>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ct val="0"/>
              </a:spcBef>
              <a:spcAft>
                <a:spcPct val="0"/>
              </a:spcAft>
              <a:defRPr>
                <a:effectLst/>
              </a:defRPr>
            </a:pPr>
            <a:r>
              <a:rPr sz="1800" b="0" i="0" u="none" strike="noStrike" dirty="0">
                <a:effectLst/>
                <a:highlight>
                  <a:srgbClr val="000000">
                    <a:alpha val="0"/>
                  </a:srgbClr>
                </a:highlight>
                <a:latin typeface="Arial"/>
              </a:rPr>
              <a:t>1</a:t>
            </a:r>
            <a:r>
              <a:rPr lang="ru-RU" dirty="0">
                <a:highlight>
                  <a:srgbClr val="000000">
                    <a:alpha val="0"/>
                  </a:srgbClr>
                </a:highlight>
                <a:latin typeface="Arial"/>
              </a:rPr>
              <a:t>3</a:t>
            </a:r>
            <a:endParaRPr sz="1800" b="0" i="0" u="none" strike="noStrike" dirty="0">
              <a:effectLst/>
              <a:highlight>
                <a:srgbClr val="000000">
                  <a:alpha val="0"/>
                </a:srgbClr>
              </a:highlight>
              <a:latin typeface="Arial"/>
            </a:endParaRPr>
          </a:p>
        </p:txBody>
      </p:sp>
      <p:sp>
        <p:nvSpPr>
          <p:cNvPr id="2" name="Прямоугольник 1"/>
          <p:cNvSpPr/>
          <p:nvPr/>
        </p:nvSpPr>
        <p:spPr>
          <a:xfrm>
            <a:off x="225849" y="4370118"/>
            <a:ext cx="6452179" cy="923330"/>
          </a:xfrm>
          <a:prstGeom prst="rect">
            <a:avLst/>
          </a:prstGeom>
        </p:spPr>
        <p:txBody>
          <a:bodyPr wrap="square">
            <a:spAutoFit/>
          </a:bodyPr>
          <a:lstStyle/>
          <a:p>
            <a:r>
              <a:rPr lang="en-US" dirty="0">
                <a:latin typeface="Rosatom" panose="020B0503040504020204" pitchFamily="34" charset="-52"/>
                <a:ea typeface="Rosatom" panose="020B0503040504020204" pitchFamily="34" charset="-52"/>
              </a:rPr>
              <a:t>The personnel of the search and rescue group of the NPP ERS</a:t>
            </a:r>
            <a:r>
              <a:rPr lang="ru-RU" dirty="0">
                <a:latin typeface="Rosatom" panose="020B0503040504020204" pitchFamily="34" charset="-52"/>
                <a:ea typeface="Rosatom" panose="020B0503040504020204" pitchFamily="34" charset="-52"/>
              </a:rPr>
              <a:t> </a:t>
            </a:r>
            <a:r>
              <a:rPr lang="en-US" b="1" dirty="0">
                <a:solidFill>
                  <a:srgbClr val="002060"/>
                </a:solidFill>
                <a:latin typeface="Rosatom" panose="020B0503040504020204" pitchFamily="34" charset="-52"/>
                <a:ea typeface="Rosatom" panose="020B0503040504020204" pitchFamily="34" charset="-52"/>
              </a:rPr>
              <a:t>has been appointed as emergency workers</a:t>
            </a:r>
            <a:r>
              <a:rPr lang="ru-RU" b="1" dirty="0">
                <a:solidFill>
                  <a:srgbClr val="002060"/>
                </a:solidFill>
                <a:latin typeface="Rosatom" panose="020B0503040504020204" pitchFamily="34" charset="-52"/>
                <a:ea typeface="Rosatom" panose="020B0503040504020204" pitchFamily="34" charset="-52"/>
              </a:rPr>
              <a:t> </a:t>
            </a:r>
            <a:r>
              <a:rPr lang="en-US" dirty="0">
                <a:latin typeface="Rosatom" panose="020B0503040504020204" pitchFamily="34" charset="-52"/>
                <a:ea typeface="Rosatom" panose="020B0503040504020204" pitchFamily="34" charset="-52"/>
              </a:rPr>
              <a:t>with</a:t>
            </a:r>
            <a:r>
              <a:rPr lang="ru-RU" dirty="0">
                <a:latin typeface="Rosatom" panose="020B0503040504020204" pitchFamily="34" charset="-52"/>
                <a:ea typeface="Rosatom" panose="020B0503040504020204" pitchFamily="34" charset="-52"/>
              </a:rPr>
              <a:t> </a:t>
            </a:r>
            <a:r>
              <a:rPr lang="en-US" dirty="0">
                <a:latin typeface="Rosatom" panose="020B0503040504020204" pitchFamily="34" charset="-52"/>
                <a:ea typeface="Rosatom" panose="020B0503040504020204" pitchFamily="34" charset="-52"/>
              </a:rPr>
              <a:t>consent for the planned special exposure</a:t>
            </a:r>
            <a:r>
              <a:rPr lang="ru-RU" dirty="0">
                <a:latin typeface="Rosatom" panose="020B0503040504020204" pitchFamily="34" charset="-52"/>
                <a:ea typeface="Rosatom" panose="020B0503040504020204" pitchFamily="34" charset="-52"/>
              </a:rPr>
              <a:t> (100</a:t>
            </a:r>
            <a:r>
              <a:rPr lang="en-US" dirty="0">
                <a:latin typeface="Rosatom" panose="020B0503040504020204" pitchFamily="34" charset="-52"/>
                <a:ea typeface="Rosatom" panose="020B0503040504020204" pitchFamily="34" charset="-52"/>
              </a:rPr>
              <a:t> and</a:t>
            </a:r>
            <a:r>
              <a:rPr lang="ru-RU" dirty="0">
                <a:latin typeface="Rosatom" panose="020B0503040504020204" pitchFamily="34" charset="-52"/>
                <a:ea typeface="Rosatom" panose="020B0503040504020204" pitchFamily="34" charset="-52"/>
              </a:rPr>
              <a:t> 500 </a:t>
            </a:r>
            <a:r>
              <a:rPr lang="en-US" dirty="0" err="1">
                <a:latin typeface="Rosatom" panose="020B0503040504020204" pitchFamily="34" charset="-52"/>
                <a:ea typeface="Rosatom" panose="020B0503040504020204" pitchFamily="34" charset="-52"/>
              </a:rPr>
              <a:t>mSv</a:t>
            </a:r>
            <a:r>
              <a:rPr lang="ru-RU" dirty="0">
                <a:latin typeface="Rosatom" panose="020B0503040504020204" pitchFamily="34" charset="-52"/>
                <a:ea typeface="Rosatom" panose="020B0503040504020204" pitchFamily="34" charset="-52"/>
              </a:rPr>
              <a:t>).</a:t>
            </a:r>
          </a:p>
        </p:txBody>
      </p:sp>
      <p:sp>
        <p:nvSpPr>
          <p:cNvPr id="44" name="Дуга 43"/>
          <p:cNvSpPr/>
          <p:nvPr/>
        </p:nvSpPr>
        <p:spPr>
          <a:xfrm rot="13971265" flipH="1">
            <a:off x="5526371" y="2527592"/>
            <a:ext cx="2035123" cy="2466023"/>
          </a:xfrm>
          <a:prstGeom prst="arc">
            <a:avLst>
              <a:gd name="adj1" fmla="val 18655977"/>
              <a:gd name="adj2" fmla="val 571207"/>
            </a:avLst>
          </a:prstGeom>
          <a:ln w="38100">
            <a:solidFill>
              <a:srgbClr val="002060"/>
            </a:solidFill>
            <a:tailEnd type="triangle" w="med"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latin typeface="Rosatom" panose="020B0503040504020204" pitchFamily="34" charset="-52"/>
              <a:ea typeface="Rosatom" panose="020B0503040504020204" pitchFamily="34" charset="-52"/>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Заголовок 2">
            <a:extLst>
              <a:ext uri="{FF2B5EF4-FFF2-40B4-BE49-F238E27FC236}">
                <a16:creationId xmlns:a16="http://schemas.microsoft.com/office/drawing/2014/main" id="{29F8ABBE-C5F0-FE48-A71C-1FC6B97879DF}"/>
              </a:ext>
            </a:extLst>
          </p:cNvPr>
          <p:cNvSpPr txBox="1">
            <a:spLocks/>
          </p:cNvSpPr>
          <p:nvPr/>
        </p:nvSpPr>
        <p:spPr>
          <a:xfrm>
            <a:off x="1439308" y="333375"/>
            <a:ext cx="7302054" cy="37985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000" b="1" dirty="0">
                <a:latin typeface="Rosatom" panose="020B0503040504020204" pitchFamily="34" charset="-52"/>
                <a:ea typeface="Rosatom" panose="020B0503040504020204" pitchFamily="34" charset="-52"/>
              </a:rPr>
              <a:t>Emergency centers of AKKUYU NÜKLEER</a:t>
            </a:r>
            <a:r>
              <a:rPr lang="ru-RU" sz="2000" b="1" dirty="0">
                <a:latin typeface="Rosatom" panose="020B0503040504020204" pitchFamily="34" charset="-52"/>
                <a:ea typeface="Rosatom" panose="020B0503040504020204" pitchFamily="34" charset="-52"/>
              </a:rPr>
              <a:t> </a:t>
            </a:r>
            <a:r>
              <a:rPr lang="en-US" sz="2000" b="1" dirty="0">
                <a:latin typeface="Rosatom" panose="020B0503040504020204" pitchFamily="34" charset="-52"/>
                <a:ea typeface="Rosatom" panose="020B0503040504020204" pitchFamily="34" charset="-52"/>
              </a:rPr>
              <a:t>ANONİM ŞİRKETİ</a:t>
            </a:r>
            <a:endParaRPr lang="ru-RU" sz="2000" b="1" dirty="0">
              <a:latin typeface="Rosatom" panose="020B0503040504020204" pitchFamily="34" charset="-52"/>
              <a:ea typeface="Rosatom" panose="020B0503040504020204" pitchFamily="34" charset="-52"/>
            </a:endParaRPr>
          </a:p>
          <a:p>
            <a:r>
              <a:rPr lang="en-US" sz="2000" b="1" dirty="0">
                <a:latin typeface="Rosatom" panose="020B0503040504020204" pitchFamily="34" charset="-52"/>
                <a:ea typeface="Rosatom" panose="020B0503040504020204" pitchFamily="34" charset="-52"/>
              </a:rPr>
              <a:t> </a:t>
            </a:r>
            <a:endParaRPr lang="ru-RU" sz="2000" b="1" dirty="0">
              <a:latin typeface="Rosatom" panose="020B0503040504020204" pitchFamily="34" charset="-52"/>
              <a:ea typeface="Rosatom" panose="020B0503040504020204" pitchFamily="34" charset="-52"/>
            </a:endParaRPr>
          </a:p>
        </p:txBody>
      </p:sp>
      <p:sp>
        <p:nvSpPr>
          <p:cNvPr id="41" name="Прямоугольник 40"/>
          <p:cNvSpPr/>
          <p:nvPr/>
        </p:nvSpPr>
        <p:spPr>
          <a:xfrm>
            <a:off x="11307556" y="6347012"/>
            <a:ext cx="457200" cy="510988"/>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1</a:t>
            </a:r>
            <a:r>
              <a:rPr lang="en-US" dirty="0"/>
              <a:t>4</a:t>
            </a:r>
            <a:endParaRPr lang="ru-RU" dirty="0"/>
          </a:p>
        </p:txBody>
      </p:sp>
      <p:pic>
        <p:nvPicPr>
          <p:cNvPr id="47" name="Рисунок 4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989858" y="708956"/>
            <a:ext cx="4092849" cy="2593994"/>
          </a:xfrm>
          <a:prstGeom prst="rect">
            <a:avLst/>
          </a:prstGeom>
        </p:spPr>
      </p:pic>
      <p:pic>
        <p:nvPicPr>
          <p:cNvPr id="6" name="Рисунок 5"/>
          <p:cNvPicPr>
            <a:picLocks noChangeAspect="1"/>
          </p:cNvPicPr>
          <p:nvPr/>
        </p:nvPicPr>
        <p:blipFill>
          <a:blip r:embed="rId4"/>
          <a:stretch>
            <a:fillRect/>
          </a:stretch>
        </p:blipFill>
        <p:spPr>
          <a:xfrm>
            <a:off x="1516750" y="837560"/>
            <a:ext cx="3726581" cy="2465390"/>
          </a:xfrm>
          <a:prstGeom prst="rect">
            <a:avLst/>
          </a:prstGeom>
        </p:spPr>
      </p:pic>
      <p:pic>
        <p:nvPicPr>
          <p:cNvPr id="7" name="Объект 5"/>
          <p:cNvPicPr>
            <a:picLocks noChangeAspect="1"/>
          </p:cNvPicPr>
          <p:nvPr/>
        </p:nvPicPr>
        <p:blipFill>
          <a:blip r:embed="rId5"/>
          <a:stretch>
            <a:fillRect/>
          </a:stretch>
        </p:blipFill>
        <p:spPr>
          <a:xfrm>
            <a:off x="2254740" y="3544339"/>
            <a:ext cx="6867226" cy="3098043"/>
          </a:xfrm>
          <a:prstGeom prst="rect">
            <a:avLst/>
          </a:prstGeom>
        </p:spPr>
      </p:pic>
    </p:spTree>
    <p:extLst>
      <p:ext uri="{BB962C8B-B14F-4D97-AF65-F5344CB8AC3E}">
        <p14:creationId xmlns:p14="http://schemas.microsoft.com/office/powerpoint/2010/main" val="22705818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Заголовок 8"/>
          <p:cNvSpPr>
            <a:spLocks noGrp="1"/>
          </p:cNvSpPr>
          <p:nvPr>
            <p:ph type="title"/>
          </p:nvPr>
        </p:nvSpPr>
        <p:spPr>
          <a:xfrm>
            <a:off x="442913" y="333375"/>
            <a:ext cx="9313331" cy="429099"/>
          </a:xfrm>
        </p:spPr>
        <p:txBody>
          <a:bodyPr/>
          <a:lstStyle/>
          <a:p>
            <a:r>
              <a:rPr lang="en-US" dirty="0">
                <a:solidFill>
                  <a:schemeClr val="tx1"/>
                </a:solidFill>
                <a:latin typeface="Rosatom" panose="020B0503040504020204" pitchFamily="34" charset="-52"/>
                <a:ea typeface="Rosatom" panose="020B0503040504020204" pitchFamily="34" charset="-52"/>
              </a:rPr>
              <a:t>Mobile crisis center </a:t>
            </a:r>
            <a:r>
              <a:rPr lang="ru-RU" dirty="0">
                <a:solidFill>
                  <a:schemeClr val="tx1"/>
                </a:solidFill>
                <a:latin typeface="Rosatom" panose="020B0503040504020204" pitchFamily="34" charset="-52"/>
                <a:ea typeface="Rosatom" panose="020B0503040504020204" pitchFamily="34" charset="-52"/>
              </a:rPr>
              <a:t>(</a:t>
            </a:r>
            <a:r>
              <a:rPr lang="en-US" dirty="0">
                <a:solidFill>
                  <a:schemeClr val="tx1"/>
                </a:solidFill>
                <a:latin typeface="Rosatom" panose="020B0503040504020204" pitchFamily="34" charset="-52"/>
                <a:ea typeface="Rosatom" panose="020B0503040504020204" pitchFamily="34" charset="-52"/>
              </a:rPr>
              <a:t>MCC</a:t>
            </a:r>
            <a:r>
              <a:rPr lang="ru-RU" dirty="0">
                <a:solidFill>
                  <a:schemeClr val="tx1"/>
                </a:solidFill>
                <a:latin typeface="Rosatom" panose="020B0503040504020204" pitchFamily="34" charset="-52"/>
                <a:ea typeface="Rosatom" panose="020B0503040504020204" pitchFamily="34" charset="-52"/>
              </a:rPr>
              <a:t>)</a:t>
            </a:r>
          </a:p>
        </p:txBody>
      </p:sp>
      <p:pic>
        <p:nvPicPr>
          <p:cNvPr id="14" name="Рисунок 13"/>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705866" y="1186950"/>
            <a:ext cx="3957062" cy="2147747"/>
          </a:xfrm>
          <a:prstGeom prst="rect">
            <a:avLst/>
          </a:prstGeom>
        </p:spPr>
      </p:pic>
      <p:pic>
        <p:nvPicPr>
          <p:cNvPr id="15" name="Рисунок 14"/>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705866" y="3759173"/>
            <a:ext cx="3957062" cy="2373666"/>
          </a:xfrm>
          <a:prstGeom prst="rect">
            <a:avLst/>
          </a:prstGeom>
        </p:spPr>
      </p:pic>
      <p:pic>
        <p:nvPicPr>
          <p:cNvPr id="16" name="Рисунок 15"/>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6762607" y="1205746"/>
            <a:ext cx="3912582" cy="2132365"/>
          </a:xfrm>
          <a:prstGeom prst="rect">
            <a:avLst/>
          </a:prstGeom>
        </p:spPr>
      </p:pic>
      <p:sp>
        <p:nvSpPr>
          <p:cNvPr id="17" name="Прямоугольник 16"/>
          <p:cNvSpPr/>
          <p:nvPr/>
        </p:nvSpPr>
        <p:spPr>
          <a:xfrm>
            <a:off x="11307556" y="6347012"/>
            <a:ext cx="457200" cy="510988"/>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1</a:t>
            </a:r>
            <a:r>
              <a:rPr lang="en-US" dirty="0"/>
              <a:t>5</a:t>
            </a:r>
            <a:endParaRPr lang="ru-RU" dirty="0"/>
          </a:p>
        </p:txBody>
      </p:sp>
      <p:pic>
        <p:nvPicPr>
          <p:cNvPr id="8" name="Рисунок 7"/>
          <p:cNvPicPr>
            <a:picLocks noChangeAspect="1"/>
          </p:cNvPicPr>
          <p:nvPr/>
        </p:nvPicPr>
        <p:blipFill>
          <a:blip r:embed="rId6"/>
          <a:stretch>
            <a:fillRect/>
          </a:stretch>
        </p:blipFill>
        <p:spPr>
          <a:xfrm>
            <a:off x="6762608" y="3759172"/>
            <a:ext cx="3912581" cy="2373666"/>
          </a:xfrm>
          <a:prstGeom prst="rect">
            <a:avLst/>
          </a:prstGeom>
        </p:spPr>
      </p:pic>
    </p:spTree>
    <p:extLst>
      <p:ext uri="{BB962C8B-B14F-4D97-AF65-F5344CB8AC3E}">
        <p14:creationId xmlns:p14="http://schemas.microsoft.com/office/powerpoint/2010/main" val="42212271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Заголовок 8"/>
          <p:cNvSpPr>
            <a:spLocks noGrp="1"/>
          </p:cNvSpPr>
          <p:nvPr>
            <p:ph type="title"/>
          </p:nvPr>
        </p:nvSpPr>
        <p:spPr>
          <a:xfrm>
            <a:off x="1092908" y="199394"/>
            <a:ext cx="9313331" cy="446289"/>
          </a:xfrm>
        </p:spPr>
        <p:txBody>
          <a:bodyPr/>
          <a:lstStyle/>
          <a:p>
            <a:pPr algn="ctr"/>
            <a:r>
              <a:rPr lang="en-US" dirty="0">
                <a:solidFill>
                  <a:schemeClr val="tx1"/>
                </a:solidFill>
                <a:latin typeface="Rosatom" panose="020B0503040504020204" pitchFamily="34" charset="-52"/>
                <a:ea typeface="Rosatom" panose="020B0503040504020204" pitchFamily="34" charset="-52"/>
              </a:rPr>
              <a:t>Organization of interaction</a:t>
            </a:r>
            <a:endParaRPr lang="ru-RU" dirty="0">
              <a:solidFill>
                <a:schemeClr val="tx1"/>
              </a:solidFill>
              <a:latin typeface="Rosatom" panose="020B0503040504020204" pitchFamily="34" charset="-52"/>
              <a:ea typeface="Rosatom" panose="020B0503040504020204" pitchFamily="34" charset="-52"/>
            </a:endParaRPr>
          </a:p>
        </p:txBody>
      </p:sp>
      <p:sp>
        <p:nvSpPr>
          <p:cNvPr id="15" name="Прямоугольник 14"/>
          <p:cNvSpPr/>
          <p:nvPr/>
        </p:nvSpPr>
        <p:spPr>
          <a:xfrm>
            <a:off x="2429933" y="4676262"/>
            <a:ext cx="321733" cy="7685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Прямоугольник 15"/>
          <p:cNvSpPr/>
          <p:nvPr/>
        </p:nvSpPr>
        <p:spPr>
          <a:xfrm>
            <a:off x="6731000" y="6499736"/>
            <a:ext cx="321733" cy="4571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Прямоугольник 17"/>
          <p:cNvSpPr/>
          <p:nvPr/>
        </p:nvSpPr>
        <p:spPr>
          <a:xfrm>
            <a:off x="6089585" y="1408129"/>
            <a:ext cx="446682" cy="118267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Прямоугольник 18"/>
          <p:cNvSpPr/>
          <p:nvPr/>
        </p:nvSpPr>
        <p:spPr>
          <a:xfrm>
            <a:off x="6284318" y="2421731"/>
            <a:ext cx="446682" cy="1690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Прямоугольник 19"/>
          <p:cNvSpPr/>
          <p:nvPr/>
        </p:nvSpPr>
        <p:spPr>
          <a:xfrm>
            <a:off x="5837636" y="2874794"/>
            <a:ext cx="427433" cy="1690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Прямоугольник 20"/>
          <p:cNvSpPr/>
          <p:nvPr/>
        </p:nvSpPr>
        <p:spPr>
          <a:xfrm>
            <a:off x="11873472" y="2115881"/>
            <a:ext cx="223341" cy="118267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 name="Прямоугольник 21"/>
          <p:cNvSpPr/>
          <p:nvPr/>
        </p:nvSpPr>
        <p:spPr>
          <a:xfrm>
            <a:off x="9682722" y="1803400"/>
            <a:ext cx="890028" cy="55906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 name="Прямоугольник 22"/>
          <p:cNvSpPr/>
          <p:nvPr/>
        </p:nvSpPr>
        <p:spPr>
          <a:xfrm>
            <a:off x="8759855" y="1136509"/>
            <a:ext cx="890028" cy="55906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4" name="Прямоугольник 23"/>
          <p:cNvSpPr/>
          <p:nvPr/>
        </p:nvSpPr>
        <p:spPr>
          <a:xfrm>
            <a:off x="11307556" y="6347012"/>
            <a:ext cx="457200" cy="510988"/>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16</a:t>
            </a:r>
          </a:p>
        </p:txBody>
      </p:sp>
      <p:pic>
        <p:nvPicPr>
          <p:cNvPr id="25" name="Рисунок 2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568215" y="691457"/>
            <a:ext cx="8325570" cy="4920864"/>
          </a:xfrm>
          <a:prstGeom prst="rect">
            <a:avLst/>
          </a:prstGeom>
        </p:spPr>
      </p:pic>
      <p:pic>
        <p:nvPicPr>
          <p:cNvPr id="26" name="Рисунок 25"/>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99912" y="3772424"/>
            <a:ext cx="2090887" cy="2830082"/>
          </a:xfrm>
          <a:prstGeom prst="rect">
            <a:avLst/>
          </a:prstGeom>
        </p:spPr>
      </p:pic>
    </p:spTree>
    <p:extLst>
      <p:ext uri="{BB962C8B-B14F-4D97-AF65-F5344CB8AC3E}">
        <p14:creationId xmlns:p14="http://schemas.microsoft.com/office/powerpoint/2010/main" val="32806782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Рисунок 13"/>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446949">
            <a:off x="4263675" y="-664077"/>
            <a:ext cx="8285100" cy="4701234"/>
          </a:xfrm>
          <a:prstGeom prst="rect">
            <a:avLst/>
          </a:prstGeom>
        </p:spPr>
      </p:pic>
      <p:sp>
        <p:nvSpPr>
          <p:cNvPr id="41" name="Прямоугольник 40"/>
          <p:cNvSpPr/>
          <p:nvPr/>
        </p:nvSpPr>
        <p:spPr>
          <a:xfrm>
            <a:off x="357188" y="-481800"/>
            <a:ext cx="12461374" cy="1376115"/>
          </a:xfrm>
          <a:prstGeom prst="rect">
            <a:avLst/>
          </a:prstGeom>
          <a:solidFill>
            <a:schemeClr val="bg1">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5" name="Прямоугольник 34"/>
          <p:cNvSpPr/>
          <p:nvPr/>
        </p:nvSpPr>
        <p:spPr>
          <a:xfrm rot="670837">
            <a:off x="10215857" y="3927429"/>
            <a:ext cx="489029" cy="63540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nvGrpSpPr>
          <p:cNvPr id="37" name="Группа 36"/>
          <p:cNvGrpSpPr/>
          <p:nvPr/>
        </p:nvGrpSpPr>
        <p:grpSpPr>
          <a:xfrm>
            <a:off x="7474174" y="3806271"/>
            <a:ext cx="3228079" cy="676472"/>
            <a:chOff x="7474174" y="3806271"/>
            <a:chExt cx="3228079" cy="676472"/>
          </a:xfrm>
        </p:grpSpPr>
        <p:sp>
          <p:nvSpPr>
            <p:cNvPr id="33" name="Прямоугольник 32"/>
            <p:cNvSpPr/>
            <p:nvPr/>
          </p:nvSpPr>
          <p:spPr>
            <a:xfrm rot="402200">
              <a:off x="7474174" y="3847334"/>
              <a:ext cx="3228079" cy="63540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4" name="Прямоугольник 33"/>
            <p:cNvSpPr/>
            <p:nvPr/>
          </p:nvSpPr>
          <p:spPr>
            <a:xfrm rot="206076">
              <a:off x="9133278" y="3806271"/>
              <a:ext cx="489029" cy="63540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32" name="Прямоугольник 31"/>
          <p:cNvSpPr/>
          <p:nvPr/>
        </p:nvSpPr>
        <p:spPr>
          <a:xfrm rot="2180166">
            <a:off x="3392268" y="2284377"/>
            <a:ext cx="1436990" cy="63540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Прямоугольник 14"/>
          <p:cNvSpPr/>
          <p:nvPr/>
        </p:nvSpPr>
        <p:spPr>
          <a:xfrm rot="1924458">
            <a:off x="3324986" y="2821985"/>
            <a:ext cx="3043536" cy="63540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p:txBody>
          <a:bodyPr/>
          <a:lstStyle/>
          <a:p>
            <a:r>
              <a:rPr lang="en-US" dirty="0"/>
              <a:t>Technical support in the event of an accident</a:t>
            </a:r>
            <a:endParaRPr lang="ru-RU" dirty="0"/>
          </a:p>
        </p:txBody>
      </p:sp>
      <p:pic>
        <p:nvPicPr>
          <p:cNvPr id="6" name="Рисунок 5"/>
          <p:cNvPicPr>
            <a:picLocks noChangeAspect="1"/>
          </p:cNvPicPr>
          <p:nvPr/>
        </p:nvPicPr>
        <p:blipFill>
          <a:blip r:embed="rId4" cstate="print"/>
          <a:stretch>
            <a:fillRect/>
          </a:stretch>
        </p:blipFill>
        <p:spPr>
          <a:xfrm>
            <a:off x="162101" y="3255534"/>
            <a:ext cx="5422887" cy="2711444"/>
          </a:xfrm>
          <a:prstGeom prst="rect">
            <a:avLst/>
          </a:prstGeom>
        </p:spPr>
      </p:pic>
      <p:sp>
        <p:nvSpPr>
          <p:cNvPr id="8" name="Овал 7"/>
          <p:cNvSpPr/>
          <p:nvPr/>
        </p:nvSpPr>
        <p:spPr>
          <a:xfrm>
            <a:off x="2388394" y="5414963"/>
            <a:ext cx="123825" cy="123825"/>
          </a:xfrm>
          <a:prstGeom prst="ellipse">
            <a:avLst/>
          </a:prstGeom>
          <a:solidFill>
            <a:srgbClr val="4472C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Овал 18"/>
          <p:cNvSpPr/>
          <p:nvPr/>
        </p:nvSpPr>
        <p:spPr>
          <a:xfrm>
            <a:off x="2165878" y="3948113"/>
            <a:ext cx="123825" cy="123825"/>
          </a:xfrm>
          <a:prstGeom prst="ellipse">
            <a:avLst/>
          </a:prstGeom>
          <a:solidFill>
            <a:srgbClr val="4472C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Прямоугольник 8"/>
          <p:cNvSpPr/>
          <p:nvPr/>
        </p:nvSpPr>
        <p:spPr>
          <a:xfrm>
            <a:off x="2238901" y="4012669"/>
            <a:ext cx="2690019" cy="923330"/>
          </a:xfrm>
          <a:prstGeom prst="rect">
            <a:avLst/>
          </a:prstGeom>
        </p:spPr>
        <p:txBody>
          <a:bodyPr wrap="square">
            <a:spAutoFit/>
          </a:bodyPr>
          <a:lstStyle/>
          <a:p>
            <a:r>
              <a:rPr lang="en-US" dirty="0"/>
              <a:t>Ankara</a:t>
            </a:r>
            <a:r>
              <a:rPr lang="ru-RU" dirty="0"/>
              <a:t> – </a:t>
            </a:r>
          </a:p>
          <a:p>
            <a:r>
              <a:rPr lang="en-US" dirty="0"/>
              <a:t>Nuclear Regulatory Authority</a:t>
            </a:r>
            <a:endParaRPr lang="ru-RU" dirty="0"/>
          </a:p>
        </p:txBody>
      </p:sp>
      <p:sp>
        <p:nvSpPr>
          <p:cNvPr id="10" name="Прямоугольник 9"/>
          <p:cNvSpPr/>
          <p:nvPr/>
        </p:nvSpPr>
        <p:spPr>
          <a:xfrm>
            <a:off x="2116997" y="5599629"/>
            <a:ext cx="790444" cy="36734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 name="Прямоугольник 21"/>
          <p:cNvSpPr/>
          <p:nvPr/>
        </p:nvSpPr>
        <p:spPr>
          <a:xfrm>
            <a:off x="2590801" y="5538788"/>
            <a:ext cx="316640" cy="36734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6" name="Овал 25"/>
          <p:cNvSpPr/>
          <p:nvPr/>
        </p:nvSpPr>
        <p:spPr>
          <a:xfrm>
            <a:off x="5523075" y="1484249"/>
            <a:ext cx="123825" cy="123825"/>
          </a:xfrm>
          <a:prstGeom prst="ellipse">
            <a:avLst/>
          </a:prstGeom>
          <a:solidFill>
            <a:srgbClr val="4472C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7" name="Прямоугольник 26"/>
          <p:cNvSpPr/>
          <p:nvPr/>
        </p:nvSpPr>
        <p:spPr>
          <a:xfrm>
            <a:off x="5623892" y="1623334"/>
            <a:ext cx="6253784" cy="1200329"/>
          </a:xfrm>
          <a:prstGeom prst="rect">
            <a:avLst/>
          </a:prstGeom>
        </p:spPr>
        <p:txBody>
          <a:bodyPr wrap="square">
            <a:spAutoFit/>
          </a:bodyPr>
          <a:lstStyle/>
          <a:p>
            <a:r>
              <a:rPr lang="en-US" dirty="0"/>
              <a:t>Moscow</a:t>
            </a:r>
            <a:r>
              <a:rPr lang="ru-RU" dirty="0"/>
              <a:t> – </a:t>
            </a:r>
            <a:r>
              <a:rPr lang="en-US" dirty="0"/>
              <a:t>technical support organization</a:t>
            </a:r>
            <a:r>
              <a:rPr lang="ru-RU" dirty="0"/>
              <a:t>:</a:t>
            </a:r>
          </a:p>
          <a:p>
            <a:pPr marL="648000" indent="-285750">
              <a:buFont typeface="Arial" panose="020B0604020202020204" pitchFamily="34" charset="0"/>
              <a:buChar char="•"/>
            </a:pPr>
            <a:r>
              <a:rPr lang="en-US" dirty="0"/>
              <a:t>WANO regional crisis center</a:t>
            </a:r>
            <a:r>
              <a:rPr lang="ru-RU" dirty="0"/>
              <a:t> (</a:t>
            </a:r>
            <a:r>
              <a:rPr lang="en-US" dirty="0"/>
              <a:t>with the engagement of the designer organizations, RP developer, scientific coordinator etc.</a:t>
            </a:r>
            <a:r>
              <a:rPr lang="ru-RU" dirty="0"/>
              <a:t>)</a:t>
            </a:r>
          </a:p>
        </p:txBody>
      </p:sp>
      <p:sp>
        <p:nvSpPr>
          <p:cNvPr id="12" name="Выгнутая вверх стрелка 11"/>
          <p:cNvSpPr/>
          <p:nvPr/>
        </p:nvSpPr>
        <p:spPr>
          <a:xfrm rot="15585936">
            <a:off x="887025" y="4393529"/>
            <a:ext cx="1836944" cy="825211"/>
          </a:xfrm>
          <a:prstGeom prst="curvedDownArrow">
            <a:avLst>
              <a:gd name="adj1" fmla="val 25000"/>
              <a:gd name="adj2" fmla="val 50000"/>
              <a:gd name="adj3" fmla="val 40545"/>
            </a:avLst>
          </a:prstGeom>
          <a:solidFill>
            <a:schemeClr val="accent1">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28" name="Выгнутая вверх стрелка 27"/>
          <p:cNvSpPr/>
          <p:nvPr/>
        </p:nvSpPr>
        <p:spPr>
          <a:xfrm rot="7786968" flipH="1">
            <a:off x="2022457" y="3421555"/>
            <a:ext cx="5231501" cy="1176938"/>
          </a:xfrm>
          <a:prstGeom prst="curvedDownArrow">
            <a:avLst>
              <a:gd name="adj1" fmla="val 25533"/>
              <a:gd name="adj2" fmla="val 50000"/>
              <a:gd name="adj3" fmla="val 34670"/>
            </a:avLst>
          </a:prstGeom>
          <a:solidFill>
            <a:schemeClr val="accent1">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20" name="Прямоугольник 19"/>
          <p:cNvSpPr/>
          <p:nvPr/>
        </p:nvSpPr>
        <p:spPr>
          <a:xfrm>
            <a:off x="2388394" y="5751892"/>
            <a:ext cx="1479892" cy="369332"/>
          </a:xfrm>
          <a:prstGeom prst="rect">
            <a:avLst/>
          </a:prstGeom>
        </p:spPr>
        <p:txBody>
          <a:bodyPr wrap="none">
            <a:spAutoFit/>
          </a:bodyPr>
          <a:lstStyle/>
          <a:p>
            <a:r>
              <a:rPr lang="en-US" dirty="0"/>
              <a:t>Akkuyu NPP</a:t>
            </a:r>
            <a:endParaRPr lang="ru-RU" dirty="0"/>
          </a:p>
        </p:txBody>
      </p:sp>
      <p:sp>
        <p:nvSpPr>
          <p:cNvPr id="13" name="Полилиния 12"/>
          <p:cNvSpPr/>
          <p:nvPr/>
        </p:nvSpPr>
        <p:spPr>
          <a:xfrm>
            <a:off x="-177800" y="1188523"/>
            <a:ext cx="12534900" cy="3200400"/>
          </a:xfrm>
          <a:custGeom>
            <a:avLst/>
            <a:gdLst>
              <a:gd name="connsiteX0" fmla="*/ 0 w 12534900"/>
              <a:gd name="connsiteY0" fmla="*/ 0 h 3200400"/>
              <a:gd name="connsiteX1" fmla="*/ 3263900 w 12534900"/>
              <a:gd name="connsiteY1" fmla="*/ 393700 h 3200400"/>
              <a:gd name="connsiteX2" fmla="*/ 6261100 w 12534900"/>
              <a:gd name="connsiteY2" fmla="*/ 2209800 h 3200400"/>
              <a:gd name="connsiteX3" fmla="*/ 10388600 w 12534900"/>
              <a:gd name="connsiteY3" fmla="*/ 2654300 h 3200400"/>
              <a:gd name="connsiteX4" fmla="*/ 12534900 w 12534900"/>
              <a:gd name="connsiteY4" fmla="*/ 3200400 h 3200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34900" h="3200400">
                <a:moveTo>
                  <a:pt x="0" y="0"/>
                </a:moveTo>
                <a:cubicBezTo>
                  <a:pt x="1110191" y="12700"/>
                  <a:pt x="2220383" y="25400"/>
                  <a:pt x="3263900" y="393700"/>
                </a:cubicBezTo>
                <a:cubicBezTo>
                  <a:pt x="4307417" y="762000"/>
                  <a:pt x="5073650" y="1833033"/>
                  <a:pt x="6261100" y="2209800"/>
                </a:cubicBezTo>
                <a:cubicBezTo>
                  <a:pt x="7448550" y="2586567"/>
                  <a:pt x="9342967" y="2489200"/>
                  <a:pt x="10388600" y="2654300"/>
                </a:cubicBezTo>
                <a:cubicBezTo>
                  <a:pt x="11434233" y="2819400"/>
                  <a:pt x="12166600" y="3026833"/>
                  <a:pt x="12534900" y="3200400"/>
                </a:cubicBezTo>
              </a:path>
            </a:pathLst>
          </a:custGeom>
          <a:noFill/>
          <a:ln w="28575">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9" name="Прямоугольник 28"/>
          <p:cNvSpPr/>
          <p:nvPr/>
        </p:nvSpPr>
        <p:spPr>
          <a:xfrm rot="2165420">
            <a:off x="3259712" y="1929548"/>
            <a:ext cx="932691" cy="369332"/>
          </a:xfrm>
          <a:prstGeom prst="rect">
            <a:avLst/>
          </a:prstGeom>
        </p:spPr>
        <p:txBody>
          <a:bodyPr wrap="none">
            <a:spAutoFit/>
          </a:bodyPr>
          <a:lstStyle/>
          <a:p>
            <a:r>
              <a:rPr lang="en-US" dirty="0"/>
              <a:t>Turkiye</a:t>
            </a:r>
            <a:endParaRPr lang="ru-RU" dirty="0"/>
          </a:p>
        </p:txBody>
      </p:sp>
      <p:sp>
        <p:nvSpPr>
          <p:cNvPr id="30" name="Прямоугольник 29"/>
          <p:cNvSpPr/>
          <p:nvPr/>
        </p:nvSpPr>
        <p:spPr>
          <a:xfrm>
            <a:off x="6078888" y="4815050"/>
            <a:ext cx="5549896" cy="1477328"/>
          </a:xfrm>
          <a:prstGeom prst="rect">
            <a:avLst/>
          </a:prstGeom>
        </p:spPr>
        <p:txBody>
          <a:bodyPr wrap="square">
            <a:spAutoFit/>
          </a:bodyPr>
          <a:lstStyle/>
          <a:p>
            <a:r>
              <a:rPr lang="en-US" dirty="0"/>
              <a:t>For in-depth technical support in the event of accident at Akkuyu NPP, the Company is working on establishing contacts with the technical support organizations</a:t>
            </a:r>
            <a:r>
              <a:rPr lang="ru-RU" dirty="0"/>
              <a:t>. </a:t>
            </a:r>
          </a:p>
          <a:p>
            <a:endParaRPr lang="ru-RU" dirty="0"/>
          </a:p>
        </p:txBody>
      </p:sp>
      <p:sp>
        <p:nvSpPr>
          <p:cNvPr id="36" name="Прямоугольник 35"/>
          <p:cNvSpPr/>
          <p:nvPr/>
        </p:nvSpPr>
        <p:spPr>
          <a:xfrm rot="1148887">
            <a:off x="11689214" y="4268610"/>
            <a:ext cx="489029" cy="63540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1" name="Прямоугольник 30"/>
          <p:cNvSpPr/>
          <p:nvPr/>
        </p:nvSpPr>
        <p:spPr>
          <a:xfrm rot="2165420">
            <a:off x="3502127" y="1658274"/>
            <a:ext cx="889987" cy="369332"/>
          </a:xfrm>
          <a:prstGeom prst="rect">
            <a:avLst/>
          </a:prstGeom>
        </p:spPr>
        <p:txBody>
          <a:bodyPr wrap="none">
            <a:spAutoFit/>
          </a:bodyPr>
          <a:lstStyle/>
          <a:p>
            <a:r>
              <a:rPr lang="en-US" dirty="0"/>
              <a:t>Russia</a:t>
            </a:r>
            <a:endParaRPr lang="ru-RU" dirty="0"/>
          </a:p>
        </p:txBody>
      </p:sp>
      <p:sp>
        <p:nvSpPr>
          <p:cNvPr id="38" name="Прямоугольник 37"/>
          <p:cNvSpPr/>
          <p:nvPr/>
        </p:nvSpPr>
        <p:spPr>
          <a:xfrm>
            <a:off x="11307556" y="6347012"/>
            <a:ext cx="457200" cy="510988"/>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17</a:t>
            </a:r>
          </a:p>
        </p:txBody>
      </p:sp>
    </p:spTree>
    <p:extLst>
      <p:ext uri="{BB962C8B-B14F-4D97-AF65-F5344CB8AC3E}">
        <p14:creationId xmlns:p14="http://schemas.microsoft.com/office/powerpoint/2010/main" val="24126501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998827" y="256257"/>
            <a:ext cx="5836701" cy="506730"/>
          </a:xfrm>
        </p:spPr>
        <p:txBody>
          <a:bodyPr/>
          <a:lstStyle/>
          <a:p>
            <a:pPr algn="ctr"/>
            <a:r>
              <a:rPr lang="en-US" dirty="0"/>
              <a:t>Organization of personnel protection</a:t>
            </a:r>
            <a:endParaRPr lang="ru-RU" dirty="0"/>
          </a:p>
        </p:txBody>
      </p:sp>
      <p:pic>
        <p:nvPicPr>
          <p:cNvPr id="4" name="Рисунок 3">
            <a:extLst>
              <a:ext uri="{FF2B5EF4-FFF2-40B4-BE49-F238E27FC236}">
                <a16:creationId xmlns:a16="http://schemas.microsoft.com/office/drawing/2014/main" id="{59D8C8D0-E06B-44F4-B2B2-0E06F23EAB8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2913" y="840105"/>
            <a:ext cx="2210351" cy="1657764"/>
          </a:xfrm>
          <a:prstGeom prst="rect">
            <a:avLst/>
          </a:prstGeom>
        </p:spPr>
      </p:pic>
      <p:pic>
        <p:nvPicPr>
          <p:cNvPr id="5" name="Рисунок 4">
            <a:extLst>
              <a:ext uri="{FF2B5EF4-FFF2-40B4-BE49-F238E27FC236}">
                <a16:creationId xmlns:a16="http://schemas.microsoft.com/office/drawing/2014/main" id="{18E906CD-2811-42C0-8EC0-EBFB843C00E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117920" y="840105"/>
            <a:ext cx="2170458" cy="1657764"/>
          </a:xfrm>
          <a:prstGeom prst="rect">
            <a:avLst/>
          </a:prstGeom>
        </p:spPr>
      </p:pic>
      <p:pic>
        <p:nvPicPr>
          <p:cNvPr id="6" name="Рисунок 5"/>
          <p:cNvPicPr>
            <a:picLocks noChangeAspect="1"/>
          </p:cNvPicPr>
          <p:nvPr/>
        </p:nvPicPr>
        <p:blipFill>
          <a:blip r:embed="rId5"/>
          <a:stretch>
            <a:fillRect/>
          </a:stretch>
        </p:blipFill>
        <p:spPr>
          <a:xfrm>
            <a:off x="5852180" y="840105"/>
            <a:ext cx="5474423" cy="1657764"/>
          </a:xfrm>
          <a:prstGeom prst="rect">
            <a:avLst/>
          </a:prstGeom>
        </p:spPr>
      </p:pic>
      <p:pic>
        <p:nvPicPr>
          <p:cNvPr id="7" name="Picture 2" descr="https://encrypted-tbn0.gstatic.com/images?q=tbn:ANd9GcSvcVSQadagX2lyIb7WlqeslMkqD6niQa0Alg&amp;s"/>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442913" y="2764971"/>
            <a:ext cx="2857500" cy="16002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https://www.atomic-energy.ru/files/styles/first_foto/public/images/2017/07/ce2b5e9060fa5d66a2f61b83c3ccf5ec.jpg"/>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3586348" y="2764971"/>
            <a:ext cx="2695699" cy="1600200"/>
          </a:xfrm>
          <a:prstGeom prst="rect">
            <a:avLst/>
          </a:prstGeom>
          <a:noFill/>
          <a:extLst>
            <a:ext uri="{909E8E84-426E-40DD-AFC4-6F175D3DCCD1}">
              <a14:hiddenFill xmlns:a14="http://schemas.microsoft.com/office/drawing/2010/main">
                <a:solidFill>
                  <a:srgbClr val="FFFFFF"/>
                </a:solidFill>
              </a14:hiddenFill>
            </a:ext>
          </a:extLst>
        </p:spPr>
      </p:pic>
      <p:pic>
        <p:nvPicPr>
          <p:cNvPr id="9" name="Рисунок 8"/>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567982" y="2764971"/>
            <a:ext cx="5299299" cy="3288588"/>
          </a:xfrm>
          <a:prstGeom prst="rect">
            <a:avLst/>
          </a:prstGeom>
        </p:spPr>
      </p:pic>
      <p:pic>
        <p:nvPicPr>
          <p:cNvPr id="10" name="Picture 7"/>
          <p:cNvPicPr>
            <a:picLocks noChangeAspect="1" noChangeArrowheads="1"/>
          </p:cNvPicPr>
          <p:nvPr/>
        </p:nvPicPr>
        <p:blipFill>
          <a:blip r:embed="rId9" cstate="print">
            <a:clrChange>
              <a:clrFrom>
                <a:srgbClr val="FFFFFF"/>
              </a:clrFrom>
              <a:clrTo>
                <a:srgbClr val="FFFFFF">
                  <a:alpha val="0"/>
                </a:srgbClr>
              </a:clrTo>
            </a:clrChange>
          </a:blip>
          <a:srcRect/>
          <a:stretch>
            <a:fillRect/>
          </a:stretch>
        </p:blipFill>
        <p:spPr bwMode="auto">
          <a:xfrm>
            <a:off x="4801311" y="4898560"/>
            <a:ext cx="621506" cy="1154999"/>
          </a:xfrm>
          <a:prstGeom prst="rect">
            <a:avLst/>
          </a:prstGeom>
          <a:noFill/>
          <a:ln w="9525">
            <a:noFill/>
            <a:miter lim="800000"/>
            <a:headEnd/>
            <a:tailEnd/>
          </a:ln>
        </p:spPr>
      </p:pic>
      <p:pic>
        <p:nvPicPr>
          <p:cNvPr id="11" name="Picture 11"/>
          <p:cNvPicPr>
            <a:picLocks noChangeAspect="1" noChangeArrowheads="1"/>
          </p:cNvPicPr>
          <p:nvPr/>
        </p:nvPicPr>
        <p:blipFill>
          <a:blip r:embed="rId10"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1458425" y="4954513"/>
            <a:ext cx="826475" cy="1043091"/>
          </a:xfrm>
          <a:prstGeom prst="rect">
            <a:avLst/>
          </a:prstGeom>
          <a:noFill/>
          <a:ln w="9525">
            <a:noFill/>
            <a:miter lim="800000"/>
            <a:headEnd/>
            <a:tailEnd/>
          </a:ln>
        </p:spPr>
      </p:pic>
      <p:sp>
        <p:nvSpPr>
          <p:cNvPr id="12" name="Прямоугольник 11"/>
          <p:cNvSpPr/>
          <p:nvPr/>
        </p:nvSpPr>
        <p:spPr>
          <a:xfrm>
            <a:off x="11307556" y="6347012"/>
            <a:ext cx="457200" cy="510988"/>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18</a:t>
            </a:r>
          </a:p>
        </p:txBody>
      </p:sp>
    </p:spTree>
    <p:extLst>
      <p:ext uri="{BB962C8B-B14F-4D97-AF65-F5344CB8AC3E}">
        <p14:creationId xmlns:p14="http://schemas.microsoft.com/office/powerpoint/2010/main" val="16262722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2F5A922-0908-9248-AD18-6CEAD622C1DE}"/>
              </a:ext>
            </a:extLst>
          </p:cNvPr>
          <p:cNvSpPr>
            <a:spLocks noGrp="1"/>
          </p:cNvSpPr>
          <p:nvPr>
            <p:ph type="title"/>
          </p:nvPr>
        </p:nvSpPr>
        <p:spPr/>
        <p:txBody>
          <a:bodyPr/>
          <a:lstStyle/>
          <a:p>
            <a:pPr>
              <a:spcBef>
                <a:spcPts val="0"/>
              </a:spcBef>
              <a:defRPr/>
            </a:pPr>
            <a:r>
              <a:rPr lang="en-US" sz="2400" dirty="0">
                <a:solidFill>
                  <a:schemeClr val="tx1"/>
                </a:solidFill>
              </a:rPr>
              <a:t>Events held in</a:t>
            </a:r>
            <a:r>
              <a:rPr lang="ru-RU" sz="2400" dirty="0">
                <a:solidFill>
                  <a:schemeClr val="tx1"/>
                </a:solidFill>
              </a:rPr>
              <a:t> 2024</a:t>
            </a:r>
            <a:endParaRPr lang="en-US" sz="2400" dirty="0">
              <a:solidFill>
                <a:schemeClr val="tx1"/>
              </a:solidFill>
            </a:endParaRPr>
          </a:p>
        </p:txBody>
      </p:sp>
      <p:sp>
        <p:nvSpPr>
          <p:cNvPr id="3" name="Текст 2">
            <a:extLst>
              <a:ext uri="{FF2B5EF4-FFF2-40B4-BE49-F238E27FC236}">
                <a16:creationId xmlns:a16="http://schemas.microsoft.com/office/drawing/2014/main" id="{353FCD92-2584-D04F-9E00-E5643C05FA1A}"/>
              </a:ext>
            </a:extLst>
          </p:cNvPr>
          <p:cNvSpPr>
            <a:spLocks noGrp="1"/>
          </p:cNvSpPr>
          <p:nvPr>
            <p:ph type="body" sz="quarter" idx="10"/>
          </p:nvPr>
        </p:nvSpPr>
        <p:spPr/>
        <p:txBody>
          <a:bodyPr/>
          <a:lstStyle/>
          <a:p>
            <a:r>
              <a:rPr lang="ru-RU" dirty="0"/>
              <a:t>03</a:t>
            </a:r>
          </a:p>
        </p:txBody>
      </p:sp>
      <p:sp>
        <p:nvSpPr>
          <p:cNvPr id="4" name="Прямоугольник 3"/>
          <p:cNvSpPr/>
          <p:nvPr/>
        </p:nvSpPr>
        <p:spPr>
          <a:xfrm>
            <a:off x="11307556" y="6347012"/>
            <a:ext cx="457200" cy="510988"/>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19</a:t>
            </a:r>
            <a:endParaRPr lang="ru-RU" dirty="0"/>
          </a:p>
        </p:txBody>
      </p:sp>
    </p:spTree>
    <p:extLst>
      <p:ext uri="{BB962C8B-B14F-4D97-AF65-F5344CB8AC3E}">
        <p14:creationId xmlns:p14="http://schemas.microsoft.com/office/powerpoint/2010/main" val="34109196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Группа 13"/>
          <p:cNvGrpSpPr/>
          <p:nvPr/>
        </p:nvGrpSpPr>
        <p:grpSpPr>
          <a:xfrm>
            <a:off x="343808" y="825500"/>
            <a:ext cx="11485335" cy="3483885"/>
            <a:chOff x="343808" y="825500"/>
            <a:chExt cx="15920358" cy="4829175"/>
          </a:xfrm>
        </p:grpSpPr>
        <p:pic>
          <p:nvPicPr>
            <p:cNvPr id="4" name="Image 1" descr="preencoded.png"/>
            <p:cNvPicPr>
              <a:picLocks noChangeAspect="1"/>
            </p:cNvPicPr>
            <p:nvPr/>
          </p:nvPicPr>
          <p:blipFill>
            <a:blip r:embed="rId3"/>
            <a:srcRect/>
            <a:stretch/>
          </p:blipFill>
          <p:spPr>
            <a:xfrm>
              <a:off x="8910866" y="825500"/>
              <a:ext cx="7353300" cy="4829175"/>
            </a:xfrm>
            <a:prstGeom prst="rect">
              <a:avLst/>
            </a:prstGeom>
          </p:spPr>
        </p:pic>
        <p:pic>
          <p:nvPicPr>
            <p:cNvPr id="5" name="Image 3" descr="preencoded.png"/>
            <p:cNvPicPr>
              <a:picLocks noChangeAspect="1"/>
            </p:cNvPicPr>
            <p:nvPr/>
          </p:nvPicPr>
          <p:blipFill>
            <a:blip r:embed="rId4"/>
            <a:srcRect/>
            <a:stretch/>
          </p:blipFill>
          <p:spPr>
            <a:xfrm>
              <a:off x="343808" y="825500"/>
              <a:ext cx="8410575" cy="4829175"/>
            </a:xfrm>
            <a:prstGeom prst="rect">
              <a:avLst/>
            </a:prstGeom>
          </p:spPr>
        </p:pic>
      </p:grpSp>
      <p:sp>
        <p:nvSpPr>
          <p:cNvPr id="7" name="Text 1"/>
          <p:cNvSpPr/>
          <p:nvPr/>
        </p:nvSpPr>
        <p:spPr>
          <a:xfrm>
            <a:off x="343808" y="4491685"/>
            <a:ext cx="3705225" cy="2371725"/>
          </a:xfrm>
          <a:prstGeom prst="rect">
            <a:avLst/>
          </a:prstGeom>
          <a:noFill/>
          <a:ln/>
        </p:spPr>
        <p:txBody>
          <a:bodyPr wrap="square" lIns="0" tIns="0" rIns="0" bIns="0" rtlCol="0" anchor="t"/>
          <a:lstStyle/>
          <a:p>
            <a:r>
              <a:rPr lang="en-US" sz="1400" b="1" dirty="0"/>
              <a:t>Location:</a:t>
            </a:r>
            <a:endParaRPr lang="en-US" sz="1400" dirty="0"/>
          </a:p>
          <a:p>
            <a:r>
              <a:rPr lang="en-US" sz="1400" dirty="0"/>
              <a:t>T</a:t>
            </a:r>
            <a:r>
              <a:rPr lang="tr-TR" sz="1400" dirty="0"/>
              <a:t>ü</a:t>
            </a:r>
            <a:r>
              <a:rPr lang="en-US" sz="1400" dirty="0" err="1"/>
              <a:t>rk</a:t>
            </a:r>
            <a:r>
              <a:rPr lang="tr-TR" sz="1400" dirty="0"/>
              <a:t>iye</a:t>
            </a:r>
            <a:r>
              <a:rPr lang="en-US" sz="1400" dirty="0"/>
              <a:t>, Mersin province</a:t>
            </a:r>
          </a:p>
          <a:p>
            <a:endParaRPr lang="en-US" sz="1400" dirty="0"/>
          </a:p>
          <a:p>
            <a:r>
              <a:rPr lang="en-US" sz="1400" b="1" dirty="0"/>
              <a:t>Reactor:</a:t>
            </a:r>
            <a:endParaRPr lang="en-US" sz="1400" dirty="0"/>
          </a:p>
          <a:p>
            <a:r>
              <a:rPr lang="en-US" sz="1400" dirty="0"/>
              <a:t>VVER-1200</a:t>
            </a:r>
          </a:p>
          <a:p>
            <a:br>
              <a:rPr lang="en-US" sz="1400" dirty="0"/>
            </a:br>
            <a:endParaRPr lang="en-US" sz="1400" dirty="0"/>
          </a:p>
          <a:p>
            <a:r>
              <a:rPr lang="en-US" sz="1400" b="1" dirty="0"/>
              <a:t>Capacity:</a:t>
            </a:r>
            <a:endParaRPr lang="en-US" sz="1400" dirty="0"/>
          </a:p>
          <a:p>
            <a:r>
              <a:rPr lang="en-US" sz="1400" dirty="0"/>
              <a:t>4 x 1200 MW</a:t>
            </a:r>
          </a:p>
        </p:txBody>
      </p:sp>
      <p:sp>
        <p:nvSpPr>
          <p:cNvPr id="9" name="Text 2"/>
          <p:cNvSpPr/>
          <p:nvPr/>
        </p:nvSpPr>
        <p:spPr>
          <a:xfrm>
            <a:off x="3847557" y="4491685"/>
            <a:ext cx="3418567" cy="2371725"/>
          </a:xfrm>
          <a:prstGeom prst="rect">
            <a:avLst/>
          </a:prstGeom>
          <a:noFill/>
          <a:ln/>
        </p:spPr>
        <p:txBody>
          <a:bodyPr wrap="square" lIns="0" tIns="0" rIns="0" bIns="0" rtlCol="0" anchor="t"/>
          <a:lstStyle/>
          <a:p>
            <a:r>
              <a:rPr lang="en-US" sz="1400" b="1" dirty="0"/>
              <a:t>Highlights:</a:t>
            </a:r>
            <a:endParaRPr lang="en-US" sz="1400" dirty="0"/>
          </a:p>
          <a:p>
            <a:r>
              <a:rPr lang="en-US" sz="1400" dirty="0"/>
              <a:t>The first BOO (build-own-operate) nuclear power plant in the world</a:t>
            </a:r>
          </a:p>
          <a:p>
            <a:r>
              <a:rPr lang="en-US" sz="1400" dirty="0"/>
              <a:t>The first nuclear power plant in T</a:t>
            </a:r>
            <a:r>
              <a:rPr lang="tr-TR" sz="1400" dirty="0"/>
              <a:t>ü</a:t>
            </a:r>
            <a:r>
              <a:rPr lang="en-US" sz="1400" dirty="0" err="1"/>
              <a:t>rk</a:t>
            </a:r>
            <a:r>
              <a:rPr lang="tr-TR" sz="1400" dirty="0"/>
              <a:t>iye</a:t>
            </a:r>
            <a:endParaRPr lang="ru-RU" sz="1400" dirty="0"/>
          </a:p>
          <a:p>
            <a:endParaRPr lang="ru-RU" sz="1400" dirty="0"/>
          </a:p>
          <a:p>
            <a:endParaRPr lang="en-US" sz="1400" dirty="0"/>
          </a:p>
          <a:p>
            <a:r>
              <a:rPr lang="en-US" sz="1400" b="1" dirty="0"/>
              <a:t>Project start:</a:t>
            </a:r>
            <a:endParaRPr lang="en-US" sz="1400" dirty="0"/>
          </a:p>
          <a:p>
            <a:r>
              <a:rPr lang="en-US" sz="1400" dirty="0"/>
              <a:t>2010</a:t>
            </a:r>
          </a:p>
        </p:txBody>
      </p:sp>
      <p:sp>
        <p:nvSpPr>
          <p:cNvPr id="10" name="Text 3"/>
          <p:cNvSpPr/>
          <p:nvPr/>
        </p:nvSpPr>
        <p:spPr>
          <a:xfrm>
            <a:off x="3691347" y="4712665"/>
            <a:ext cx="200025" cy="796596"/>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25EA1"/>
                </a:solidFill>
                <a:effectLst/>
                <a:uLnTx/>
                <a:uFillTx/>
                <a:latin typeface="Rosatom" panose="020B0503040504020204" pitchFamily="34" charset="-52"/>
                <a:ea typeface="Rosatom" panose="020B0503040504020204" pitchFamily="34" charset="-52"/>
                <a:cs typeface="Rosatom Regular" pitchFamily="34" charset="-120"/>
              </a:rPr>
              <a:t>•
•</a:t>
            </a:r>
            <a:endParaRPr kumimoji="0" lang="en-US" sz="1400" b="0" i="0" u="none" strike="noStrike" kern="1200" cap="none" spc="0" normalizeH="0" baseline="0" noProof="0" dirty="0">
              <a:ln>
                <a:noFill/>
              </a:ln>
              <a:solidFill>
                <a:srgbClr val="333333"/>
              </a:solidFill>
              <a:effectLst/>
              <a:uLnTx/>
              <a:uFillTx/>
              <a:latin typeface="Rosatom" panose="020B0503040504020204" pitchFamily="34" charset="-52"/>
              <a:ea typeface="Rosatom" panose="020B0503040504020204" pitchFamily="34" charset="-52"/>
              <a:cs typeface="Arial"/>
            </a:endParaRPr>
          </a:p>
        </p:txBody>
      </p:sp>
      <p:sp>
        <p:nvSpPr>
          <p:cNvPr id="11" name="Text 4"/>
          <p:cNvSpPr/>
          <p:nvPr/>
        </p:nvSpPr>
        <p:spPr>
          <a:xfrm>
            <a:off x="7990796" y="4491685"/>
            <a:ext cx="3911644" cy="2990850"/>
          </a:xfrm>
          <a:prstGeom prst="rect">
            <a:avLst/>
          </a:prstGeom>
          <a:noFill/>
          <a:ln/>
        </p:spPr>
        <p:txBody>
          <a:bodyPr wrap="square" lIns="0" tIns="0" rIns="0" bIns="0" rtlCol="0" anchor="t"/>
          <a:lstStyle/>
          <a:p>
            <a:pPr lvl="0">
              <a:defRPr/>
            </a:pPr>
            <a:r>
              <a:rPr kumimoji="0" lang="ru-RU" sz="1400" b="1" i="0" u="none" strike="noStrike" kern="1200" cap="none" spc="0" normalizeH="0" baseline="0" noProof="0" dirty="0">
                <a:ln>
                  <a:noFill/>
                </a:ln>
                <a:solidFill>
                  <a:srgbClr val="000000"/>
                </a:solidFill>
                <a:effectLst/>
                <a:uLnTx/>
                <a:uFillTx/>
                <a:latin typeface="Rosatom" panose="020B0503040504020204" pitchFamily="34" charset="-52"/>
                <a:ea typeface="Rosatom" panose="020B0503040504020204" pitchFamily="34" charset="-52"/>
                <a:cs typeface="Rosatom Bold" pitchFamily="34" charset="-120"/>
              </a:rPr>
              <a:t>      </a:t>
            </a:r>
            <a:r>
              <a:rPr kumimoji="0" lang="en-US" sz="1400" b="1" i="0" u="none" strike="noStrike" kern="1200" cap="none" spc="0" normalizeH="0" baseline="0" noProof="0" dirty="0" err="1">
                <a:ln>
                  <a:noFill/>
                </a:ln>
                <a:solidFill>
                  <a:srgbClr val="000000"/>
                </a:solidFill>
                <a:effectLst/>
                <a:uLnTx/>
                <a:uFillTx/>
                <a:latin typeface="Rosatom" panose="020B0503040504020204" pitchFamily="34" charset="-52"/>
                <a:ea typeface="Rosatom" panose="020B0503040504020204" pitchFamily="34" charset="-52"/>
                <a:cs typeface="Rosatom Bold" pitchFamily="34" charset="-120"/>
              </a:rPr>
              <a:t>Основания</a:t>
            </a:r>
            <a:r>
              <a:rPr kumimoji="0" lang="en-US" sz="1400" b="1" i="0" u="none" strike="noStrike" kern="1200" cap="none" spc="0" normalizeH="0" baseline="0" noProof="0" dirty="0">
                <a:ln>
                  <a:noFill/>
                </a:ln>
                <a:solidFill>
                  <a:srgbClr val="000000"/>
                </a:solidFill>
                <a:effectLst/>
                <a:uLnTx/>
                <a:uFillTx/>
                <a:latin typeface="Rosatom" panose="020B0503040504020204" pitchFamily="34" charset="-52"/>
                <a:ea typeface="Rosatom" panose="020B0503040504020204" pitchFamily="34" charset="-52"/>
                <a:cs typeface="Rosatom Bold" pitchFamily="34" charset="-120"/>
              </a:rPr>
              <a:t>:
</a:t>
            </a:r>
            <a:r>
              <a:rPr kumimoji="0" lang="en-US" sz="1400" b="0" i="0" u="none" strike="noStrike" kern="1200" cap="none" spc="0" normalizeH="0" baseline="0" noProof="0" dirty="0">
                <a:ln>
                  <a:noFill/>
                </a:ln>
                <a:solidFill>
                  <a:srgbClr val="000000"/>
                </a:solidFill>
                <a:effectLst/>
                <a:uLnTx/>
                <a:uFillTx/>
                <a:latin typeface="Rosatom" panose="020B0503040504020204" pitchFamily="34" charset="-52"/>
                <a:ea typeface="Rosatom" panose="020B0503040504020204" pitchFamily="34" charset="-52"/>
                <a:cs typeface="Rosatom Regular" pitchFamily="34" charset="-120"/>
              </a:rPr>
              <a:t>
</a:t>
            </a:r>
            <a:endParaRPr kumimoji="0" lang="en-US" sz="1400" b="0" i="0" u="none" strike="noStrike" kern="1200" cap="none" spc="0" normalizeH="0" baseline="0" noProof="0" dirty="0">
              <a:ln>
                <a:noFill/>
              </a:ln>
              <a:solidFill>
                <a:srgbClr val="333333"/>
              </a:solidFill>
              <a:effectLst/>
              <a:uLnTx/>
              <a:uFillTx/>
              <a:latin typeface="Rosatom" panose="020B0503040504020204" pitchFamily="34" charset="-52"/>
              <a:ea typeface="Rosatom" panose="020B0503040504020204" pitchFamily="34" charset="-52"/>
              <a:cs typeface="Arial"/>
            </a:endParaRPr>
          </a:p>
        </p:txBody>
      </p:sp>
      <p:sp>
        <p:nvSpPr>
          <p:cNvPr id="16" name="Заголовок 2">
            <a:extLst>
              <a:ext uri="{FF2B5EF4-FFF2-40B4-BE49-F238E27FC236}">
                <a16:creationId xmlns:a16="http://schemas.microsoft.com/office/drawing/2014/main" id="{29F8ABBE-C5F0-FE48-A71C-1FC6B97879DF}"/>
              </a:ext>
            </a:extLst>
          </p:cNvPr>
          <p:cNvSpPr txBox="1">
            <a:spLocks/>
          </p:cNvSpPr>
          <p:nvPr/>
        </p:nvSpPr>
        <p:spPr>
          <a:xfrm>
            <a:off x="-37320" y="201169"/>
            <a:ext cx="7769754" cy="442032"/>
          </a:xfrm>
          <a:prstGeom prst="rect">
            <a:avLst/>
          </a:prstGeom>
          <a:noFill/>
          <a:ln w="6350" cap="flat" cmpd="sng" algn="ctr">
            <a:noFill/>
            <a:prstDash val="solid"/>
            <a:miter lim="800000"/>
          </a:ln>
          <a:effectLst/>
        </p:spPr>
        <p:txBody>
          <a:bodyPr vert="horz" lIns="360000" tIns="72000" rIns="540000" bIns="0" rtlCol="0" anchor="ctr"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vl2pPr>
              <a:defRPr/>
            </a:lvl2pPr>
            <a:lvl3pPr>
              <a:defRPr/>
            </a:lvl3pPr>
            <a:lvl4pPr>
              <a:defRPr/>
            </a:lvl4pPr>
            <a:lvl5pPr>
              <a:defRPr/>
            </a:lvl5pPr>
            <a:lvl6pPr>
              <a:defRPr/>
            </a:lvl6pPr>
            <a:lvl7pPr>
              <a:defRPr/>
            </a:lvl7pPr>
            <a:lvl8pPr>
              <a:defRPr/>
            </a:lvl8pPr>
            <a:lvl9pPr>
              <a:defRPr/>
            </a:lvl9pPr>
          </a:lstStyle>
          <a:p>
            <a:r>
              <a:rPr lang="en-US" sz="2000" b="1"/>
              <a:t>General information about the Akkuyu NPP project</a:t>
            </a:r>
            <a:endParaRPr lang="en-US" sz="2000"/>
          </a:p>
        </p:txBody>
      </p:sp>
      <p:sp>
        <p:nvSpPr>
          <p:cNvPr id="13" name="Прямоугольник 12"/>
          <p:cNvSpPr/>
          <p:nvPr/>
        </p:nvSpPr>
        <p:spPr>
          <a:xfrm>
            <a:off x="10936942" y="6347012"/>
            <a:ext cx="457200" cy="510988"/>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0</a:t>
            </a:r>
            <a:r>
              <a:rPr lang="tr-TR" dirty="0"/>
              <a:t>2</a:t>
            </a:r>
            <a:endParaRPr lang="ru-RU" dirty="0"/>
          </a:p>
        </p:txBody>
      </p:sp>
      <p:sp>
        <p:nvSpPr>
          <p:cNvPr id="3" name="Прямоугольник 2"/>
          <p:cNvSpPr/>
          <p:nvPr/>
        </p:nvSpPr>
        <p:spPr>
          <a:xfrm>
            <a:off x="7888942" y="5497237"/>
            <a:ext cx="6096000" cy="684803"/>
          </a:xfrm>
          <a:prstGeom prst="rect">
            <a:avLst/>
          </a:prstGeom>
        </p:spPr>
        <p:txBody>
          <a:bodyPr>
            <a:spAutoFit/>
          </a:bodyPr>
          <a:lstStyle/>
          <a:p>
            <a:pPr marL="265113" lvl="0">
              <a:defRPr/>
            </a:pPr>
            <a:endParaRPr lang="ru-RU" sz="1400" dirty="0">
              <a:solidFill>
                <a:srgbClr val="000000"/>
              </a:solidFill>
              <a:latin typeface="Rosatom" panose="020B0503040504020204" pitchFamily="34" charset="-52"/>
              <a:ea typeface="Rosatom" panose="020B0503040504020204" pitchFamily="34" charset="-52"/>
              <a:cs typeface="Rosatom Regular" pitchFamily="34" charset="-120"/>
            </a:endParaRPr>
          </a:p>
          <a:p>
            <a:pPr marL="265113" lvl="0">
              <a:defRPr/>
            </a:pPr>
            <a:r>
              <a:rPr lang="ru-RU" sz="1400" dirty="0">
                <a:solidFill>
                  <a:srgbClr val="000000"/>
                </a:solidFill>
                <a:latin typeface="Rosatom" panose="020B0503040504020204" pitchFamily="34" charset="-52"/>
                <a:ea typeface="Rosatom" panose="020B0503040504020204" pitchFamily="34" charset="-52"/>
                <a:cs typeface="Rosatom Regular" pitchFamily="34" charset="-120"/>
              </a:rPr>
              <a:t>
</a:t>
            </a:r>
            <a:r>
              <a:rPr lang="en-US" sz="1050" dirty="0"/>
              <a:t> The estimated service life is 60 years.</a:t>
            </a:r>
            <a:endParaRPr lang="ru-RU" sz="1400" dirty="0">
              <a:solidFill>
                <a:srgbClr val="333333"/>
              </a:solidFill>
              <a:latin typeface="Rosatom" panose="020B0503040504020204" pitchFamily="34" charset="-52"/>
              <a:ea typeface="Rosatom" panose="020B0503040504020204" pitchFamily="34" charset="-52"/>
              <a:cs typeface="Arial"/>
            </a:endParaRPr>
          </a:p>
        </p:txBody>
      </p:sp>
      <p:sp>
        <p:nvSpPr>
          <p:cNvPr id="6" name="Прямоугольник 5"/>
          <p:cNvSpPr/>
          <p:nvPr/>
        </p:nvSpPr>
        <p:spPr>
          <a:xfrm>
            <a:off x="7888942" y="4682106"/>
            <a:ext cx="6096000" cy="954107"/>
          </a:xfrm>
          <a:prstGeom prst="rect">
            <a:avLst/>
          </a:prstGeom>
        </p:spPr>
        <p:txBody>
          <a:bodyPr>
            <a:spAutoFit/>
          </a:bodyPr>
          <a:lstStyle/>
          <a:p>
            <a:pPr marL="285750" lvl="0" indent="-285750">
              <a:buFont typeface="Arial" panose="020B0604020202020204" pitchFamily="34" charset="0"/>
              <a:buChar char="•"/>
              <a:defRPr/>
            </a:pPr>
            <a:r>
              <a:rPr lang="en-US" sz="1400" dirty="0">
                <a:solidFill>
                  <a:srgbClr val="000000"/>
                </a:solidFill>
                <a:latin typeface="Rosatom" panose="020B0503040504020204" pitchFamily="34" charset="-52"/>
                <a:ea typeface="Rosatom" panose="020B0503040504020204" pitchFamily="34" charset="-52"/>
                <a:cs typeface="Rosatom Regular" pitchFamily="34" charset="-120"/>
              </a:rPr>
              <a:t>IGA with the Republic of </a:t>
            </a:r>
            <a:r>
              <a:rPr lang="en-US" sz="1400" dirty="0"/>
              <a:t>T</a:t>
            </a:r>
            <a:r>
              <a:rPr lang="tr-TR" sz="1400" dirty="0"/>
              <a:t>ü</a:t>
            </a:r>
            <a:r>
              <a:rPr lang="en-US" sz="1400" dirty="0" err="1"/>
              <a:t>rk</a:t>
            </a:r>
            <a:r>
              <a:rPr lang="tr-TR" sz="1400" dirty="0"/>
              <a:t>iye</a:t>
            </a:r>
            <a:r>
              <a:rPr lang="en-US" sz="1400" dirty="0">
                <a:solidFill>
                  <a:srgbClr val="000000"/>
                </a:solidFill>
                <a:latin typeface="Rosatom" panose="020B0503040504020204" pitchFamily="34" charset="-52"/>
                <a:ea typeface="Rosatom" panose="020B0503040504020204" pitchFamily="34" charset="-52"/>
                <a:cs typeface="Rosatom Regular" pitchFamily="34" charset="-120"/>
              </a:rPr>
              <a:t> (2010)</a:t>
            </a:r>
            <a:endParaRPr lang="ru-RU" sz="1400" dirty="0">
              <a:solidFill>
                <a:srgbClr val="000000"/>
              </a:solidFill>
              <a:latin typeface="Rosatom" panose="020B0503040504020204" pitchFamily="34" charset="-52"/>
              <a:ea typeface="Rosatom" panose="020B0503040504020204" pitchFamily="34" charset="-52"/>
              <a:cs typeface="Rosatom Regular" pitchFamily="34" charset="-120"/>
            </a:endParaRPr>
          </a:p>
          <a:p>
            <a:pPr marL="285750" lvl="0" indent="-285750">
              <a:buFont typeface="Arial" panose="020B0604020202020204" pitchFamily="34" charset="0"/>
              <a:buChar char="•"/>
              <a:defRPr/>
            </a:pPr>
            <a:r>
              <a:rPr lang="en-US" sz="1400" dirty="0">
                <a:solidFill>
                  <a:srgbClr val="000000"/>
                </a:solidFill>
                <a:latin typeface="Rosatom" panose="020B0503040504020204" pitchFamily="34" charset="-52"/>
                <a:ea typeface="Rosatom" panose="020B0503040504020204" pitchFamily="34" charset="-52"/>
                <a:cs typeface="Rosatom Regular" pitchFamily="34" charset="-120"/>
              </a:rPr>
              <a:t>Power Purchase Agreement (2017)</a:t>
            </a:r>
            <a:endParaRPr lang="ru-RU" sz="1400" dirty="0">
              <a:solidFill>
                <a:srgbClr val="000000"/>
              </a:solidFill>
              <a:latin typeface="Rosatom" panose="020B0503040504020204" pitchFamily="34" charset="-52"/>
              <a:ea typeface="Rosatom" panose="020B0503040504020204" pitchFamily="34" charset="-52"/>
              <a:cs typeface="Rosatom Regular" pitchFamily="34" charset="-120"/>
            </a:endParaRPr>
          </a:p>
          <a:p>
            <a:pPr marL="285750" lvl="0" indent="-285750">
              <a:buFont typeface="Arial" panose="020B0604020202020204" pitchFamily="34" charset="0"/>
              <a:buChar char="•"/>
              <a:defRPr/>
            </a:pPr>
            <a:r>
              <a:rPr lang="en-US" sz="1400" dirty="0">
                <a:solidFill>
                  <a:srgbClr val="000000"/>
                </a:solidFill>
                <a:latin typeface="Rosatom" panose="020B0503040504020204" pitchFamily="34" charset="-52"/>
                <a:ea typeface="Rosatom" panose="020B0503040504020204" pitchFamily="34" charset="-52"/>
                <a:cs typeface="Rosatom Regular" pitchFamily="34" charset="-120"/>
              </a:rPr>
              <a:t>License for construction of Unit 1 (2018)</a:t>
            </a:r>
            <a:endParaRPr lang="ru-RU" sz="1400" dirty="0">
              <a:solidFill>
                <a:srgbClr val="000000"/>
              </a:solidFill>
              <a:latin typeface="Rosatom" panose="020B0503040504020204" pitchFamily="34" charset="-52"/>
              <a:ea typeface="Rosatom" panose="020B0503040504020204" pitchFamily="34" charset="-52"/>
              <a:cs typeface="Rosatom Regular" pitchFamily="34" charset="-120"/>
            </a:endParaRPr>
          </a:p>
          <a:p>
            <a:pPr marL="285750" lvl="0" indent="-285750">
              <a:buFont typeface="Arial" panose="020B0604020202020204" pitchFamily="34" charset="0"/>
              <a:buChar char="•"/>
              <a:defRPr/>
            </a:pPr>
            <a:r>
              <a:rPr lang="en-US" sz="1400" dirty="0">
                <a:solidFill>
                  <a:srgbClr val="000000"/>
                </a:solidFill>
                <a:latin typeface="Rosatom" panose="020B0503040504020204" pitchFamily="34" charset="-52"/>
                <a:ea typeface="Rosatom" panose="020B0503040504020204" pitchFamily="34" charset="-52"/>
                <a:cs typeface="Rosatom Regular" pitchFamily="34" charset="-120"/>
              </a:rPr>
              <a:t>Generation license (2019)</a:t>
            </a:r>
            <a:endParaRPr lang="ru-RU" dirty="0"/>
          </a:p>
        </p:txBody>
      </p:sp>
    </p:spTree>
    <p:extLst>
      <p:ext uri="{BB962C8B-B14F-4D97-AF65-F5344CB8AC3E}">
        <p14:creationId xmlns:p14="http://schemas.microsoft.com/office/powerpoint/2010/main" val="29307444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Заголовок 8"/>
          <p:cNvSpPr>
            <a:spLocks noGrp="1"/>
          </p:cNvSpPr>
          <p:nvPr>
            <p:ph type="title"/>
          </p:nvPr>
        </p:nvSpPr>
        <p:spPr>
          <a:xfrm>
            <a:off x="442914" y="333375"/>
            <a:ext cx="8760354" cy="238125"/>
          </a:xfrm>
        </p:spPr>
        <p:txBody>
          <a:bodyPr/>
          <a:lstStyle/>
          <a:p>
            <a:r>
              <a:rPr lang="en-US" dirty="0">
                <a:solidFill>
                  <a:schemeClr val="tx1"/>
                </a:solidFill>
                <a:latin typeface="Rosatom" panose="020B0503040504020204" pitchFamily="34" charset="-52"/>
                <a:ea typeface="Rosatom" panose="020B0503040504020204" pitchFamily="34" charset="-52"/>
              </a:rPr>
              <a:t>Information on drills</a:t>
            </a:r>
            <a:r>
              <a:rPr lang="ru-RU" dirty="0">
                <a:solidFill>
                  <a:schemeClr val="tx1"/>
                </a:solidFill>
                <a:latin typeface="Rosatom" panose="020B0503040504020204" pitchFamily="34" charset="-52"/>
                <a:ea typeface="Rosatom" panose="020B0503040504020204" pitchFamily="34" charset="-52"/>
              </a:rPr>
              <a:t> 2024 </a:t>
            </a:r>
          </a:p>
        </p:txBody>
      </p:sp>
      <p:grpSp>
        <p:nvGrpSpPr>
          <p:cNvPr id="14" name="Group 8">
            <a:extLst>
              <a:ext uri="{FF2B5EF4-FFF2-40B4-BE49-F238E27FC236}">
                <a16:creationId xmlns:a16="http://schemas.microsoft.com/office/drawing/2014/main" id="{BFEE4B6B-EDA2-FD4B-AC06-2FBE8D98D7C4}"/>
              </a:ext>
            </a:extLst>
          </p:cNvPr>
          <p:cNvGrpSpPr/>
          <p:nvPr/>
        </p:nvGrpSpPr>
        <p:grpSpPr>
          <a:xfrm>
            <a:off x="0" y="802171"/>
            <a:ext cx="3619500" cy="4333709"/>
            <a:chOff x="0" y="992671"/>
            <a:chExt cx="4038602" cy="5412408"/>
          </a:xfrm>
        </p:grpSpPr>
        <p:sp>
          <p:nvSpPr>
            <p:cNvPr id="15" name="Freeform: Shape 32">
              <a:extLst>
                <a:ext uri="{FF2B5EF4-FFF2-40B4-BE49-F238E27FC236}">
                  <a16:creationId xmlns:a16="http://schemas.microsoft.com/office/drawing/2014/main" id="{E69C37C8-87BF-D94C-9334-8D7369E37433}"/>
                </a:ext>
              </a:extLst>
            </p:cNvPr>
            <p:cNvSpPr/>
            <p:nvPr/>
          </p:nvSpPr>
          <p:spPr>
            <a:xfrm flipH="1">
              <a:off x="1" y="992671"/>
              <a:ext cx="4038601" cy="5412408"/>
            </a:xfrm>
            <a:custGeom>
              <a:avLst/>
              <a:gdLst>
                <a:gd name="connsiteX0" fmla="*/ 2706205 w 4038601"/>
                <a:gd name="connsiteY0" fmla="*/ 0 h 5412408"/>
                <a:gd name="connsiteX1" fmla="*/ 0 w 4038601"/>
                <a:gd name="connsiteY1" fmla="*/ 2706204 h 5412408"/>
                <a:gd name="connsiteX2" fmla="*/ 2706205 w 4038601"/>
                <a:gd name="connsiteY2" fmla="*/ 5412408 h 5412408"/>
                <a:gd name="connsiteX3" fmla="*/ 3996143 w 4038601"/>
                <a:gd name="connsiteY3" fmla="*/ 5085784 h 5412408"/>
                <a:gd name="connsiteX4" fmla="*/ 4038601 w 4038601"/>
                <a:gd name="connsiteY4" fmla="*/ 5059990 h 5412408"/>
                <a:gd name="connsiteX5" fmla="*/ 4038601 w 4038601"/>
                <a:gd name="connsiteY5" fmla="*/ 352418 h 5412408"/>
                <a:gd name="connsiteX6" fmla="*/ 3996143 w 4038601"/>
                <a:gd name="connsiteY6" fmla="*/ 326624 h 5412408"/>
                <a:gd name="connsiteX7" fmla="*/ 2706205 w 4038601"/>
                <a:gd name="connsiteY7" fmla="*/ 0 h 5412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8601" h="5412408">
                  <a:moveTo>
                    <a:pt x="2706205" y="0"/>
                  </a:moveTo>
                  <a:cubicBezTo>
                    <a:pt x="1211609" y="0"/>
                    <a:pt x="0" y="1211609"/>
                    <a:pt x="0" y="2706204"/>
                  </a:cubicBezTo>
                  <a:cubicBezTo>
                    <a:pt x="0" y="4200799"/>
                    <a:pt x="1211609" y="5412408"/>
                    <a:pt x="2706205" y="5412408"/>
                  </a:cubicBezTo>
                  <a:cubicBezTo>
                    <a:pt x="3173266" y="5412408"/>
                    <a:pt x="3612692" y="5294087"/>
                    <a:pt x="3996143" y="5085784"/>
                  </a:cubicBezTo>
                  <a:lnTo>
                    <a:pt x="4038601" y="5059990"/>
                  </a:lnTo>
                  <a:lnTo>
                    <a:pt x="4038601" y="352418"/>
                  </a:lnTo>
                  <a:lnTo>
                    <a:pt x="3996143" y="326624"/>
                  </a:lnTo>
                  <a:cubicBezTo>
                    <a:pt x="3612692" y="118321"/>
                    <a:pt x="3173266" y="0"/>
                    <a:pt x="2706205" y="0"/>
                  </a:cubicBezTo>
                  <a:close/>
                </a:path>
              </a:pathLst>
            </a:custGeom>
            <a:solidFill>
              <a:schemeClr val="bg1"/>
            </a:solidFill>
            <a:ln w="9525" cap="rnd">
              <a:solidFill>
                <a:schemeClr val="tx2">
                  <a:alpha val="50000"/>
                </a:schemeClr>
              </a:solidFill>
              <a:prstDash val="sysDash"/>
            </a:ln>
            <a:effectLst/>
          </p:spPr>
          <p:txBody>
            <a:bodyPr wrap="square" lIns="0" rtlCol="0"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dirty="0">
                <a:ln>
                  <a:noFill/>
                </a:ln>
                <a:solidFill>
                  <a:srgbClr val="000000"/>
                </a:solidFill>
                <a:effectLst/>
                <a:uLnTx/>
                <a:uFillTx/>
                <a:latin typeface="Rosatom" panose="020B0503040504020204" pitchFamily="34" charset="-52"/>
                <a:ea typeface="Rosatom" panose="020B0503040504020204" pitchFamily="34" charset="-52"/>
              </a:endParaRPr>
            </a:p>
          </p:txBody>
        </p:sp>
        <p:sp>
          <p:nvSpPr>
            <p:cNvPr id="16" name="Freeform: Shape 34">
              <a:extLst>
                <a:ext uri="{FF2B5EF4-FFF2-40B4-BE49-F238E27FC236}">
                  <a16:creationId xmlns:a16="http://schemas.microsoft.com/office/drawing/2014/main" id="{F66AB2EA-1F0E-D64E-A22C-18052B2D4DA4}"/>
                </a:ext>
              </a:extLst>
            </p:cNvPr>
            <p:cNvSpPr/>
            <p:nvPr/>
          </p:nvSpPr>
          <p:spPr>
            <a:xfrm flipH="1">
              <a:off x="0" y="1497102"/>
              <a:ext cx="3534170" cy="4403546"/>
            </a:xfrm>
            <a:custGeom>
              <a:avLst/>
              <a:gdLst>
                <a:gd name="connsiteX0" fmla="*/ 2201774 w 3534170"/>
                <a:gd name="connsiteY0" fmla="*/ 0 h 4403546"/>
                <a:gd name="connsiteX1" fmla="*/ 0 w 3534170"/>
                <a:gd name="connsiteY1" fmla="*/ 2201773 h 4403546"/>
                <a:gd name="connsiteX2" fmla="*/ 2201774 w 3534170"/>
                <a:gd name="connsiteY2" fmla="*/ 4403546 h 4403546"/>
                <a:gd name="connsiteX3" fmla="*/ 3432807 w 3534170"/>
                <a:gd name="connsiteY3" fmla="*/ 4027518 h 4403546"/>
                <a:gd name="connsiteX4" fmla="*/ 3534170 w 3534170"/>
                <a:gd name="connsiteY4" fmla="*/ 3951720 h 4403546"/>
                <a:gd name="connsiteX5" fmla="*/ 3534170 w 3534170"/>
                <a:gd name="connsiteY5" fmla="*/ 451826 h 4403546"/>
                <a:gd name="connsiteX6" fmla="*/ 3432807 w 3534170"/>
                <a:gd name="connsiteY6" fmla="*/ 376028 h 4403546"/>
                <a:gd name="connsiteX7" fmla="*/ 2201774 w 3534170"/>
                <a:gd name="connsiteY7" fmla="*/ 0 h 4403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34170" h="4403546">
                  <a:moveTo>
                    <a:pt x="2201774" y="0"/>
                  </a:moveTo>
                  <a:cubicBezTo>
                    <a:pt x="985768" y="0"/>
                    <a:pt x="0" y="985767"/>
                    <a:pt x="0" y="2201773"/>
                  </a:cubicBezTo>
                  <a:cubicBezTo>
                    <a:pt x="0" y="3417779"/>
                    <a:pt x="985768" y="4403546"/>
                    <a:pt x="2201774" y="4403546"/>
                  </a:cubicBezTo>
                  <a:cubicBezTo>
                    <a:pt x="2657776" y="4403546"/>
                    <a:pt x="3081401" y="4264923"/>
                    <a:pt x="3432807" y="4027518"/>
                  </a:cubicBezTo>
                  <a:lnTo>
                    <a:pt x="3534170" y="3951720"/>
                  </a:lnTo>
                  <a:lnTo>
                    <a:pt x="3534170" y="451826"/>
                  </a:lnTo>
                  <a:lnTo>
                    <a:pt x="3432807" y="376028"/>
                  </a:lnTo>
                  <a:cubicBezTo>
                    <a:pt x="3081401" y="138624"/>
                    <a:pt x="2657776" y="0"/>
                    <a:pt x="2201774" y="0"/>
                  </a:cubicBezTo>
                  <a:close/>
                </a:path>
              </a:pathLst>
            </a:custGeom>
            <a:solidFill>
              <a:schemeClr val="bg1"/>
            </a:solidFill>
            <a:ln w="9525" cap="rnd">
              <a:solidFill>
                <a:schemeClr val="bg2">
                  <a:alpha val="50000"/>
                </a:schemeClr>
              </a:solidFill>
              <a:prstDash val="sysDash"/>
            </a:ln>
            <a:effectLst/>
          </p:spPr>
          <p:txBody>
            <a:bodyPr wrap="square" lIns="0" rtlCol="0"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dirty="0">
                <a:ln>
                  <a:noFill/>
                </a:ln>
                <a:solidFill>
                  <a:srgbClr val="000000"/>
                </a:solidFill>
                <a:effectLst/>
                <a:uLnTx/>
                <a:uFillTx/>
                <a:latin typeface="Rosatom" panose="020B0503040504020204" pitchFamily="34" charset="-52"/>
                <a:ea typeface="Rosatom" panose="020B0503040504020204" pitchFamily="34" charset="-52"/>
              </a:endParaRPr>
            </a:p>
          </p:txBody>
        </p:sp>
        <p:sp>
          <p:nvSpPr>
            <p:cNvPr id="17" name="Freeform: Shape 36">
              <a:extLst>
                <a:ext uri="{FF2B5EF4-FFF2-40B4-BE49-F238E27FC236}">
                  <a16:creationId xmlns:a16="http://schemas.microsoft.com/office/drawing/2014/main" id="{420CF3BD-E976-AC48-811C-E59D247F81FC}"/>
                </a:ext>
              </a:extLst>
            </p:cNvPr>
            <p:cNvSpPr/>
            <p:nvPr/>
          </p:nvSpPr>
          <p:spPr>
            <a:xfrm flipH="1">
              <a:off x="0" y="2049247"/>
              <a:ext cx="2982024" cy="3299254"/>
            </a:xfrm>
            <a:custGeom>
              <a:avLst/>
              <a:gdLst>
                <a:gd name="connsiteX0" fmla="*/ 1649627 w 2982024"/>
                <a:gd name="connsiteY0" fmla="*/ 0 h 3299254"/>
                <a:gd name="connsiteX1" fmla="*/ 0 w 2982024"/>
                <a:gd name="connsiteY1" fmla="*/ 1649627 h 3299254"/>
                <a:gd name="connsiteX2" fmla="*/ 1649627 w 2982024"/>
                <a:gd name="connsiteY2" fmla="*/ 3299254 h 3299254"/>
                <a:gd name="connsiteX3" fmla="*/ 2922559 w 2982024"/>
                <a:gd name="connsiteY3" fmla="*/ 2698943 h 3299254"/>
                <a:gd name="connsiteX4" fmla="*/ 2982024 w 2982024"/>
                <a:gd name="connsiteY4" fmla="*/ 2619423 h 3299254"/>
                <a:gd name="connsiteX5" fmla="*/ 2982024 w 2982024"/>
                <a:gd name="connsiteY5" fmla="*/ 679832 h 3299254"/>
                <a:gd name="connsiteX6" fmla="*/ 2922559 w 2982024"/>
                <a:gd name="connsiteY6" fmla="*/ 600311 h 3299254"/>
                <a:gd name="connsiteX7" fmla="*/ 1649627 w 2982024"/>
                <a:gd name="connsiteY7" fmla="*/ 0 h 3299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82024" h="3299254">
                  <a:moveTo>
                    <a:pt x="1649627" y="0"/>
                  </a:moveTo>
                  <a:cubicBezTo>
                    <a:pt x="738563" y="0"/>
                    <a:pt x="0" y="738563"/>
                    <a:pt x="0" y="1649627"/>
                  </a:cubicBezTo>
                  <a:cubicBezTo>
                    <a:pt x="0" y="2560691"/>
                    <a:pt x="738563" y="3299254"/>
                    <a:pt x="1649627" y="3299254"/>
                  </a:cubicBezTo>
                  <a:cubicBezTo>
                    <a:pt x="2162100" y="3299254"/>
                    <a:pt x="2619994" y="3065568"/>
                    <a:pt x="2922559" y="2698943"/>
                  </a:cubicBezTo>
                  <a:lnTo>
                    <a:pt x="2982024" y="2619423"/>
                  </a:lnTo>
                  <a:lnTo>
                    <a:pt x="2982024" y="679832"/>
                  </a:lnTo>
                  <a:lnTo>
                    <a:pt x="2922559" y="600311"/>
                  </a:lnTo>
                  <a:cubicBezTo>
                    <a:pt x="2619994" y="233686"/>
                    <a:pt x="2162100" y="0"/>
                    <a:pt x="1649627" y="0"/>
                  </a:cubicBezTo>
                  <a:close/>
                </a:path>
              </a:pathLst>
            </a:custGeom>
            <a:solidFill>
              <a:schemeClr val="bg1"/>
            </a:solidFill>
            <a:ln w="9525" cap="rnd">
              <a:solidFill>
                <a:schemeClr val="accent1">
                  <a:alpha val="50000"/>
                </a:schemeClr>
              </a:solidFill>
              <a:prstDash val="sysDash"/>
            </a:ln>
            <a:effectLst/>
          </p:spPr>
          <p:txBody>
            <a:bodyPr wrap="square" lIns="0" rtlCol="0"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dirty="0">
                <a:ln>
                  <a:noFill/>
                </a:ln>
                <a:solidFill>
                  <a:srgbClr val="000000"/>
                </a:solidFill>
                <a:effectLst/>
                <a:uLnTx/>
                <a:uFillTx/>
                <a:latin typeface="Rosatom" panose="020B0503040504020204" pitchFamily="34" charset="-52"/>
                <a:ea typeface="Rosatom" panose="020B0503040504020204" pitchFamily="34" charset="-52"/>
              </a:endParaRPr>
            </a:p>
          </p:txBody>
        </p:sp>
        <p:sp>
          <p:nvSpPr>
            <p:cNvPr id="18" name="Овал 59">
              <a:extLst>
                <a:ext uri="{FF2B5EF4-FFF2-40B4-BE49-F238E27FC236}">
                  <a16:creationId xmlns:a16="http://schemas.microsoft.com/office/drawing/2014/main" id="{FFB1A9D5-AAC2-0145-BF1F-58A43CE60DC0}"/>
                </a:ext>
              </a:extLst>
            </p:cNvPr>
            <p:cNvSpPr/>
            <p:nvPr/>
          </p:nvSpPr>
          <p:spPr>
            <a:xfrm flipH="1">
              <a:off x="3653745" y="2314575"/>
              <a:ext cx="86379" cy="92236"/>
            </a:xfrm>
            <a:prstGeom prst="ellipse">
              <a:avLst/>
            </a:prstGeom>
            <a:solidFill>
              <a:schemeClr val="tx2"/>
            </a:solidFill>
            <a:ln w="28575">
              <a:noFill/>
            </a:ln>
          </p:spPr>
          <p:txBody>
            <a:bodyPr rot="0" spcFirstLastPara="0" vertOverflow="overflow" horzOverflow="overflow" vert="horz" wrap="square" lIns="0" tIns="45720" rIns="91440" bIns="45720" numCol="1" spcCol="0" rtlCol="0" fromWordArt="0" anchor="ctr"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dirty="0">
                <a:ln>
                  <a:noFill/>
                </a:ln>
                <a:solidFill>
                  <a:srgbClr val="000000"/>
                </a:solidFill>
                <a:effectLst/>
                <a:uLnTx/>
                <a:uFillTx/>
                <a:latin typeface="Rosatom" panose="020B0503040504020204" pitchFamily="34" charset="-52"/>
                <a:ea typeface="Rosatom" panose="020B0503040504020204" pitchFamily="34" charset="-52"/>
              </a:endParaRPr>
            </a:p>
          </p:txBody>
        </p:sp>
        <p:sp>
          <p:nvSpPr>
            <p:cNvPr id="19" name="Овал 59">
              <a:extLst>
                <a:ext uri="{FF2B5EF4-FFF2-40B4-BE49-F238E27FC236}">
                  <a16:creationId xmlns:a16="http://schemas.microsoft.com/office/drawing/2014/main" id="{60E71BE1-87F4-374C-94EF-D6A9AE63BB60}"/>
                </a:ext>
              </a:extLst>
            </p:cNvPr>
            <p:cNvSpPr/>
            <p:nvPr/>
          </p:nvSpPr>
          <p:spPr>
            <a:xfrm flipH="1">
              <a:off x="3493350" y="3675246"/>
              <a:ext cx="86379" cy="92236"/>
            </a:xfrm>
            <a:prstGeom prst="ellipse">
              <a:avLst/>
            </a:prstGeom>
            <a:solidFill>
              <a:schemeClr val="bg2"/>
            </a:solidFill>
            <a:ln w="28575">
              <a:noFill/>
            </a:ln>
          </p:spPr>
          <p:txBody>
            <a:bodyPr rot="0" spcFirstLastPara="0" vertOverflow="overflow" horzOverflow="overflow" vert="horz" wrap="square" lIns="0" tIns="45720" rIns="91440" bIns="45720" numCol="1" spcCol="0" rtlCol="0" fromWordArt="0" anchor="ctr"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dirty="0">
                <a:ln>
                  <a:noFill/>
                </a:ln>
                <a:solidFill>
                  <a:srgbClr val="000000"/>
                </a:solidFill>
                <a:effectLst/>
                <a:uLnTx/>
                <a:uFillTx/>
                <a:latin typeface="Rosatom" panose="020B0503040504020204" pitchFamily="34" charset="-52"/>
                <a:ea typeface="Rosatom" panose="020B0503040504020204" pitchFamily="34" charset="-52"/>
              </a:endParaRPr>
            </a:p>
          </p:txBody>
        </p:sp>
        <p:pic>
          <p:nvPicPr>
            <p:cNvPr id="21" name="Graphic 29">
              <a:extLst>
                <a:ext uri="{FF2B5EF4-FFF2-40B4-BE49-F238E27FC236}">
                  <a16:creationId xmlns:a16="http://schemas.microsoft.com/office/drawing/2014/main" id="{667873A1-B263-9748-A6FD-3F5157E8CEC6}"/>
                </a:ext>
              </a:extLst>
            </p:cNvPr>
            <p:cNvPicPr>
              <a:picLocks noChangeAspect="1"/>
            </p:cNvPicPr>
            <p:nvPr/>
          </p:nvPicPr>
          <p:blipFill>
            <a:blip r:embed="rId3" cstate="print">
              <a:extLst>
                <a:ext uri="{96DAC541-7B7A-43D3-8B79-37D633B846F1}">
                  <asvg:svgBlip xmlns:asvg="http://schemas.microsoft.com/office/drawing/2016/SVG/main" r:embed="rId4"/>
                </a:ext>
              </a:extLst>
            </a:blip>
            <a:stretch>
              <a:fillRect/>
            </a:stretch>
          </p:blipFill>
          <p:spPr>
            <a:xfrm>
              <a:off x="232742" y="2599227"/>
              <a:ext cx="2199308" cy="2199298"/>
            </a:xfrm>
            <a:prstGeom prst="rect">
              <a:avLst/>
            </a:prstGeom>
          </p:spPr>
        </p:pic>
      </p:grpSp>
      <p:grpSp>
        <p:nvGrpSpPr>
          <p:cNvPr id="22" name="Группа 17">
            <a:extLst>
              <a:ext uri="{FF2B5EF4-FFF2-40B4-BE49-F238E27FC236}">
                <a16:creationId xmlns:a16="http://schemas.microsoft.com/office/drawing/2014/main" id="{133E69A6-122E-4E4D-81D2-451F570EF045}"/>
              </a:ext>
            </a:extLst>
          </p:cNvPr>
          <p:cNvGrpSpPr/>
          <p:nvPr/>
        </p:nvGrpSpPr>
        <p:grpSpPr>
          <a:xfrm>
            <a:off x="4099560" y="707478"/>
            <a:ext cx="7490461" cy="3087283"/>
            <a:chOff x="394266" y="456898"/>
            <a:chExt cx="2314343" cy="3330379"/>
          </a:xfrm>
        </p:grpSpPr>
        <p:cxnSp>
          <p:nvCxnSpPr>
            <p:cNvPr id="23" name="Прямая соединительная линия 8">
              <a:extLst>
                <a:ext uri="{FF2B5EF4-FFF2-40B4-BE49-F238E27FC236}">
                  <a16:creationId xmlns:a16="http://schemas.microsoft.com/office/drawing/2014/main" id="{DF1DA83D-5D7F-684F-82C0-B178572CAB6A}"/>
                </a:ext>
              </a:extLst>
            </p:cNvPr>
            <p:cNvCxnSpPr>
              <a:cxnSpLocks/>
            </p:cNvCxnSpPr>
            <p:nvPr/>
          </p:nvCxnSpPr>
          <p:spPr>
            <a:xfrm>
              <a:off x="394266" y="581473"/>
              <a:ext cx="0" cy="320580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Прямоугольник 25">
              <a:extLst>
                <a:ext uri="{FF2B5EF4-FFF2-40B4-BE49-F238E27FC236}">
                  <a16:creationId xmlns:a16="http://schemas.microsoft.com/office/drawing/2014/main" id="{85DC7C5C-03B0-024B-B1F0-16C3EB9295CB}"/>
                </a:ext>
              </a:extLst>
            </p:cNvPr>
            <p:cNvSpPr/>
            <p:nvPr/>
          </p:nvSpPr>
          <p:spPr>
            <a:xfrm>
              <a:off x="427099" y="456898"/>
              <a:ext cx="2281510" cy="2777827"/>
            </a:xfrm>
            <a:prstGeom prst="rect">
              <a:avLst/>
            </a:prstGeom>
            <a:noFill/>
          </p:spPr>
          <p:txBody>
            <a:bodyPr wrap="square" lIns="0" tIns="0" rIns="0" bIns="0" anchor="t">
              <a:spAutoFit/>
            </a:bodyPr>
            <a:lstStyle/>
            <a:p>
              <a:pPr marL="0" marR="0" lvl="0" indent="0" algn="l" defTabSz="457200" rtl="0" eaLnBrk="1" fontAlgn="auto" latinLnBrk="0" hangingPunct="1">
                <a:lnSpc>
                  <a:spcPct val="100000"/>
                </a:lnSpc>
                <a:spcBef>
                  <a:spcPts val="0"/>
                </a:spcBef>
                <a:spcAft>
                  <a:spcPts val="400"/>
                </a:spcAft>
                <a:buClrTx/>
                <a:buSzTx/>
                <a:buFontTx/>
                <a:buNone/>
                <a:tabLst/>
                <a:defRPr/>
              </a:pPr>
              <a:r>
                <a:rPr lang="en-US" sz="2400" b="1" dirty="0">
                  <a:solidFill>
                    <a:schemeClr val="tx2"/>
                  </a:solidFill>
                  <a:latin typeface="Rosatom" panose="020B0503040504020204" pitchFamily="34" charset="-52"/>
                  <a:ea typeface="Rosatom" panose="020B0503040504020204" pitchFamily="34" charset="-52"/>
                  <a:cs typeface="Arial" panose="020B0604020202020204" pitchFamily="34" charset="0"/>
                </a:rPr>
                <a:t>Held drills</a:t>
              </a:r>
              <a:endParaRPr kumimoji="0" lang="ru-RU" sz="2400" b="1" i="0" u="none" strike="noStrike" kern="1200" cap="none" spc="0" normalizeH="0" baseline="0" noProof="0" dirty="0">
                <a:ln>
                  <a:noFill/>
                </a:ln>
                <a:solidFill>
                  <a:schemeClr val="tx2"/>
                </a:solidFill>
                <a:effectLst/>
                <a:uLnTx/>
                <a:uFillTx/>
                <a:latin typeface="Rosatom" panose="020B0503040504020204" pitchFamily="34" charset="-52"/>
                <a:ea typeface="Rosatom" panose="020B0503040504020204" pitchFamily="34" charset="-52"/>
                <a:cs typeface="Arial" panose="020B0604020202020204" pitchFamily="34" charset="0"/>
              </a:endParaRPr>
            </a:p>
            <a:p>
              <a:pPr algn="just" defTabSz="457200">
                <a:spcAft>
                  <a:spcPts val="400"/>
                </a:spcAft>
                <a:defRPr/>
              </a:pPr>
              <a:r>
                <a:rPr lang="ru-RU" sz="1200" dirty="0">
                  <a:solidFill>
                    <a:srgbClr val="000000">
                      <a:lumMod val="75000"/>
                      <a:lumOff val="25000"/>
                    </a:srgbClr>
                  </a:solidFill>
                  <a:latin typeface="Rosatom" panose="020B0503040504020204" pitchFamily="34" charset="-52"/>
                  <a:ea typeface="Rosatom" panose="020B0503040504020204" pitchFamily="34" charset="-52"/>
                  <a:cs typeface="Arial" panose="020B0604020202020204" pitchFamily="34" charset="0"/>
                </a:rPr>
                <a:t>	</a:t>
              </a:r>
              <a:r>
                <a:rPr lang="en-US" sz="1200" dirty="0">
                  <a:solidFill>
                    <a:srgbClr val="000000">
                      <a:lumMod val="75000"/>
                      <a:lumOff val="25000"/>
                    </a:srgbClr>
                  </a:solidFill>
                  <a:latin typeface="Rosatom" panose="020B0503040504020204" pitchFamily="34" charset="-52"/>
                  <a:ea typeface="Rosatom" panose="020B0503040504020204" pitchFamily="34" charset="-52"/>
                  <a:cs typeface="Arial" panose="020B0604020202020204" pitchFamily="34" charset="0"/>
                </a:rPr>
                <a:t>In accordance with the WANO-MC Regional Crisis Center (hereinafter the RCC) operation plan for 2024 on</a:t>
              </a:r>
              <a:r>
                <a:rPr lang="ru-RU" sz="1200" dirty="0">
                  <a:solidFill>
                    <a:srgbClr val="000000">
                      <a:lumMod val="75000"/>
                      <a:lumOff val="25000"/>
                    </a:srgbClr>
                  </a:solidFill>
                  <a:latin typeface="Rosatom" panose="020B0503040504020204" pitchFamily="34" charset="-52"/>
                  <a:ea typeface="Rosatom" panose="020B0503040504020204" pitchFamily="34" charset="-52"/>
                  <a:cs typeface="Arial" panose="020B0604020202020204" pitchFamily="34" charset="0"/>
                </a:rPr>
                <a:t> 27.06.2024 </a:t>
              </a:r>
              <a:r>
                <a:rPr lang="en-US" sz="1200" dirty="0">
                  <a:solidFill>
                    <a:srgbClr val="000000">
                      <a:lumMod val="75000"/>
                      <a:lumOff val="25000"/>
                    </a:srgbClr>
                  </a:solidFill>
                  <a:latin typeface="Rosatom" panose="020B0503040504020204" pitchFamily="34" charset="-52"/>
                  <a:ea typeface="Rosatom" panose="020B0503040504020204" pitchFamily="34" charset="-52"/>
                  <a:cs typeface="Arial" panose="020B0604020202020204" pitchFamily="34" charset="0"/>
                </a:rPr>
                <a:t>a joint emergency response drill at Akkuyu NPP Republic of Turkiye was held with the participation of NPPER group</a:t>
              </a:r>
              <a:r>
                <a:rPr lang="ru-RU" sz="1200" dirty="0">
                  <a:solidFill>
                    <a:srgbClr val="000000">
                      <a:lumMod val="75000"/>
                      <a:lumOff val="25000"/>
                    </a:srgbClr>
                  </a:solidFill>
                  <a:latin typeface="Rosatom" panose="020B0503040504020204" pitchFamily="34" charset="-52"/>
                  <a:ea typeface="Rosatom" panose="020B0503040504020204" pitchFamily="34" charset="-52"/>
                  <a:cs typeface="Arial" panose="020B0604020202020204" pitchFamily="34" charset="0"/>
                </a:rPr>
                <a:t>.</a:t>
              </a:r>
            </a:p>
            <a:p>
              <a:pPr algn="just" defTabSz="457200">
                <a:spcAft>
                  <a:spcPts val="400"/>
                </a:spcAft>
                <a:defRPr/>
              </a:pPr>
              <a:r>
                <a:rPr lang="ru-RU" sz="1200" dirty="0">
                  <a:solidFill>
                    <a:srgbClr val="000000">
                      <a:lumMod val="75000"/>
                      <a:lumOff val="25000"/>
                    </a:srgbClr>
                  </a:solidFill>
                  <a:latin typeface="Rosatom" panose="020B0503040504020204" pitchFamily="34" charset="-52"/>
                  <a:ea typeface="Rosatom" panose="020B0503040504020204" pitchFamily="34" charset="-52"/>
                  <a:cs typeface="Arial" panose="020B0604020202020204" pitchFamily="34" charset="0"/>
                </a:rPr>
                <a:t>	</a:t>
              </a:r>
              <a:r>
                <a:rPr lang="en-US" sz="1200" dirty="0">
                  <a:solidFill>
                    <a:srgbClr val="000000">
                      <a:lumMod val="75000"/>
                      <a:lumOff val="25000"/>
                    </a:srgbClr>
                  </a:solidFill>
                  <a:latin typeface="Rosatom" panose="020B0503040504020204" pitchFamily="34" charset="-52"/>
                  <a:ea typeface="Rosatom" panose="020B0503040504020204" pitchFamily="34" charset="-52"/>
                  <a:cs typeface="Arial" panose="020B0604020202020204" pitchFamily="34" charset="0"/>
                </a:rPr>
                <a:t>The objectives of emergency response drills were directed at ensuring continuous interdepartmental interaction for providing technical and advisory support to the operator in accident conditions</a:t>
              </a:r>
              <a:r>
                <a:rPr lang="ru-RU" sz="1200" dirty="0">
                  <a:solidFill>
                    <a:srgbClr val="000000">
                      <a:lumMod val="75000"/>
                      <a:lumOff val="25000"/>
                    </a:srgbClr>
                  </a:solidFill>
                  <a:latin typeface="Rosatom" panose="020B0503040504020204" pitchFamily="34" charset="-52"/>
                  <a:ea typeface="Rosatom" panose="020B0503040504020204" pitchFamily="34" charset="-52"/>
                  <a:cs typeface="Arial" panose="020B0604020202020204" pitchFamily="34" charset="0"/>
                </a:rPr>
                <a:t>.</a:t>
              </a:r>
            </a:p>
            <a:p>
              <a:pPr algn="just" defTabSz="457200">
                <a:spcAft>
                  <a:spcPts val="400"/>
                </a:spcAft>
                <a:defRPr/>
              </a:pPr>
              <a:r>
                <a:rPr lang="ru-RU" sz="1200" dirty="0">
                  <a:solidFill>
                    <a:srgbClr val="000000">
                      <a:lumMod val="75000"/>
                      <a:lumOff val="25000"/>
                    </a:srgbClr>
                  </a:solidFill>
                  <a:latin typeface="Rosatom" panose="020B0503040504020204" pitchFamily="34" charset="-52"/>
                  <a:ea typeface="Rosatom" panose="020B0503040504020204" pitchFamily="34" charset="-52"/>
                  <a:cs typeface="Arial" panose="020B0604020202020204" pitchFamily="34" charset="0"/>
                </a:rPr>
                <a:t>	</a:t>
              </a:r>
              <a:r>
                <a:rPr lang="en-US" sz="1200" dirty="0">
                  <a:solidFill>
                    <a:srgbClr val="000000">
                      <a:lumMod val="75000"/>
                      <a:lumOff val="25000"/>
                    </a:srgbClr>
                  </a:solidFill>
                  <a:latin typeface="Rosatom" panose="020B0503040504020204" pitchFamily="34" charset="-52"/>
                  <a:ea typeface="Rosatom" panose="020B0503040504020204" pitchFamily="34" charset="-52"/>
                  <a:cs typeface="Arial" panose="020B0604020202020204" pitchFamily="34" charset="0"/>
                </a:rPr>
                <a:t>The following questions were worked-out during the emergency response drills</a:t>
              </a:r>
              <a:r>
                <a:rPr lang="ru-RU" sz="1200" dirty="0">
                  <a:solidFill>
                    <a:srgbClr val="000000">
                      <a:lumMod val="75000"/>
                      <a:lumOff val="25000"/>
                    </a:srgbClr>
                  </a:solidFill>
                  <a:latin typeface="Rosatom" panose="020B0503040504020204" pitchFamily="34" charset="-52"/>
                  <a:ea typeface="Rosatom" panose="020B0503040504020204" pitchFamily="34" charset="-52"/>
                  <a:cs typeface="Arial" panose="020B0604020202020204" pitchFamily="34" charset="0"/>
                </a:rPr>
                <a:t>:</a:t>
              </a:r>
            </a:p>
            <a:p>
              <a:pPr algn="just" defTabSz="457200">
                <a:spcAft>
                  <a:spcPts val="400"/>
                </a:spcAft>
                <a:defRPr/>
              </a:pPr>
              <a:r>
                <a:rPr lang="ru-RU" sz="1200" dirty="0">
                  <a:solidFill>
                    <a:srgbClr val="000000">
                      <a:lumMod val="75000"/>
                      <a:lumOff val="25000"/>
                    </a:srgbClr>
                  </a:solidFill>
                  <a:latin typeface="Rosatom" panose="020B0503040504020204" pitchFamily="34" charset="-52"/>
                  <a:ea typeface="Rosatom" panose="020B0503040504020204" pitchFamily="34" charset="-52"/>
                  <a:cs typeface="Arial" panose="020B0604020202020204" pitchFamily="34" charset="0"/>
                </a:rPr>
                <a:t>	– </a:t>
              </a:r>
              <a:r>
                <a:rPr lang="en-US" sz="1200" dirty="0">
                  <a:solidFill>
                    <a:srgbClr val="000000">
                      <a:lumMod val="75000"/>
                      <a:lumOff val="25000"/>
                    </a:srgbClr>
                  </a:solidFill>
                  <a:latin typeface="Rosatom" panose="020B0503040504020204" pitchFamily="34" charset="-52"/>
                  <a:ea typeface="Rosatom" panose="020B0503040504020204" pitchFamily="34" charset="-52"/>
                  <a:cs typeface="Arial" panose="020B0604020202020204" pitchFamily="34" charset="0"/>
                </a:rPr>
                <a:t>emergency response of the Akkuyu NPP operating personnel</a:t>
              </a:r>
              <a:r>
                <a:rPr lang="ru-RU" sz="1200" dirty="0">
                  <a:solidFill>
                    <a:srgbClr val="000000">
                      <a:lumMod val="75000"/>
                      <a:lumOff val="25000"/>
                    </a:srgbClr>
                  </a:solidFill>
                  <a:latin typeface="Rosatom" panose="020B0503040504020204" pitchFamily="34" charset="-52"/>
                  <a:ea typeface="Rosatom" panose="020B0503040504020204" pitchFamily="34" charset="-52"/>
                  <a:cs typeface="Arial" panose="020B0604020202020204" pitchFamily="34" charset="0"/>
                </a:rPr>
                <a:t>;</a:t>
              </a:r>
            </a:p>
            <a:p>
              <a:pPr algn="just" defTabSz="457200">
                <a:spcAft>
                  <a:spcPts val="400"/>
                </a:spcAft>
                <a:defRPr/>
              </a:pPr>
              <a:r>
                <a:rPr lang="ru-RU" sz="1200" dirty="0">
                  <a:solidFill>
                    <a:srgbClr val="000000">
                      <a:lumMod val="75000"/>
                      <a:lumOff val="25000"/>
                    </a:srgbClr>
                  </a:solidFill>
                  <a:latin typeface="Rosatom" panose="020B0503040504020204" pitchFamily="34" charset="-52"/>
                  <a:ea typeface="Rosatom" panose="020B0503040504020204" pitchFamily="34" charset="-52"/>
                  <a:cs typeface="Arial" panose="020B0604020202020204" pitchFamily="34" charset="0"/>
                </a:rPr>
                <a:t>	– </a:t>
              </a:r>
              <a:r>
                <a:rPr lang="en-US" sz="1200" dirty="0">
                  <a:solidFill>
                    <a:srgbClr val="000000">
                      <a:lumMod val="75000"/>
                      <a:lumOff val="25000"/>
                    </a:srgbClr>
                  </a:solidFill>
                  <a:latin typeface="Rosatom" panose="020B0503040504020204" pitchFamily="34" charset="-52"/>
                  <a:ea typeface="Rosatom" panose="020B0503040504020204" pitchFamily="34" charset="-52"/>
                  <a:cs typeface="Arial" panose="020B0604020202020204" pitchFamily="34" charset="0"/>
                </a:rPr>
                <a:t>actions of the</a:t>
              </a:r>
              <a:r>
                <a:rPr lang="ru-RU" sz="1200" dirty="0">
                  <a:solidFill>
                    <a:srgbClr val="000000">
                      <a:lumMod val="75000"/>
                      <a:lumOff val="25000"/>
                    </a:srgbClr>
                  </a:solidFill>
                  <a:latin typeface="Rosatom" panose="020B0503040504020204" pitchFamily="34" charset="-52"/>
                  <a:ea typeface="Rosatom" panose="020B0503040504020204" pitchFamily="34" charset="-52"/>
                  <a:cs typeface="Arial" panose="020B0604020202020204" pitchFamily="34" charset="0"/>
                </a:rPr>
                <a:t> </a:t>
              </a:r>
              <a:r>
                <a:rPr lang="en-US" sz="1200" dirty="0">
                  <a:solidFill>
                    <a:srgbClr val="000000">
                      <a:lumMod val="75000"/>
                      <a:lumOff val="25000"/>
                    </a:srgbClr>
                  </a:solidFill>
                  <a:latin typeface="Rosatom" panose="020B0503040504020204" pitchFamily="34" charset="-52"/>
                  <a:ea typeface="Rosatom" panose="020B0503040504020204" pitchFamily="34" charset="-52"/>
                  <a:cs typeface="Arial" panose="020B0604020202020204" pitchFamily="34" charset="0"/>
                </a:rPr>
                <a:t>supervisory personnel for working out the accident management strategy</a:t>
              </a:r>
              <a:r>
                <a:rPr lang="ru-RU" sz="1200" dirty="0">
                  <a:solidFill>
                    <a:srgbClr val="000000">
                      <a:lumMod val="75000"/>
                      <a:lumOff val="25000"/>
                    </a:srgbClr>
                  </a:solidFill>
                  <a:latin typeface="Rosatom" panose="020B0503040504020204" pitchFamily="34" charset="-52"/>
                  <a:ea typeface="Rosatom" panose="020B0503040504020204" pitchFamily="34" charset="-52"/>
                  <a:cs typeface="Arial" panose="020B0604020202020204" pitchFamily="34" charset="0"/>
                </a:rPr>
                <a:t>;</a:t>
              </a:r>
            </a:p>
            <a:p>
              <a:pPr algn="just" defTabSz="457200">
                <a:spcAft>
                  <a:spcPts val="400"/>
                </a:spcAft>
                <a:defRPr/>
              </a:pPr>
              <a:r>
                <a:rPr lang="ru-RU" sz="1200" dirty="0">
                  <a:solidFill>
                    <a:srgbClr val="000000">
                      <a:lumMod val="75000"/>
                      <a:lumOff val="25000"/>
                    </a:srgbClr>
                  </a:solidFill>
                  <a:latin typeface="Rosatom" panose="020B0503040504020204" pitchFamily="34" charset="-52"/>
                  <a:ea typeface="Rosatom" panose="020B0503040504020204" pitchFamily="34" charset="-52"/>
                  <a:cs typeface="Arial" panose="020B0604020202020204" pitchFamily="34" charset="0"/>
                </a:rPr>
                <a:t>	– </a:t>
              </a:r>
              <a:r>
                <a:rPr lang="en-US" sz="1200" dirty="0">
                  <a:solidFill>
                    <a:srgbClr val="000000">
                      <a:lumMod val="75000"/>
                      <a:lumOff val="25000"/>
                    </a:srgbClr>
                  </a:solidFill>
                  <a:latin typeface="Rosatom" panose="020B0503040504020204" pitchFamily="34" charset="-52"/>
                  <a:ea typeface="Rosatom" panose="020B0503040504020204" pitchFamily="34" charset="-52"/>
                  <a:cs typeface="Arial" panose="020B0604020202020204" pitchFamily="34" charset="0"/>
                </a:rPr>
                <a:t>interaction with WANO MC RCC and NPPER group on technical and advisory support of the emergency NPP</a:t>
              </a:r>
              <a:r>
                <a:rPr lang="ru-RU" sz="1200" dirty="0">
                  <a:solidFill>
                    <a:srgbClr val="000000">
                      <a:lumMod val="75000"/>
                      <a:lumOff val="25000"/>
                    </a:srgbClr>
                  </a:solidFill>
                  <a:latin typeface="Rosatom" panose="020B0503040504020204" pitchFamily="34" charset="-52"/>
                  <a:ea typeface="Rosatom" panose="020B0503040504020204" pitchFamily="34" charset="-52"/>
                  <a:cs typeface="Arial" panose="020B0604020202020204" pitchFamily="34" charset="0"/>
                </a:rPr>
                <a:t>.</a:t>
              </a:r>
            </a:p>
            <a:p>
              <a:pPr algn="just" defTabSz="457200">
                <a:spcAft>
                  <a:spcPts val="400"/>
                </a:spcAft>
                <a:defRPr/>
              </a:pPr>
              <a:r>
                <a:rPr lang="ru-RU" sz="1200" dirty="0">
                  <a:solidFill>
                    <a:srgbClr val="000000">
                      <a:lumMod val="75000"/>
                      <a:lumOff val="25000"/>
                    </a:srgbClr>
                  </a:solidFill>
                  <a:latin typeface="Rosatom" panose="020B0503040504020204" pitchFamily="34" charset="-52"/>
                  <a:ea typeface="Rosatom" panose="020B0503040504020204" pitchFamily="34" charset="-52"/>
                  <a:cs typeface="Arial" panose="020B0604020202020204" pitchFamily="34" charset="0"/>
                </a:rPr>
                <a:t>	</a:t>
              </a:r>
              <a:r>
                <a:rPr lang="en-US" sz="1200" dirty="0">
                  <a:solidFill>
                    <a:srgbClr val="000000">
                      <a:lumMod val="75000"/>
                      <a:lumOff val="25000"/>
                    </a:srgbClr>
                  </a:solidFill>
                  <a:latin typeface="Rosatom" panose="020B0503040504020204" pitchFamily="34" charset="-52"/>
                  <a:ea typeface="Rosatom" panose="020B0503040504020204" pitchFamily="34" charset="-52"/>
                  <a:cs typeface="Arial" panose="020B0604020202020204" pitchFamily="34" charset="0"/>
                </a:rPr>
                <a:t>The results of emergency response drills were approved, including by the experts of the Turkish Regulator</a:t>
              </a:r>
              <a:r>
                <a:rPr lang="ru-RU" sz="1200" dirty="0">
                  <a:solidFill>
                    <a:srgbClr val="000000">
                      <a:lumMod val="75000"/>
                      <a:lumOff val="25000"/>
                    </a:srgbClr>
                  </a:solidFill>
                  <a:latin typeface="Rosatom" panose="020B0503040504020204" pitchFamily="34" charset="-52"/>
                  <a:ea typeface="Rosatom" panose="020B0503040504020204" pitchFamily="34" charset="-52"/>
                  <a:cs typeface="Arial" panose="020B0604020202020204" pitchFamily="34" charset="0"/>
                </a:rPr>
                <a:t>.</a:t>
              </a:r>
            </a:p>
          </p:txBody>
        </p:sp>
      </p:grpSp>
      <p:pic>
        <p:nvPicPr>
          <p:cNvPr id="4" name="Рисунок 3"/>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717307" y="4009024"/>
            <a:ext cx="2380974" cy="1579001"/>
          </a:xfrm>
          <a:prstGeom prst="rect">
            <a:avLst/>
          </a:prstGeom>
        </p:spPr>
      </p:pic>
      <p:pic>
        <p:nvPicPr>
          <p:cNvPr id="5" name="Рисунок 4"/>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203269" y="4009024"/>
            <a:ext cx="2386752" cy="1579001"/>
          </a:xfrm>
          <a:prstGeom prst="rect">
            <a:avLst/>
          </a:prstGeom>
        </p:spPr>
      </p:pic>
      <p:pic>
        <p:nvPicPr>
          <p:cNvPr id="6" name="Рисунок 5"/>
          <p:cNvPicPr>
            <a:picLocks noChangeAspect="1"/>
          </p:cNvPicPr>
          <p:nvPr/>
        </p:nvPicPr>
        <p:blipFill>
          <a:blip r:embed="rId7" cstate="print"/>
          <a:stretch>
            <a:fillRect/>
          </a:stretch>
        </p:blipFill>
        <p:spPr>
          <a:xfrm>
            <a:off x="4192179" y="4009023"/>
            <a:ext cx="2420140" cy="1579001"/>
          </a:xfrm>
          <a:prstGeom prst="rect">
            <a:avLst/>
          </a:prstGeom>
        </p:spPr>
      </p:pic>
      <p:pic>
        <p:nvPicPr>
          <p:cNvPr id="10" name="Рисунок 9"/>
          <p:cNvPicPr>
            <a:picLocks noChangeAspect="1"/>
          </p:cNvPicPr>
          <p:nvPr/>
        </p:nvPicPr>
        <p:blipFill>
          <a:blip r:embed="rId8" cstate="print"/>
          <a:stretch>
            <a:fillRect/>
          </a:stretch>
        </p:blipFill>
        <p:spPr>
          <a:xfrm>
            <a:off x="1601229" y="4983201"/>
            <a:ext cx="2414225" cy="1609483"/>
          </a:xfrm>
          <a:prstGeom prst="rect">
            <a:avLst/>
          </a:prstGeom>
        </p:spPr>
      </p:pic>
      <p:sp>
        <p:nvSpPr>
          <p:cNvPr id="20" name="Прямоугольник 19"/>
          <p:cNvSpPr/>
          <p:nvPr/>
        </p:nvSpPr>
        <p:spPr>
          <a:xfrm>
            <a:off x="11307556" y="6347012"/>
            <a:ext cx="457200" cy="510988"/>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2</a:t>
            </a:r>
            <a:r>
              <a:rPr lang="en-US" dirty="0"/>
              <a:t>0</a:t>
            </a:r>
            <a:endParaRPr lang="ru-RU" dirty="0"/>
          </a:p>
        </p:txBody>
      </p:sp>
    </p:spTree>
    <p:extLst>
      <p:ext uri="{BB962C8B-B14F-4D97-AF65-F5344CB8AC3E}">
        <p14:creationId xmlns:p14="http://schemas.microsoft.com/office/powerpoint/2010/main" val="36994094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611635" y="193560"/>
            <a:ext cx="4215691" cy="828415"/>
          </a:xfrm>
        </p:spPr>
        <p:txBody>
          <a:bodyPr/>
          <a:lstStyle/>
          <a:p>
            <a:pPr algn="ctr"/>
            <a:r>
              <a:rPr lang="en-US" dirty="0">
                <a:solidFill>
                  <a:schemeClr val="bg2"/>
                </a:solidFill>
                <a:latin typeface="Rosatom" panose="020B0503040504020204" pitchFamily="34" charset="-52"/>
                <a:ea typeface="Rosatom" panose="020B0503040504020204" pitchFamily="34" charset="-52"/>
                <a:cs typeface="Arial" panose="020B0604020202020204" pitchFamily="34" charset="0"/>
              </a:rPr>
              <a:t>Scheduled drills</a:t>
            </a:r>
            <a:br>
              <a:rPr lang="ru-RU" dirty="0">
                <a:solidFill>
                  <a:schemeClr val="bg2"/>
                </a:solidFill>
                <a:latin typeface="Rosatom" panose="020B0503040504020204" pitchFamily="34" charset="-52"/>
                <a:ea typeface="Rosatom" panose="020B0503040504020204" pitchFamily="34" charset="-52"/>
                <a:cs typeface="Arial" panose="020B0604020202020204" pitchFamily="34" charset="0"/>
              </a:rPr>
            </a:br>
            <a:endParaRPr lang="ru-RU" dirty="0"/>
          </a:p>
        </p:txBody>
      </p:sp>
      <p:grpSp>
        <p:nvGrpSpPr>
          <p:cNvPr id="4" name="Группа 69">
            <a:extLst>
              <a:ext uri="{FF2B5EF4-FFF2-40B4-BE49-F238E27FC236}">
                <a16:creationId xmlns:a16="http://schemas.microsoft.com/office/drawing/2014/main" id="{DAE54B01-53C3-B849-AD9E-1FC6B91B94F9}"/>
              </a:ext>
            </a:extLst>
          </p:cNvPr>
          <p:cNvGrpSpPr/>
          <p:nvPr/>
        </p:nvGrpSpPr>
        <p:grpSpPr>
          <a:xfrm>
            <a:off x="3729319" y="1021976"/>
            <a:ext cx="8019770" cy="3056966"/>
            <a:chOff x="396348" y="-71305"/>
            <a:chExt cx="3207913" cy="3842437"/>
          </a:xfrm>
        </p:grpSpPr>
        <p:cxnSp>
          <p:nvCxnSpPr>
            <p:cNvPr id="5" name="Прямая соединительная линия 8">
              <a:extLst>
                <a:ext uri="{FF2B5EF4-FFF2-40B4-BE49-F238E27FC236}">
                  <a16:creationId xmlns:a16="http://schemas.microsoft.com/office/drawing/2014/main" id="{B34B564E-311B-6F4B-B74B-DBD6A0ADFC2C}"/>
                </a:ext>
              </a:extLst>
            </p:cNvPr>
            <p:cNvCxnSpPr>
              <a:cxnSpLocks/>
            </p:cNvCxnSpPr>
            <p:nvPr/>
          </p:nvCxnSpPr>
          <p:spPr>
            <a:xfrm>
              <a:off x="396348" y="-71305"/>
              <a:ext cx="3586" cy="3842437"/>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sp>
          <p:nvSpPr>
            <p:cNvPr id="6" name="Прямоугольник 25">
              <a:extLst>
                <a:ext uri="{FF2B5EF4-FFF2-40B4-BE49-F238E27FC236}">
                  <a16:creationId xmlns:a16="http://schemas.microsoft.com/office/drawing/2014/main" id="{98C36F12-2F9F-4F4A-915D-BAF952D3AA1E}"/>
                </a:ext>
              </a:extLst>
            </p:cNvPr>
            <p:cNvSpPr/>
            <p:nvPr/>
          </p:nvSpPr>
          <p:spPr>
            <a:xfrm>
              <a:off x="576265" y="-28918"/>
              <a:ext cx="3027996" cy="3791209"/>
            </a:xfrm>
            <a:prstGeom prst="rect">
              <a:avLst/>
            </a:prstGeom>
            <a:noFill/>
          </p:spPr>
          <p:txBody>
            <a:bodyPr wrap="square" lIns="0" tIns="0" rIns="0" bIns="0" anchor="ctr">
              <a:spAutoFit/>
            </a:bodyPr>
            <a:lstStyle/>
            <a:p>
              <a:pPr lvl="0" algn="just" defTabSz="447675"/>
              <a:r>
                <a:rPr lang="ru-RU" sz="1400" dirty="0"/>
                <a:t>	</a:t>
              </a:r>
              <a:r>
                <a:rPr lang="en-US" sz="1400" dirty="0"/>
                <a:t>To the satisfaction of the “Regulation on response services to natural calamities and emergencies”</a:t>
              </a:r>
              <a:r>
                <a:rPr lang="ru-RU" sz="1400" dirty="0"/>
                <a:t> (</a:t>
              </a:r>
              <a:r>
                <a:rPr lang="en-US" sz="1400" dirty="0"/>
                <a:t>Official Gazette No. 5211 dated</a:t>
              </a:r>
              <a:r>
                <a:rPr lang="ru-RU" sz="1400" dirty="0"/>
                <a:t> 23.02.2022), </a:t>
              </a:r>
              <a:r>
                <a:rPr lang="en-US" sz="1400" dirty="0"/>
                <a:t>“Action plan for protection of personnel in the event of accident at Akkuyu NPP</a:t>
              </a:r>
              <a:r>
                <a:rPr lang="ru-RU" sz="1400" dirty="0"/>
                <a:t> AKU.0&amp;&amp;&amp;&amp;.BW-CT-03.EPR.BS.0005, </a:t>
              </a:r>
              <a:r>
                <a:rPr lang="en-US" sz="1400" dirty="0"/>
                <a:t>“Regulation of actions on execution of preventive actions during threat of emergency occurrence at the Akkuyu NPP caused by adverse natural events”</a:t>
              </a:r>
              <a:r>
                <a:rPr lang="ru-RU" sz="1400" dirty="0"/>
                <a:t> EPR.RG.CT-03/15, </a:t>
              </a:r>
              <a:r>
                <a:rPr lang="en-US" sz="1400" dirty="0"/>
                <a:t>for enrichment of knowledge and skills of personnel on actions during emergency occurrence at the Akkuyu NPP</a:t>
              </a:r>
              <a:r>
                <a:rPr lang="ru-RU" sz="1400" dirty="0"/>
                <a:t>, </a:t>
              </a:r>
              <a:r>
                <a:rPr lang="en-US" sz="1400" dirty="0"/>
                <a:t>working-out of the interaction with the state disaster and emergency management authorities </a:t>
              </a:r>
              <a:r>
                <a:rPr lang="ru-RU" sz="1400" dirty="0"/>
                <a:t>(AFAD) </a:t>
              </a:r>
              <a:r>
                <a:rPr lang="en-US" sz="1400" dirty="0"/>
                <a:t>engaged for emergency response at Akkuyu NPP the holding of emergency response drills has been scheduled with the NPP emergency services, search and rescue team of the Akkuyu NPP emergency response service and AFAD subdivisions for emergency response at Akkuyu NPP</a:t>
              </a:r>
              <a:r>
                <a:rPr lang="ru-RU" sz="1400" dirty="0"/>
                <a:t> 28.11.2024.</a:t>
              </a:r>
            </a:p>
            <a:p>
              <a:pPr lvl="0" algn="just" defTabSz="447675"/>
              <a:r>
                <a:rPr lang="ru-RU" sz="1400" dirty="0"/>
                <a:t>	</a:t>
              </a:r>
              <a:r>
                <a:rPr lang="en-US" sz="1400" dirty="0"/>
                <a:t>Currently, the Plan for holding emergency response drills has been approved by order of the Chief Executive Officer</a:t>
              </a:r>
              <a:r>
                <a:rPr lang="ru-RU" sz="1400" dirty="0"/>
                <a:t>. </a:t>
              </a:r>
              <a:r>
                <a:rPr lang="en-US" sz="1400" dirty="0"/>
                <a:t>The training of personnel and preparation of technical facilities are in progress</a:t>
              </a:r>
              <a:r>
                <a:rPr lang="ru-RU" sz="1400" dirty="0"/>
                <a:t>.</a:t>
              </a:r>
            </a:p>
          </p:txBody>
        </p:sp>
      </p:grpSp>
      <p:grpSp>
        <p:nvGrpSpPr>
          <p:cNvPr id="7" name="Group 8">
            <a:extLst>
              <a:ext uri="{FF2B5EF4-FFF2-40B4-BE49-F238E27FC236}">
                <a16:creationId xmlns:a16="http://schemas.microsoft.com/office/drawing/2014/main" id="{BFEE4B6B-EDA2-FD4B-AC06-2FBE8D98D7C4}"/>
              </a:ext>
            </a:extLst>
          </p:cNvPr>
          <p:cNvGrpSpPr/>
          <p:nvPr/>
        </p:nvGrpSpPr>
        <p:grpSpPr>
          <a:xfrm>
            <a:off x="0" y="802171"/>
            <a:ext cx="3619500" cy="4333709"/>
            <a:chOff x="0" y="992671"/>
            <a:chExt cx="4038602" cy="5412408"/>
          </a:xfrm>
        </p:grpSpPr>
        <p:sp>
          <p:nvSpPr>
            <p:cNvPr id="8" name="Freeform: Shape 32">
              <a:extLst>
                <a:ext uri="{FF2B5EF4-FFF2-40B4-BE49-F238E27FC236}">
                  <a16:creationId xmlns:a16="http://schemas.microsoft.com/office/drawing/2014/main" id="{E69C37C8-87BF-D94C-9334-8D7369E37433}"/>
                </a:ext>
              </a:extLst>
            </p:cNvPr>
            <p:cNvSpPr/>
            <p:nvPr/>
          </p:nvSpPr>
          <p:spPr>
            <a:xfrm flipH="1">
              <a:off x="1" y="992671"/>
              <a:ext cx="4038601" cy="5412408"/>
            </a:xfrm>
            <a:custGeom>
              <a:avLst/>
              <a:gdLst>
                <a:gd name="connsiteX0" fmla="*/ 2706205 w 4038601"/>
                <a:gd name="connsiteY0" fmla="*/ 0 h 5412408"/>
                <a:gd name="connsiteX1" fmla="*/ 0 w 4038601"/>
                <a:gd name="connsiteY1" fmla="*/ 2706204 h 5412408"/>
                <a:gd name="connsiteX2" fmla="*/ 2706205 w 4038601"/>
                <a:gd name="connsiteY2" fmla="*/ 5412408 h 5412408"/>
                <a:gd name="connsiteX3" fmla="*/ 3996143 w 4038601"/>
                <a:gd name="connsiteY3" fmla="*/ 5085784 h 5412408"/>
                <a:gd name="connsiteX4" fmla="*/ 4038601 w 4038601"/>
                <a:gd name="connsiteY4" fmla="*/ 5059990 h 5412408"/>
                <a:gd name="connsiteX5" fmla="*/ 4038601 w 4038601"/>
                <a:gd name="connsiteY5" fmla="*/ 352418 h 5412408"/>
                <a:gd name="connsiteX6" fmla="*/ 3996143 w 4038601"/>
                <a:gd name="connsiteY6" fmla="*/ 326624 h 5412408"/>
                <a:gd name="connsiteX7" fmla="*/ 2706205 w 4038601"/>
                <a:gd name="connsiteY7" fmla="*/ 0 h 5412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8601" h="5412408">
                  <a:moveTo>
                    <a:pt x="2706205" y="0"/>
                  </a:moveTo>
                  <a:cubicBezTo>
                    <a:pt x="1211609" y="0"/>
                    <a:pt x="0" y="1211609"/>
                    <a:pt x="0" y="2706204"/>
                  </a:cubicBezTo>
                  <a:cubicBezTo>
                    <a:pt x="0" y="4200799"/>
                    <a:pt x="1211609" y="5412408"/>
                    <a:pt x="2706205" y="5412408"/>
                  </a:cubicBezTo>
                  <a:cubicBezTo>
                    <a:pt x="3173266" y="5412408"/>
                    <a:pt x="3612692" y="5294087"/>
                    <a:pt x="3996143" y="5085784"/>
                  </a:cubicBezTo>
                  <a:lnTo>
                    <a:pt x="4038601" y="5059990"/>
                  </a:lnTo>
                  <a:lnTo>
                    <a:pt x="4038601" y="352418"/>
                  </a:lnTo>
                  <a:lnTo>
                    <a:pt x="3996143" y="326624"/>
                  </a:lnTo>
                  <a:cubicBezTo>
                    <a:pt x="3612692" y="118321"/>
                    <a:pt x="3173266" y="0"/>
                    <a:pt x="2706205" y="0"/>
                  </a:cubicBezTo>
                  <a:close/>
                </a:path>
              </a:pathLst>
            </a:custGeom>
            <a:solidFill>
              <a:schemeClr val="bg1"/>
            </a:solidFill>
            <a:ln w="9525" cap="rnd">
              <a:solidFill>
                <a:schemeClr val="tx2">
                  <a:alpha val="50000"/>
                </a:schemeClr>
              </a:solidFill>
              <a:prstDash val="sysDash"/>
            </a:ln>
            <a:effectLst/>
          </p:spPr>
          <p:txBody>
            <a:bodyPr wrap="square" lIns="0" rtlCol="0"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dirty="0">
                <a:ln>
                  <a:noFill/>
                </a:ln>
                <a:solidFill>
                  <a:srgbClr val="000000"/>
                </a:solidFill>
                <a:effectLst/>
                <a:uLnTx/>
                <a:uFillTx/>
                <a:latin typeface="Rosatom" panose="020B0503040504020204" pitchFamily="34" charset="-52"/>
                <a:ea typeface="Rosatom" panose="020B0503040504020204" pitchFamily="34" charset="-52"/>
              </a:endParaRPr>
            </a:p>
          </p:txBody>
        </p:sp>
        <p:sp>
          <p:nvSpPr>
            <p:cNvPr id="9" name="Freeform: Shape 34">
              <a:extLst>
                <a:ext uri="{FF2B5EF4-FFF2-40B4-BE49-F238E27FC236}">
                  <a16:creationId xmlns:a16="http://schemas.microsoft.com/office/drawing/2014/main" id="{F66AB2EA-1F0E-D64E-A22C-18052B2D4DA4}"/>
                </a:ext>
              </a:extLst>
            </p:cNvPr>
            <p:cNvSpPr/>
            <p:nvPr/>
          </p:nvSpPr>
          <p:spPr>
            <a:xfrm flipH="1">
              <a:off x="0" y="1497102"/>
              <a:ext cx="3534170" cy="4403546"/>
            </a:xfrm>
            <a:custGeom>
              <a:avLst/>
              <a:gdLst>
                <a:gd name="connsiteX0" fmla="*/ 2201774 w 3534170"/>
                <a:gd name="connsiteY0" fmla="*/ 0 h 4403546"/>
                <a:gd name="connsiteX1" fmla="*/ 0 w 3534170"/>
                <a:gd name="connsiteY1" fmla="*/ 2201773 h 4403546"/>
                <a:gd name="connsiteX2" fmla="*/ 2201774 w 3534170"/>
                <a:gd name="connsiteY2" fmla="*/ 4403546 h 4403546"/>
                <a:gd name="connsiteX3" fmla="*/ 3432807 w 3534170"/>
                <a:gd name="connsiteY3" fmla="*/ 4027518 h 4403546"/>
                <a:gd name="connsiteX4" fmla="*/ 3534170 w 3534170"/>
                <a:gd name="connsiteY4" fmla="*/ 3951720 h 4403546"/>
                <a:gd name="connsiteX5" fmla="*/ 3534170 w 3534170"/>
                <a:gd name="connsiteY5" fmla="*/ 451826 h 4403546"/>
                <a:gd name="connsiteX6" fmla="*/ 3432807 w 3534170"/>
                <a:gd name="connsiteY6" fmla="*/ 376028 h 4403546"/>
                <a:gd name="connsiteX7" fmla="*/ 2201774 w 3534170"/>
                <a:gd name="connsiteY7" fmla="*/ 0 h 4403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34170" h="4403546">
                  <a:moveTo>
                    <a:pt x="2201774" y="0"/>
                  </a:moveTo>
                  <a:cubicBezTo>
                    <a:pt x="985768" y="0"/>
                    <a:pt x="0" y="985767"/>
                    <a:pt x="0" y="2201773"/>
                  </a:cubicBezTo>
                  <a:cubicBezTo>
                    <a:pt x="0" y="3417779"/>
                    <a:pt x="985768" y="4403546"/>
                    <a:pt x="2201774" y="4403546"/>
                  </a:cubicBezTo>
                  <a:cubicBezTo>
                    <a:pt x="2657776" y="4403546"/>
                    <a:pt x="3081401" y="4264923"/>
                    <a:pt x="3432807" y="4027518"/>
                  </a:cubicBezTo>
                  <a:lnTo>
                    <a:pt x="3534170" y="3951720"/>
                  </a:lnTo>
                  <a:lnTo>
                    <a:pt x="3534170" y="451826"/>
                  </a:lnTo>
                  <a:lnTo>
                    <a:pt x="3432807" y="376028"/>
                  </a:lnTo>
                  <a:cubicBezTo>
                    <a:pt x="3081401" y="138624"/>
                    <a:pt x="2657776" y="0"/>
                    <a:pt x="2201774" y="0"/>
                  </a:cubicBezTo>
                  <a:close/>
                </a:path>
              </a:pathLst>
            </a:custGeom>
            <a:solidFill>
              <a:schemeClr val="bg1"/>
            </a:solidFill>
            <a:ln w="9525" cap="rnd">
              <a:solidFill>
                <a:schemeClr val="bg2">
                  <a:alpha val="50000"/>
                </a:schemeClr>
              </a:solidFill>
              <a:prstDash val="sysDash"/>
            </a:ln>
            <a:effectLst/>
          </p:spPr>
          <p:txBody>
            <a:bodyPr wrap="square" lIns="0" rtlCol="0"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dirty="0">
                <a:ln>
                  <a:noFill/>
                </a:ln>
                <a:solidFill>
                  <a:srgbClr val="000000"/>
                </a:solidFill>
                <a:effectLst/>
                <a:uLnTx/>
                <a:uFillTx/>
                <a:latin typeface="Rosatom" panose="020B0503040504020204" pitchFamily="34" charset="-52"/>
                <a:ea typeface="Rosatom" panose="020B0503040504020204" pitchFamily="34" charset="-52"/>
              </a:endParaRPr>
            </a:p>
          </p:txBody>
        </p:sp>
        <p:sp>
          <p:nvSpPr>
            <p:cNvPr id="10" name="Freeform: Shape 36">
              <a:extLst>
                <a:ext uri="{FF2B5EF4-FFF2-40B4-BE49-F238E27FC236}">
                  <a16:creationId xmlns:a16="http://schemas.microsoft.com/office/drawing/2014/main" id="{420CF3BD-E976-AC48-811C-E59D247F81FC}"/>
                </a:ext>
              </a:extLst>
            </p:cNvPr>
            <p:cNvSpPr/>
            <p:nvPr/>
          </p:nvSpPr>
          <p:spPr>
            <a:xfrm flipH="1">
              <a:off x="0" y="2049247"/>
              <a:ext cx="2982024" cy="3299254"/>
            </a:xfrm>
            <a:custGeom>
              <a:avLst/>
              <a:gdLst>
                <a:gd name="connsiteX0" fmla="*/ 1649627 w 2982024"/>
                <a:gd name="connsiteY0" fmla="*/ 0 h 3299254"/>
                <a:gd name="connsiteX1" fmla="*/ 0 w 2982024"/>
                <a:gd name="connsiteY1" fmla="*/ 1649627 h 3299254"/>
                <a:gd name="connsiteX2" fmla="*/ 1649627 w 2982024"/>
                <a:gd name="connsiteY2" fmla="*/ 3299254 h 3299254"/>
                <a:gd name="connsiteX3" fmla="*/ 2922559 w 2982024"/>
                <a:gd name="connsiteY3" fmla="*/ 2698943 h 3299254"/>
                <a:gd name="connsiteX4" fmla="*/ 2982024 w 2982024"/>
                <a:gd name="connsiteY4" fmla="*/ 2619423 h 3299254"/>
                <a:gd name="connsiteX5" fmla="*/ 2982024 w 2982024"/>
                <a:gd name="connsiteY5" fmla="*/ 679832 h 3299254"/>
                <a:gd name="connsiteX6" fmla="*/ 2922559 w 2982024"/>
                <a:gd name="connsiteY6" fmla="*/ 600311 h 3299254"/>
                <a:gd name="connsiteX7" fmla="*/ 1649627 w 2982024"/>
                <a:gd name="connsiteY7" fmla="*/ 0 h 3299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82024" h="3299254">
                  <a:moveTo>
                    <a:pt x="1649627" y="0"/>
                  </a:moveTo>
                  <a:cubicBezTo>
                    <a:pt x="738563" y="0"/>
                    <a:pt x="0" y="738563"/>
                    <a:pt x="0" y="1649627"/>
                  </a:cubicBezTo>
                  <a:cubicBezTo>
                    <a:pt x="0" y="2560691"/>
                    <a:pt x="738563" y="3299254"/>
                    <a:pt x="1649627" y="3299254"/>
                  </a:cubicBezTo>
                  <a:cubicBezTo>
                    <a:pt x="2162100" y="3299254"/>
                    <a:pt x="2619994" y="3065568"/>
                    <a:pt x="2922559" y="2698943"/>
                  </a:cubicBezTo>
                  <a:lnTo>
                    <a:pt x="2982024" y="2619423"/>
                  </a:lnTo>
                  <a:lnTo>
                    <a:pt x="2982024" y="679832"/>
                  </a:lnTo>
                  <a:lnTo>
                    <a:pt x="2922559" y="600311"/>
                  </a:lnTo>
                  <a:cubicBezTo>
                    <a:pt x="2619994" y="233686"/>
                    <a:pt x="2162100" y="0"/>
                    <a:pt x="1649627" y="0"/>
                  </a:cubicBezTo>
                  <a:close/>
                </a:path>
              </a:pathLst>
            </a:custGeom>
            <a:solidFill>
              <a:schemeClr val="bg1"/>
            </a:solidFill>
            <a:ln w="9525" cap="rnd">
              <a:solidFill>
                <a:schemeClr val="accent1">
                  <a:alpha val="50000"/>
                </a:schemeClr>
              </a:solidFill>
              <a:prstDash val="sysDash"/>
            </a:ln>
            <a:effectLst/>
          </p:spPr>
          <p:txBody>
            <a:bodyPr wrap="square" lIns="0" rtlCol="0"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dirty="0">
                <a:ln>
                  <a:noFill/>
                </a:ln>
                <a:solidFill>
                  <a:srgbClr val="000000"/>
                </a:solidFill>
                <a:effectLst/>
                <a:uLnTx/>
                <a:uFillTx/>
                <a:latin typeface="Rosatom" panose="020B0503040504020204" pitchFamily="34" charset="-52"/>
                <a:ea typeface="Rosatom" panose="020B0503040504020204" pitchFamily="34" charset="-52"/>
              </a:endParaRPr>
            </a:p>
          </p:txBody>
        </p:sp>
        <p:sp>
          <p:nvSpPr>
            <p:cNvPr id="11" name="Овал 59">
              <a:extLst>
                <a:ext uri="{FF2B5EF4-FFF2-40B4-BE49-F238E27FC236}">
                  <a16:creationId xmlns:a16="http://schemas.microsoft.com/office/drawing/2014/main" id="{FFB1A9D5-AAC2-0145-BF1F-58A43CE60DC0}"/>
                </a:ext>
              </a:extLst>
            </p:cNvPr>
            <p:cNvSpPr/>
            <p:nvPr/>
          </p:nvSpPr>
          <p:spPr>
            <a:xfrm flipH="1">
              <a:off x="3653745" y="2314575"/>
              <a:ext cx="86379" cy="92236"/>
            </a:xfrm>
            <a:prstGeom prst="ellipse">
              <a:avLst/>
            </a:prstGeom>
            <a:solidFill>
              <a:schemeClr val="tx2"/>
            </a:solidFill>
            <a:ln w="28575">
              <a:noFill/>
            </a:ln>
          </p:spPr>
          <p:txBody>
            <a:bodyPr rot="0" spcFirstLastPara="0" vertOverflow="overflow" horzOverflow="overflow" vert="horz" wrap="square" lIns="0" tIns="45720" rIns="91440" bIns="45720" numCol="1" spcCol="0" rtlCol="0" fromWordArt="0" anchor="ctr"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dirty="0">
                <a:ln>
                  <a:noFill/>
                </a:ln>
                <a:solidFill>
                  <a:srgbClr val="000000"/>
                </a:solidFill>
                <a:effectLst/>
                <a:uLnTx/>
                <a:uFillTx/>
                <a:latin typeface="Rosatom" panose="020B0503040504020204" pitchFamily="34" charset="-52"/>
                <a:ea typeface="Rosatom" panose="020B0503040504020204" pitchFamily="34" charset="-52"/>
              </a:endParaRPr>
            </a:p>
          </p:txBody>
        </p:sp>
        <p:sp>
          <p:nvSpPr>
            <p:cNvPr id="12" name="Овал 59">
              <a:extLst>
                <a:ext uri="{FF2B5EF4-FFF2-40B4-BE49-F238E27FC236}">
                  <a16:creationId xmlns:a16="http://schemas.microsoft.com/office/drawing/2014/main" id="{60E71BE1-87F4-374C-94EF-D6A9AE63BB60}"/>
                </a:ext>
              </a:extLst>
            </p:cNvPr>
            <p:cNvSpPr/>
            <p:nvPr/>
          </p:nvSpPr>
          <p:spPr>
            <a:xfrm flipH="1">
              <a:off x="3493350" y="3675246"/>
              <a:ext cx="86379" cy="92236"/>
            </a:xfrm>
            <a:prstGeom prst="ellipse">
              <a:avLst/>
            </a:prstGeom>
            <a:solidFill>
              <a:schemeClr val="bg2"/>
            </a:solidFill>
            <a:ln w="28575">
              <a:noFill/>
            </a:ln>
          </p:spPr>
          <p:txBody>
            <a:bodyPr rot="0" spcFirstLastPara="0" vertOverflow="overflow" horzOverflow="overflow" vert="horz" wrap="square" lIns="0" tIns="45720" rIns="91440" bIns="45720" numCol="1" spcCol="0" rtlCol="0" fromWordArt="0" anchor="ctr"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dirty="0">
                <a:ln>
                  <a:noFill/>
                </a:ln>
                <a:solidFill>
                  <a:srgbClr val="000000"/>
                </a:solidFill>
                <a:effectLst/>
                <a:uLnTx/>
                <a:uFillTx/>
                <a:latin typeface="Rosatom" panose="020B0503040504020204" pitchFamily="34" charset="-52"/>
                <a:ea typeface="Rosatom" panose="020B0503040504020204" pitchFamily="34" charset="-52"/>
              </a:endParaRPr>
            </a:p>
          </p:txBody>
        </p:sp>
        <p:pic>
          <p:nvPicPr>
            <p:cNvPr id="13" name="Graphic 29">
              <a:extLst>
                <a:ext uri="{FF2B5EF4-FFF2-40B4-BE49-F238E27FC236}">
                  <a16:creationId xmlns:a16="http://schemas.microsoft.com/office/drawing/2014/main" id="{667873A1-B263-9748-A6FD-3F5157E8CEC6}"/>
                </a:ext>
              </a:extLst>
            </p:cNvPr>
            <p:cNvPicPr>
              <a:picLocks noChangeAspect="1"/>
            </p:cNvPicPr>
            <p:nvPr/>
          </p:nvPicPr>
          <p:blipFill>
            <a:blip r:embed="rId3" cstate="print">
              <a:extLst>
                <a:ext uri="{96DAC541-7B7A-43D3-8B79-37D633B846F1}">
                  <asvg:svgBlip xmlns:asvg="http://schemas.microsoft.com/office/drawing/2016/SVG/main" r:embed="rId4"/>
                </a:ext>
              </a:extLst>
            </a:blip>
            <a:stretch>
              <a:fillRect/>
            </a:stretch>
          </p:blipFill>
          <p:spPr>
            <a:xfrm>
              <a:off x="232742" y="2599227"/>
              <a:ext cx="2199308" cy="2199298"/>
            </a:xfrm>
            <a:prstGeom prst="rect">
              <a:avLst/>
            </a:prstGeom>
          </p:spPr>
        </p:pic>
      </p:grpSp>
      <p:pic>
        <p:nvPicPr>
          <p:cNvPr id="14" name="Рисунок 13"/>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527332" y="4731983"/>
            <a:ext cx="1397000" cy="1932456"/>
          </a:xfrm>
          <a:prstGeom prst="rect">
            <a:avLst/>
          </a:prstGeom>
        </p:spPr>
      </p:pic>
      <p:pic>
        <p:nvPicPr>
          <p:cNvPr id="15" name="Рисунок 14"/>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551965" y="4731982"/>
            <a:ext cx="2672798" cy="1932456"/>
          </a:xfrm>
          <a:prstGeom prst="rect">
            <a:avLst/>
          </a:prstGeom>
        </p:spPr>
      </p:pic>
      <p:pic>
        <p:nvPicPr>
          <p:cNvPr id="16" name="Рисунок 15"/>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068596" y="4731982"/>
            <a:ext cx="1449342" cy="1932456"/>
          </a:xfrm>
          <a:prstGeom prst="rect">
            <a:avLst/>
          </a:prstGeom>
        </p:spPr>
      </p:pic>
      <p:pic>
        <p:nvPicPr>
          <p:cNvPr id="17" name="Рисунок 16"/>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4778859" y="4731982"/>
            <a:ext cx="1449342" cy="1932456"/>
          </a:xfrm>
          <a:prstGeom prst="rect">
            <a:avLst/>
          </a:prstGeom>
        </p:spPr>
      </p:pic>
      <p:sp>
        <p:nvSpPr>
          <p:cNvPr id="18" name="Прямоугольник 17"/>
          <p:cNvSpPr/>
          <p:nvPr/>
        </p:nvSpPr>
        <p:spPr>
          <a:xfrm>
            <a:off x="11307556" y="6347012"/>
            <a:ext cx="457200" cy="510988"/>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2</a:t>
            </a:r>
            <a:r>
              <a:rPr lang="en-US" dirty="0"/>
              <a:t>1</a:t>
            </a:r>
            <a:endParaRPr lang="ru-RU" dirty="0"/>
          </a:p>
        </p:txBody>
      </p:sp>
    </p:spTree>
    <p:extLst>
      <p:ext uri="{BB962C8B-B14F-4D97-AF65-F5344CB8AC3E}">
        <p14:creationId xmlns:p14="http://schemas.microsoft.com/office/powerpoint/2010/main" val="3586291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p:cNvSpPr>
            <a:spLocks noGrp="1"/>
          </p:cNvSpPr>
          <p:nvPr>
            <p:ph type="body" sz="quarter" idx="11"/>
          </p:nvPr>
        </p:nvSpPr>
        <p:spPr>
          <a:xfrm>
            <a:off x="442913" y="1981201"/>
            <a:ext cx="9437687" cy="1999593"/>
          </a:xfrm>
        </p:spPr>
        <p:txBody>
          <a:bodyPr/>
          <a:lstStyle/>
          <a:p>
            <a:r>
              <a:rPr lang="en-US" dirty="0"/>
              <a:t>Thank you for your attention</a:t>
            </a:r>
            <a:r>
              <a:rPr lang="ru-RU" dirty="0"/>
              <a:t>!</a:t>
            </a:r>
          </a:p>
          <a:p>
            <a:endParaRPr lang="ru-RU" dirty="0"/>
          </a:p>
        </p:txBody>
      </p:sp>
      <p:sp>
        <p:nvSpPr>
          <p:cNvPr id="4" name="Текст 3"/>
          <p:cNvSpPr>
            <a:spLocks noGrp="1"/>
          </p:cNvSpPr>
          <p:nvPr>
            <p:ph type="body" sz="quarter" idx="14"/>
          </p:nvPr>
        </p:nvSpPr>
        <p:spPr/>
        <p:txBody>
          <a:bodyPr/>
          <a:lstStyle/>
          <a:p>
            <a:r>
              <a:rPr lang="en-US" dirty="0"/>
              <a:t>Andrei Budo</a:t>
            </a:r>
            <a:endParaRPr lang="ru-RU" dirty="0"/>
          </a:p>
        </p:txBody>
      </p:sp>
      <p:sp>
        <p:nvSpPr>
          <p:cNvPr id="5" name="Текст 4"/>
          <p:cNvSpPr>
            <a:spLocks noGrp="1"/>
          </p:cNvSpPr>
          <p:nvPr>
            <p:ph type="body" sz="quarter" idx="15"/>
          </p:nvPr>
        </p:nvSpPr>
        <p:spPr/>
        <p:txBody>
          <a:bodyPr/>
          <a:lstStyle/>
          <a:p>
            <a:r>
              <a:rPr lang="en-US" sz="1400" dirty="0"/>
              <a:t>Akkuyu Nuclear A.Ş. Expert Department for Mobilization, Civil Defense &amp; Emergency, Emergency Centers</a:t>
            </a:r>
            <a:endParaRPr lang="ru-RU" sz="1400" dirty="0"/>
          </a:p>
        </p:txBody>
      </p:sp>
      <p:sp>
        <p:nvSpPr>
          <p:cNvPr id="6" name="Текст 5"/>
          <p:cNvSpPr>
            <a:spLocks noGrp="1"/>
          </p:cNvSpPr>
          <p:nvPr>
            <p:ph type="body" sz="quarter" idx="16"/>
          </p:nvPr>
        </p:nvSpPr>
        <p:spPr>
          <a:xfrm>
            <a:off x="442914" y="5085733"/>
            <a:ext cx="6311900" cy="184666"/>
          </a:xfrm>
        </p:spPr>
        <p:txBody>
          <a:bodyPr/>
          <a:lstStyle/>
          <a:p>
            <a:r>
              <a:rPr lang="en-US" dirty="0"/>
              <a:t>Tel</a:t>
            </a:r>
            <a:r>
              <a:rPr lang="ru-RU" dirty="0"/>
              <a:t>.: +90 312 442-60-00 </a:t>
            </a:r>
            <a:r>
              <a:rPr lang="en-US" dirty="0"/>
              <a:t>extn</a:t>
            </a:r>
            <a:r>
              <a:rPr lang="ru-RU" dirty="0"/>
              <a:t>. 7841</a:t>
            </a:r>
          </a:p>
        </p:txBody>
      </p:sp>
      <p:sp>
        <p:nvSpPr>
          <p:cNvPr id="8" name="Текст 7"/>
          <p:cNvSpPr>
            <a:spLocks noGrp="1"/>
          </p:cNvSpPr>
          <p:nvPr>
            <p:ph type="body" sz="quarter" idx="18"/>
          </p:nvPr>
        </p:nvSpPr>
        <p:spPr/>
        <p:txBody>
          <a:bodyPr/>
          <a:lstStyle/>
          <a:p>
            <a:r>
              <a:rPr lang="en-US" dirty="0"/>
              <a:t>e-mail: a.budo@akkuyu.com</a:t>
            </a:r>
            <a:endParaRPr lang="ru-RU" dirty="0"/>
          </a:p>
        </p:txBody>
      </p:sp>
      <p:sp>
        <p:nvSpPr>
          <p:cNvPr id="9" name="Текст 8"/>
          <p:cNvSpPr>
            <a:spLocks noGrp="1"/>
          </p:cNvSpPr>
          <p:nvPr>
            <p:ph type="body" sz="quarter" idx="19"/>
          </p:nvPr>
        </p:nvSpPr>
        <p:spPr/>
        <p:txBody>
          <a:bodyPr/>
          <a:lstStyle/>
          <a:p>
            <a:r>
              <a:rPr lang="en-US" dirty="0"/>
              <a:t>www.akkuyu.com</a:t>
            </a:r>
            <a:endParaRPr lang="ru-RU" dirty="0"/>
          </a:p>
        </p:txBody>
      </p:sp>
    </p:spTree>
    <p:extLst>
      <p:ext uri="{BB962C8B-B14F-4D97-AF65-F5344CB8AC3E}">
        <p14:creationId xmlns:p14="http://schemas.microsoft.com/office/powerpoint/2010/main" val="18341450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Рисунок 11">
            <a:extLst>
              <a:ext uri="{FF2B5EF4-FFF2-40B4-BE49-F238E27FC236}">
                <a16:creationId xmlns:a16="http://schemas.microsoft.com/office/drawing/2014/main" id="{189A198D-FAB6-584C-991D-489B4CF02162}"/>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l="-120344" t="-3044" b="-2495"/>
          <a:stretch/>
        </p:blipFill>
        <p:spPr>
          <a:xfrm>
            <a:off x="2569384" y="948409"/>
            <a:ext cx="9622616" cy="5458618"/>
          </a:xfrm>
          <a:prstGeom prst="rect">
            <a:avLst/>
          </a:prstGeom>
        </p:spPr>
      </p:pic>
      <p:sp>
        <p:nvSpPr>
          <p:cNvPr id="7" name="Прямоугольник 6"/>
          <p:cNvSpPr/>
          <p:nvPr/>
        </p:nvSpPr>
        <p:spPr>
          <a:xfrm>
            <a:off x="1882587" y="652705"/>
            <a:ext cx="6248401" cy="3477875"/>
          </a:xfrm>
          <a:prstGeom prst="rect">
            <a:avLst/>
          </a:prstGeom>
        </p:spPr>
        <p:txBody>
          <a:bodyPr wrap="square">
            <a:spAutoFit/>
          </a:bodyPr>
          <a:lstStyle/>
          <a:p>
            <a:r>
              <a:rPr lang="en-US" sz="2200" i="1" dirty="0">
                <a:solidFill>
                  <a:schemeClr val="accent3">
                    <a:lumMod val="75000"/>
                  </a:schemeClr>
                </a:solidFill>
              </a:rPr>
              <a:t>“Organizations responsible for emergency management acknowledge that good preparedness before the occurrence of any emergency may considerably improve the efficiency of emergency response</a:t>
            </a:r>
            <a:r>
              <a:rPr lang="ru-RU" sz="2200" i="1" dirty="0">
                <a:solidFill>
                  <a:schemeClr val="accent3">
                    <a:lumMod val="75000"/>
                  </a:schemeClr>
                </a:solidFill>
              </a:rPr>
              <a:t>. </a:t>
            </a:r>
            <a:r>
              <a:rPr lang="en-US" sz="2200" i="1" dirty="0">
                <a:solidFill>
                  <a:schemeClr val="accent3">
                    <a:lumMod val="75000"/>
                  </a:schemeClr>
                </a:solidFill>
              </a:rPr>
              <a:t>One of the most important features of emergency preparedness is the coordination of mechanism of its assurance between the various relevant bodies for well-defined allocation of responsibilities and powers”</a:t>
            </a:r>
            <a:endParaRPr lang="ru-RU" sz="2200" i="1" dirty="0">
              <a:solidFill>
                <a:schemeClr val="accent3">
                  <a:lumMod val="75000"/>
                </a:schemeClr>
              </a:solidFill>
            </a:endParaRPr>
          </a:p>
        </p:txBody>
      </p:sp>
      <p:pic>
        <p:nvPicPr>
          <p:cNvPr id="8" name="Рисунок 7"/>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6833588" y="4095714"/>
            <a:ext cx="1691847" cy="2522856"/>
          </a:xfrm>
          <a:prstGeom prst="rect">
            <a:avLst/>
          </a:prstGeom>
        </p:spPr>
      </p:pic>
      <p:pic>
        <p:nvPicPr>
          <p:cNvPr id="9" name="Рисунок 8">
            <a:extLst>
              <a:ext uri="{FF2B5EF4-FFF2-40B4-BE49-F238E27FC236}">
                <a16:creationId xmlns:a16="http://schemas.microsoft.com/office/drawing/2014/main" id="{B760A1C9-8739-4B33-8551-0776F55A2D9F}"/>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1033457" y="690043"/>
            <a:ext cx="516732" cy="516732"/>
          </a:xfrm>
          <a:prstGeom prst="rect">
            <a:avLst/>
          </a:prstGeom>
        </p:spPr>
      </p:pic>
      <p:grpSp>
        <p:nvGrpSpPr>
          <p:cNvPr id="10" name="Группа 144">
            <a:extLst>
              <a:ext uri="{FF2B5EF4-FFF2-40B4-BE49-F238E27FC236}">
                <a16:creationId xmlns:a16="http://schemas.microsoft.com/office/drawing/2014/main" id="{656D1541-6561-4CE6-96B4-CF9A4952E543}"/>
              </a:ext>
            </a:extLst>
          </p:cNvPr>
          <p:cNvGrpSpPr/>
          <p:nvPr/>
        </p:nvGrpSpPr>
        <p:grpSpPr>
          <a:xfrm>
            <a:off x="1081053" y="1354115"/>
            <a:ext cx="421541" cy="423058"/>
            <a:chOff x="2779713" y="1801813"/>
            <a:chExt cx="882650" cy="885825"/>
          </a:xfrm>
          <a:solidFill>
            <a:srgbClr val="025EA1"/>
          </a:solidFill>
        </p:grpSpPr>
        <p:sp>
          <p:nvSpPr>
            <p:cNvPr id="11" name="Freeform 74">
              <a:extLst>
                <a:ext uri="{FF2B5EF4-FFF2-40B4-BE49-F238E27FC236}">
                  <a16:creationId xmlns:a16="http://schemas.microsoft.com/office/drawing/2014/main" id="{9B9C0AD3-C884-4B03-B87C-291B40924926}"/>
                </a:ext>
              </a:extLst>
            </p:cNvPr>
            <p:cNvSpPr>
              <a:spLocks noEditPoints="1"/>
            </p:cNvSpPr>
            <p:nvPr/>
          </p:nvSpPr>
          <p:spPr bwMode="auto">
            <a:xfrm>
              <a:off x="3227388" y="2205038"/>
              <a:ext cx="434975" cy="482600"/>
            </a:xfrm>
            <a:custGeom>
              <a:avLst/>
              <a:gdLst>
                <a:gd name="T0" fmla="*/ 0 w 274"/>
                <a:gd name="T1" fmla="*/ 100 h 304"/>
                <a:gd name="T2" fmla="*/ 0 w 274"/>
                <a:gd name="T3" fmla="*/ 304 h 304"/>
                <a:gd name="T4" fmla="*/ 274 w 274"/>
                <a:gd name="T5" fmla="*/ 204 h 304"/>
                <a:gd name="T6" fmla="*/ 274 w 274"/>
                <a:gd name="T7" fmla="*/ 0 h 304"/>
                <a:gd name="T8" fmla="*/ 0 w 274"/>
                <a:gd name="T9" fmla="*/ 100 h 304"/>
                <a:gd name="T10" fmla="*/ 262 w 274"/>
                <a:gd name="T11" fmla="*/ 196 h 304"/>
                <a:gd name="T12" fmla="*/ 12 w 274"/>
                <a:gd name="T13" fmla="*/ 288 h 304"/>
                <a:gd name="T14" fmla="*/ 12 w 274"/>
                <a:gd name="T15" fmla="*/ 108 h 304"/>
                <a:gd name="T16" fmla="*/ 262 w 274"/>
                <a:gd name="T17" fmla="*/ 18 h 304"/>
                <a:gd name="T18" fmla="*/ 262 w 274"/>
                <a:gd name="T19" fmla="*/ 196 h 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4" h="304">
                  <a:moveTo>
                    <a:pt x="0" y="100"/>
                  </a:moveTo>
                  <a:lnTo>
                    <a:pt x="0" y="304"/>
                  </a:lnTo>
                  <a:lnTo>
                    <a:pt x="274" y="204"/>
                  </a:lnTo>
                  <a:lnTo>
                    <a:pt x="274" y="0"/>
                  </a:lnTo>
                  <a:lnTo>
                    <a:pt x="0" y="100"/>
                  </a:lnTo>
                  <a:close/>
                  <a:moveTo>
                    <a:pt x="262" y="196"/>
                  </a:moveTo>
                  <a:lnTo>
                    <a:pt x="12" y="288"/>
                  </a:lnTo>
                  <a:lnTo>
                    <a:pt x="12" y="108"/>
                  </a:lnTo>
                  <a:lnTo>
                    <a:pt x="262" y="18"/>
                  </a:lnTo>
                  <a:lnTo>
                    <a:pt x="262" y="1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schemeClr val="tx1"/>
                </a:solidFill>
                <a:effectLst/>
                <a:uLnTx/>
                <a:uFillTx/>
                <a:latin typeface="Rosatom" panose="020B0503040504020204" pitchFamily="34" charset="-52"/>
                <a:ea typeface="Rosatom" panose="020B0503040504020204" pitchFamily="34" charset="-52"/>
                <a:sym typeface="Arial"/>
              </a:endParaRPr>
            </a:p>
          </p:txBody>
        </p:sp>
        <p:sp>
          <p:nvSpPr>
            <p:cNvPr id="13" name="Freeform 75">
              <a:extLst>
                <a:ext uri="{FF2B5EF4-FFF2-40B4-BE49-F238E27FC236}">
                  <a16:creationId xmlns:a16="http://schemas.microsoft.com/office/drawing/2014/main" id="{1AA9F76A-7E7E-4EDE-8EB7-AD3493BE0A73}"/>
                </a:ext>
              </a:extLst>
            </p:cNvPr>
            <p:cNvSpPr>
              <a:spLocks noEditPoints="1"/>
            </p:cNvSpPr>
            <p:nvPr/>
          </p:nvSpPr>
          <p:spPr bwMode="auto">
            <a:xfrm>
              <a:off x="2779713" y="2205038"/>
              <a:ext cx="434975" cy="482600"/>
            </a:xfrm>
            <a:custGeom>
              <a:avLst/>
              <a:gdLst>
                <a:gd name="T0" fmla="*/ 0 w 274"/>
                <a:gd name="T1" fmla="*/ 204 h 304"/>
                <a:gd name="T2" fmla="*/ 274 w 274"/>
                <a:gd name="T3" fmla="*/ 304 h 304"/>
                <a:gd name="T4" fmla="*/ 274 w 274"/>
                <a:gd name="T5" fmla="*/ 100 h 304"/>
                <a:gd name="T6" fmla="*/ 0 w 274"/>
                <a:gd name="T7" fmla="*/ 0 h 304"/>
                <a:gd name="T8" fmla="*/ 0 w 274"/>
                <a:gd name="T9" fmla="*/ 204 h 304"/>
                <a:gd name="T10" fmla="*/ 12 w 274"/>
                <a:gd name="T11" fmla="*/ 18 h 304"/>
                <a:gd name="T12" fmla="*/ 262 w 274"/>
                <a:gd name="T13" fmla="*/ 108 h 304"/>
                <a:gd name="T14" fmla="*/ 262 w 274"/>
                <a:gd name="T15" fmla="*/ 288 h 304"/>
                <a:gd name="T16" fmla="*/ 12 w 274"/>
                <a:gd name="T17" fmla="*/ 196 h 304"/>
                <a:gd name="T18" fmla="*/ 12 w 274"/>
                <a:gd name="T19" fmla="*/ 18 h 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4" h="304">
                  <a:moveTo>
                    <a:pt x="0" y="204"/>
                  </a:moveTo>
                  <a:lnTo>
                    <a:pt x="274" y="304"/>
                  </a:lnTo>
                  <a:lnTo>
                    <a:pt x="274" y="100"/>
                  </a:lnTo>
                  <a:lnTo>
                    <a:pt x="0" y="0"/>
                  </a:lnTo>
                  <a:lnTo>
                    <a:pt x="0" y="204"/>
                  </a:lnTo>
                  <a:close/>
                  <a:moveTo>
                    <a:pt x="12" y="18"/>
                  </a:moveTo>
                  <a:lnTo>
                    <a:pt x="262" y="108"/>
                  </a:lnTo>
                  <a:lnTo>
                    <a:pt x="262" y="288"/>
                  </a:lnTo>
                  <a:lnTo>
                    <a:pt x="12" y="196"/>
                  </a:lnTo>
                  <a:lnTo>
                    <a:pt x="12" y="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schemeClr val="tx1"/>
                </a:solidFill>
                <a:effectLst/>
                <a:uLnTx/>
                <a:uFillTx/>
                <a:latin typeface="Rosatom" panose="020B0503040504020204" pitchFamily="34" charset="-52"/>
                <a:ea typeface="Rosatom" panose="020B0503040504020204" pitchFamily="34" charset="-52"/>
                <a:sym typeface="Arial"/>
              </a:endParaRPr>
            </a:p>
          </p:txBody>
        </p:sp>
        <p:sp>
          <p:nvSpPr>
            <p:cNvPr id="14" name="Freeform 76">
              <a:extLst>
                <a:ext uri="{FF2B5EF4-FFF2-40B4-BE49-F238E27FC236}">
                  <a16:creationId xmlns:a16="http://schemas.microsoft.com/office/drawing/2014/main" id="{779CC7F4-FB8F-48CA-9766-31B1D507C5C6}"/>
                </a:ext>
              </a:extLst>
            </p:cNvPr>
            <p:cNvSpPr>
              <a:spLocks noEditPoints="1"/>
            </p:cNvSpPr>
            <p:nvPr/>
          </p:nvSpPr>
          <p:spPr bwMode="auto">
            <a:xfrm>
              <a:off x="2801938" y="1868488"/>
              <a:ext cx="838200" cy="482600"/>
            </a:xfrm>
            <a:custGeom>
              <a:avLst/>
              <a:gdLst>
                <a:gd name="T0" fmla="*/ 434 w 528"/>
                <a:gd name="T1" fmla="*/ 140 h 304"/>
                <a:gd name="T2" fmla="*/ 384 w 528"/>
                <a:gd name="T3" fmla="*/ 64 h 304"/>
                <a:gd name="T4" fmla="*/ 338 w 528"/>
                <a:gd name="T5" fmla="*/ 0 h 304"/>
                <a:gd name="T6" fmla="*/ 330 w 528"/>
                <a:gd name="T7" fmla="*/ 14 h 304"/>
                <a:gd name="T8" fmla="*/ 302 w 528"/>
                <a:gd name="T9" fmla="*/ 28 h 304"/>
                <a:gd name="T10" fmla="*/ 264 w 528"/>
                <a:gd name="T11" fmla="*/ 32 h 304"/>
                <a:gd name="T12" fmla="*/ 214 w 528"/>
                <a:gd name="T13" fmla="*/ 24 h 304"/>
                <a:gd name="T14" fmla="*/ 194 w 528"/>
                <a:gd name="T15" fmla="*/ 10 h 304"/>
                <a:gd name="T16" fmla="*/ 190 w 528"/>
                <a:gd name="T17" fmla="*/ 38 h 304"/>
                <a:gd name="T18" fmla="*/ 142 w 528"/>
                <a:gd name="T19" fmla="*/ 68 h 304"/>
                <a:gd name="T20" fmla="*/ 94 w 528"/>
                <a:gd name="T21" fmla="*/ 146 h 304"/>
                <a:gd name="T22" fmla="*/ 264 w 528"/>
                <a:gd name="T23" fmla="*/ 304 h 304"/>
                <a:gd name="T24" fmla="*/ 202 w 528"/>
                <a:gd name="T25" fmla="*/ 32 h 304"/>
                <a:gd name="T26" fmla="*/ 226 w 528"/>
                <a:gd name="T27" fmla="*/ 40 h 304"/>
                <a:gd name="T28" fmla="*/ 242 w 528"/>
                <a:gd name="T29" fmla="*/ 42 h 304"/>
                <a:gd name="T30" fmla="*/ 264 w 528"/>
                <a:gd name="T31" fmla="*/ 44 h 304"/>
                <a:gd name="T32" fmla="*/ 286 w 528"/>
                <a:gd name="T33" fmla="*/ 42 h 304"/>
                <a:gd name="T34" fmla="*/ 302 w 528"/>
                <a:gd name="T35" fmla="*/ 40 h 304"/>
                <a:gd name="T36" fmla="*/ 326 w 528"/>
                <a:gd name="T37" fmla="*/ 32 h 304"/>
                <a:gd name="T38" fmla="*/ 326 w 528"/>
                <a:gd name="T39" fmla="*/ 44 h 304"/>
                <a:gd name="T40" fmla="*/ 326 w 528"/>
                <a:gd name="T41" fmla="*/ 46 h 304"/>
                <a:gd name="T42" fmla="*/ 304 w 528"/>
                <a:gd name="T43" fmla="*/ 60 h 304"/>
                <a:gd name="T44" fmla="*/ 276 w 528"/>
                <a:gd name="T45" fmla="*/ 64 h 304"/>
                <a:gd name="T46" fmla="*/ 252 w 528"/>
                <a:gd name="T47" fmla="*/ 64 h 304"/>
                <a:gd name="T48" fmla="*/ 212 w 528"/>
                <a:gd name="T49" fmla="*/ 54 h 304"/>
                <a:gd name="T50" fmla="*/ 202 w 528"/>
                <a:gd name="T51" fmla="*/ 46 h 304"/>
                <a:gd name="T52" fmla="*/ 202 w 528"/>
                <a:gd name="T53" fmla="*/ 34 h 304"/>
                <a:gd name="T54" fmla="*/ 124 w 528"/>
                <a:gd name="T55" fmla="*/ 202 h 304"/>
                <a:gd name="T56" fmla="*/ 110 w 528"/>
                <a:gd name="T57" fmla="*/ 184 h 304"/>
                <a:gd name="T58" fmla="*/ 120 w 528"/>
                <a:gd name="T59" fmla="*/ 140 h 304"/>
                <a:gd name="T60" fmla="*/ 154 w 528"/>
                <a:gd name="T61" fmla="*/ 88 h 304"/>
                <a:gd name="T62" fmla="*/ 198 w 528"/>
                <a:gd name="T63" fmla="*/ 60 h 304"/>
                <a:gd name="T64" fmla="*/ 200 w 528"/>
                <a:gd name="T65" fmla="*/ 90 h 304"/>
                <a:gd name="T66" fmla="*/ 170 w 528"/>
                <a:gd name="T67" fmla="*/ 152 h 304"/>
                <a:gd name="T68" fmla="*/ 160 w 528"/>
                <a:gd name="T69" fmla="*/ 220 h 304"/>
                <a:gd name="T70" fmla="*/ 220 w 528"/>
                <a:gd name="T71" fmla="*/ 234 h 304"/>
                <a:gd name="T72" fmla="*/ 186 w 528"/>
                <a:gd name="T73" fmla="*/ 190 h 304"/>
                <a:gd name="T74" fmla="*/ 206 w 528"/>
                <a:gd name="T75" fmla="*/ 126 h 304"/>
                <a:gd name="T76" fmla="*/ 240 w 528"/>
                <a:gd name="T77" fmla="*/ 76 h 304"/>
                <a:gd name="T78" fmla="*/ 288 w 528"/>
                <a:gd name="T79" fmla="*/ 76 h 304"/>
                <a:gd name="T80" fmla="*/ 328 w 528"/>
                <a:gd name="T81" fmla="*/ 142 h 304"/>
                <a:gd name="T82" fmla="*/ 344 w 528"/>
                <a:gd name="T83" fmla="*/ 210 h 304"/>
                <a:gd name="T84" fmla="*/ 286 w 528"/>
                <a:gd name="T85" fmla="*/ 236 h 304"/>
                <a:gd name="T86" fmla="*/ 368 w 528"/>
                <a:gd name="T87" fmla="*/ 220 h 304"/>
                <a:gd name="T88" fmla="*/ 356 w 528"/>
                <a:gd name="T89" fmla="*/ 152 h 304"/>
                <a:gd name="T90" fmla="*/ 312 w 528"/>
                <a:gd name="T91" fmla="*/ 68 h 304"/>
                <a:gd name="T92" fmla="*/ 330 w 528"/>
                <a:gd name="T93" fmla="*/ 60 h 304"/>
                <a:gd name="T94" fmla="*/ 384 w 528"/>
                <a:gd name="T95" fmla="*/ 98 h 304"/>
                <a:gd name="T96" fmla="*/ 414 w 528"/>
                <a:gd name="T97" fmla="*/ 154 h 304"/>
                <a:gd name="T98" fmla="*/ 418 w 528"/>
                <a:gd name="T99" fmla="*/ 184 h 304"/>
                <a:gd name="T100" fmla="*/ 388 w 528"/>
                <a:gd name="T101" fmla="*/ 212 h 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528" h="304">
                  <a:moveTo>
                    <a:pt x="442" y="178"/>
                  </a:moveTo>
                  <a:lnTo>
                    <a:pt x="442" y="178"/>
                  </a:lnTo>
                  <a:lnTo>
                    <a:pt x="440" y="160"/>
                  </a:lnTo>
                  <a:lnTo>
                    <a:pt x="434" y="140"/>
                  </a:lnTo>
                  <a:lnTo>
                    <a:pt x="426" y="120"/>
                  </a:lnTo>
                  <a:lnTo>
                    <a:pt x="416" y="102"/>
                  </a:lnTo>
                  <a:lnTo>
                    <a:pt x="402" y="82"/>
                  </a:lnTo>
                  <a:lnTo>
                    <a:pt x="384" y="64"/>
                  </a:lnTo>
                  <a:lnTo>
                    <a:pt x="364" y="50"/>
                  </a:lnTo>
                  <a:lnTo>
                    <a:pt x="350" y="42"/>
                  </a:lnTo>
                  <a:lnTo>
                    <a:pt x="338" y="38"/>
                  </a:lnTo>
                  <a:lnTo>
                    <a:pt x="338" y="0"/>
                  </a:lnTo>
                  <a:lnTo>
                    <a:pt x="338" y="0"/>
                  </a:lnTo>
                  <a:lnTo>
                    <a:pt x="336" y="6"/>
                  </a:lnTo>
                  <a:lnTo>
                    <a:pt x="334" y="10"/>
                  </a:lnTo>
                  <a:lnTo>
                    <a:pt x="330" y="14"/>
                  </a:lnTo>
                  <a:lnTo>
                    <a:pt x="324" y="18"/>
                  </a:lnTo>
                  <a:lnTo>
                    <a:pt x="324" y="18"/>
                  </a:lnTo>
                  <a:lnTo>
                    <a:pt x="314" y="24"/>
                  </a:lnTo>
                  <a:lnTo>
                    <a:pt x="302" y="28"/>
                  </a:lnTo>
                  <a:lnTo>
                    <a:pt x="302" y="28"/>
                  </a:lnTo>
                  <a:lnTo>
                    <a:pt x="284" y="32"/>
                  </a:lnTo>
                  <a:lnTo>
                    <a:pt x="264" y="32"/>
                  </a:lnTo>
                  <a:lnTo>
                    <a:pt x="264" y="32"/>
                  </a:lnTo>
                  <a:lnTo>
                    <a:pt x="244" y="32"/>
                  </a:lnTo>
                  <a:lnTo>
                    <a:pt x="226" y="28"/>
                  </a:lnTo>
                  <a:lnTo>
                    <a:pt x="226" y="28"/>
                  </a:lnTo>
                  <a:lnTo>
                    <a:pt x="214" y="24"/>
                  </a:lnTo>
                  <a:lnTo>
                    <a:pt x="204" y="18"/>
                  </a:lnTo>
                  <a:lnTo>
                    <a:pt x="204" y="18"/>
                  </a:lnTo>
                  <a:lnTo>
                    <a:pt x="198" y="14"/>
                  </a:lnTo>
                  <a:lnTo>
                    <a:pt x="194" y="10"/>
                  </a:lnTo>
                  <a:lnTo>
                    <a:pt x="190" y="6"/>
                  </a:lnTo>
                  <a:lnTo>
                    <a:pt x="190" y="0"/>
                  </a:lnTo>
                  <a:lnTo>
                    <a:pt x="190" y="38"/>
                  </a:lnTo>
                  <a:lnTo>
                    <a:pt x="190" y="38"/>
                  </a:lnTo>
                  <a:lnTo>
                    <a:pt x="176" y="44"/>
                  </a:lnTo>
                  <a:lnTo>
                    <a:pt x="164" y="50"/>
                  </a:lnTo>
                  <a:lnTo>
                    <a:pt x="152" y="58"/>
                  </a:lnTo>
                  <a:lnTo>
                    <a:pt x="142" y="68"/>
                  </a:lnTo>
                  <a:lnTo>
                    <a:pt x="124" y="86"/>
                  </a:lnTo>
                  <a:lnTo>
                    <a:pt x="110" y="106"/>
                  </a:lnTo>
                  <a:lnTo>
                    <a:pt x="100" y="126"/>
                  </a:lnTo>
                  <a:lnTo>
                    <a:pt x="94" y="146"/>
                  </a:lnTo>
                  <a:lnTo>
                    <a:pt x="88" y="164"/>
                  </a:lnTo>
                  <a:lnTo>
                    <a:pt x="86" y="178"/>
                  </a:lnTo>
                  <a:lnTo>
                    <a:pt x="0" y="206"/>
                  </a:lnTo>
                  <a:lnTo>
                    <a:pt x="264" y="304"/>
                  </a:lnTo>
                  <a:lnTo>
                    <a:pt x="528" y="206"/>
                  </a:lnTo>
                  <a:lnTo>
                    <a:pt x="442" y="178"/>
                  </a:lnTo>
                  <a:close/>
                  <a:moveTo>
                    <a:pt x="202" y="34"/>
                  </a:moveTo>
                  <a:lnTo>
                    <a:pt x="202" y="32"/>
                  </a:lnTo>
                  <a:lnTo>
                    <a:pt x="202" y="32"/>
                  </a:lnTo>
                  <a:lnTo>
                    <a:pt x="204" y="32"/>
                  </a:lnTo>
                  <a:lnTo>
                    <a:pt x="204" y="32"/>
                  </a:lnTo>
                  <a:lnTo>
                    <a:pt x="226" y="40"/>
                  </a:lnTo>
                  <a:lnTo>
                    <a:pt x="226" y="40"/>
                  </a:lnTo>
                  <a:lnTo>
                    <a:pt x="240" y="42"/>
                  </a:lnTo>
                  <a:lnTo>
                    <a:pt x="240" y="42"/>
                  </a:lnTo>
                  <a:lnTo>
                    <a:pt x="242" y="42"/>
                  </a:lnTo>
                  <a:lnTo>
                    <a:pt x="242" y="42"/>
                  </a:lnTo>
                  <a:lnTo>
                    <a:pt x="256" y="44"/>
                  </a:lnTo>
                  <a:lnTo>
                    <a:pt x="256" y="44"/>
                  </a:lnTo>
                  <a:lnTo>
                    <a:pt x="264" y="44"/>
                  </a:lnTo>
                  <a:lnTo>
                    <a:pt x="264" y="44"/>
                  </a:lnTo>
                  <a:lnTo>
                    <a:pt x="272" y="44"/>
                  </a:lnTo>
                  <a:lnTo>
                    <a:pt x="272" y="44"/>
                  </a:lnTo>
                  <a:lnTo>
                    <a:pt x="286" y="42"/>
                  </a:lnTo>
                  <a:lnTo>
                    <a:pt x="286" y="42"/>
                  </a:lnTo>
                  <a:lnTo>
                    <a:pt x="286" y="42"/>
                  </a:lnTo>
                  <a:lnTo>
                    <a:pt x="286" y="42"/>
                  </a:lnTo>
                  <a:lnTo>
                    <a:pt x="302" y="40"/>
                  </a:lnTo>
                  <a:lnTo>
                    <a:pt x="302" y="40"/>
                  </a:lnTo>
                  <a:lnTo>
                    <a:pt x="324" y="32"/>
                  </a:lnTo>
                  <a:lnTo>
                    <a:pt x="324" y="32"/>
                  </a:lnTo>
                  <a:lnTo>
                    <a:pt x="326" y="32"/>
                  </a:lnTo>
                  <a:lnTo>
                    <a:pt x="326" y="34"/>
                  </a:lnTo>
                  <a:lnTo>
                    <a:pt x="326" y="34"/>
                  </a:lnTo>
                  <a:lnTo>
                    <a:pt x="326" y="34"/>
                  </a:lnTo>
                  <a:lnTo>
                    <a:pt x="326" y="44"/>
                  </a:lnTo>
                  <a:lnTo>
                    <a:pt x="326" y="46"/>
                  </a:lnTo>
                  <a:lnTo>
                    <a:pt x="326" y="46"/>
                  </a:lnTo>
                  <a:lnTo>
                    <a:pt x="326" y="46"/>
                  </a:lnTo>
                  <a:lnTo>
                    <a:pt x="326" y="46"/>
                  </a:lnTo>
                  <a:lnTo>
                    <a:pt x="322" y="50"/>
                  </a:lnTo>
                  <a:lnTo>
                    <a:pt x="316" y="54"/>
                  </a:lnTo>
                  <a:lnTo>
                    <a:pt x="316" y="54"/>
                  </a:lnTo>
                  <a:lnTo>
                    <a:pt x="304" y="60"/>
                  </a:lnTo>
                  <a:lnTo>
                    <a:pt x="304" y="60"/>
                  </a:lnTo>
                  <a:lnTo>
                    <a:pt x="292" y="62"/>
                  </a:lnTo>
                  <a:lnTo>
                    <a:pt x="276" y="64"/>
                  </a:lnTo>
                  <a:lnTo>
                    <a:pt x="276" y="64"/>
                  </a:lnTo>
                  <a:lnTo>
                    <a:pt x="264" y="64"/>
                  </a:lnTo>
                  <a:lnTo>
                    <a:pt x="264" y="64"/>
                  </a:lnTo>
                  <a:lnTo>
                    <a:pt x="252" y="64"/>
                  </a:lnTo>
                  <a:lnTo>
                    <a:pt x="252" y="64"/>
                  </a:lnTo>
                  <a:lnTo>
                    <a:pt x="236" y="62"/>
                  </a:lnTo>
                  <a:lnTo>
                    <a:pt x="224" y="60"/>
                  </a:lnTo>
                  <a:lnTo>
                    <a:pt x="224" y="60"/>
                  </a:lnTo>
                  <a:lnTo>
                    <a:pt x="212" y="54"/>
                  </a:lnTo>
                  <a:lnTo>
                    <a:pt x="212" y="54"/>
                  </a:lnTo>
                  <a:lnTo>
                    <a:pt x="206" y="50"/>
                  </a:lnTo>
                  <a:lnTo>
                    <a:pt x="202" y="46"/>
                  </a:lnTo>
                  <a:lnTo>
                    <a:pt x="202" y="46"/>
                  </a:lnTo>
                  <a:lnTo>
                    <a:pt x="202" y="46"/>
                  </a:lnTo>
                  <a:lnTo>
                    <a:pt x="202" y="44"/>
                  </a:lnTo>
                  <a:lnTo>
                    <a:pt x="202" y="34"/>
                  </a:lnTo>
                  <a:lnTo>
                    <a:pt x="202" y="34"/>
                  </a:lnTo>
                  <a:close/>
                  <a:moveTo>
                    <a:pt x="160" y="220"/>
                  </a:moveTo>
                  <a:lnTo>
                    <a:pt x="160" y="220"/>
                  </a:lnTo>
                  <a:lnTo>
                    <a:pt x="138" y="212"/>
                  </a:lnTo>
                  <a:lnTo>
                    <a:pt x="124" y="202"/>
                  </a:lnTo>
                  <a:lnTo>
                    <a:pt x="114" y="192"/>
                  </a:lnTo>
                  <a:lnTo>
                    <a:pt x="110" y="188"/>
                  </a:lnTo>
                  <a:lnTo>
                    <a:pt x="110" y="184"/>
                  </a:lnTo>
                  <a:lnTo>
                    <a:pt x="110" y="184"/>
                  </a:lnTo>
                  <a:lnTo>
                    <a:pt x="112" y="170"/>
                  </a:lnTo>
                  <a:lnTo>
                    <a:pt x="112" y="170"/>
                  </a:lnTo>
                  <a:lnTo>
                    <a:pt x="114" y="156"/>
                  </a:lnTo>
                  <a:lnTo>
                    <a:pt x="120" y="140"/>
                  </a:lnTo>
                  <a:lnTo>
                    <a:pt x="128" y="120"/>
                  </a:lnTo>
                  <a:lnTo>
                    <a:pt x="142" y="102"/>
                  </a:lnTo>
                  <a:lnTo>
                    <a:pt x="142" y="102"/>
                  </a:lnTo>
                  <a:lnTo>
                    <a:pt x="154" y="88"/>
                  </a:lnTo>
                  <a:lnTo>
                    <a:pt x="168" y="78"/>
                  </a:lnTo>
                  <a:lnTo>
                    <a:pt x="182" y="68"/>
                  </a:lnTo>
                  <a:lnTo>
                    <a:pt x="198" y="60"/>
                  </a:lnTo>
                  <a:lnTo>
                    <a:pt x="198" y="60"/>
                  </a:lnTo>
                  <a:lnTo>
                    <a:pt x="206" y="64"/>
                  </a:lnTo>
                  <a:lnTo>
                    <a:pt x="214" y="68"/>
                  </a:lnTo>
                  <a:lnTo>
                    <a:pt x="214" y="68"/>
                  </a:lnTo>
                  <a:lnTo>
                    <a:pt x="200" y="90"/>
                  </a:lnTo>
                  <a:lnTo>
                    <a:pt x="188" y="110"/>
                  </a:lnTo>
                  <a:lnTo>
                    <a:pt x="178" y="130"/>
                  </a:lnTo>
                  <a:lnTo>
                    <a:pt x="170" y="152"/>
                  </a:lnTo>
                  <a:lnTo>
                    <a:pt x="170" y="152"/>
                  </a:lnTo>
                  <a:lnTo>
                    <a:pt x="166" y="172"/>
                  </a:lnTo>
                  <a:lnTo>
                    <a:pt x="162" y="190"/>
                  </a:lnTo>
                  <a:lnTo>
                    <a:pt x="160" y="220"/>
                  </a:lnTo>
                  <a:lnTo>
                    <a:pt x="160" y="220"/>
                  </a:lnTo>
                  <a:close/>
                  <a:moveTo>
                    <a:pt x="264" y="236"/>
                  </a:moveTo>
                  <a:lnTo>
                    <a:pt x="264" y="236"/>
                  </a:lnTo>
                  <a:lnTo>
                    <a:pt x="242" y="236"/>
                  </a:lnTo>
                  <a:lnTo>
                    <a:pt x="220" y="234"/>
                  </a:lnTo>
                  <a:lnTo>
                    <a:pt x="184" y="228"/>
                  </a:lnTo>
                  <a:lnTo>
                    <a:pt x="184" y="228"/>
                  </a:lnTo>
                  <a:lnTo>
                    <a:pt x="184" y="210"/>
                  </a:lnTo>
                  <a:lnTo>
                    <a:pt x="186" y="190"/>
                  </a:lnTo>
                  <a:lnTo>
                    <a:pt x="192" y="168"/>
                  </a:lnTo>
                  <a:lnTo>
                    <a:pt x="198" y="142"/>
                  </a:lnTo>
                  <a:lnTo>
                    <a:pt x="198" y="142"/>
                  </a:lnTo>
                  <a:lnTo>
                    <a:pt x="206" y="126"/>
                  </a:lnTo>
                  <a:lnTo>
                    <a:pt x="216" y="108"/>
                  </a:lnTo>
                  <a:lnTo>
                    <a:pt x="226" y="92"/>
                  </a:lnTo>
                  <a:lnTo>
                    <a:pt x="240" y="76"/>
                  </a:lnTo>
                  <a:lnTo>
                    <a:pt x="240" y="76"/>
                  </a:lnTo>
                  <a:lnTo>
                    <a:pt x="264" y="76"/>
                  </a:lnTo>
                  <a:lnTo>
                    <a:pt x="264" y="76"/>
                  </a:lnTo>
                  <a:lnTo>
                    <a:pt x="288" y="76"/>
                  </a:lnTo>
                  <a:lnTo>
                    <a:pt x="288" y="76"/>
                  </a:lnTo>
                  <a:lnTo>
                    <a:pt x="300" y="92"/>
                  </a:lnTo>
                  <a:lnTo>
                    <a:pt x="312" y="108"/>
                  </a:lnTo>
                  <a:lnTo>
                    <a:pt x="322" y="126"/>
                  </a:lnTo>
                  <a:lnTo>
                    <a:pt x="328" y="142"/>
                  </a:lnTo>
                  <a:lnTo>
                    <a:pt x="328" y="142"/>
                  </a:lnTo>
                  <a:lnTo>
                    <a:pt x="336" y="168"/>
                  </a:lnTo>
                  <a:lnTo>
                    <a:pt x="342" y="190"/>
                  </a:lnTo>
                  <a:lnTo>
                    <a:pt x="344" y="210"/>
                  </a:lnTo>
                  <a:lnTo>
                    <a:pt x="344" y="228"/>
                  </a:lnTo>
                  <a:lnTo>
                    <a:pt x="344" y="228"/>
                  </a:lnTo>
                  <a:lnTo>
                    <a:pt x="306" y="234"/>
                  </a:lnTo>
                  <a:lnTo>
                    <a:pt x="286" y="236"/>
                  </a:lnTo>
                  <a:lnTo>
                    <a:pt x="264" y="236"/>
                  </a:lnTo>
                  <a:lnTo>
                    <a:pt x="264" y="236"/>
                  </a:lnTo>
                  <a:close/>
                  <a:moveTo>
                    <a:pt x="368" y="220"/>
                  </a:moveTo>
                  <a:lnTo>
                    <a:pt x="368" y="220"/>
                  </a:lnTo>
                  <a:lnTo>
                    <a:pt x="366" y="190"/>
                  </a:lnTo>
                  <a:lnTo>
                    <a:pt x="362" y="172"/>
                  </a:lnTo>
                  <a:lnTo>
                    <a:pt x="356" y="152"/>
                  </a:lnTo>
                  <a:lnTo>
                    <a:pt x="356" y="152"/>
                  </a:lnTo>
                  <a:lnTo>
                    <a:pt x="350" y="130"/>
                  </a:lnTo>
                  <a:lnTo>
                    <a:pt x="340" y="110"/>
                  </a:lnTo>
                  <a:lnTo>
                    <a:pt x="328" y="90"/>
                  </a:lnTo>
                  <a:lnTo>
                    <a:pt x="312" y="68"/>
                  </a:lnTo>
                  <a:lnTo>
                    <a:pt x="312" y="68"/>
                  </a:lnTo>
                  <a:lnTo>
                    <a:pt x="322" y="64"/>
                  </a:lnTo>
                  <a:lnTo>
                    <a:pt x="330" y="60"/>
                  </a:lnTo>
                  <a:lnTo>
                    <a:pt x="330" y="60"/>
                  </a:lnTo>
                  <a:lnTo>
                    <a:pt x="346" y="66"/>
                  </a:lnTo>
                  <a:lnTo>
                    <a:pt x="360" y="76"/>
                  </a:lnTo>
                  <a:lnTo>
                    <a:pt x="372" y="86"/>
                  </a:lnTo>
                  <a:lnTo>
                    <a:pt x="384" y="98"/>
                  </a:lnTo>
                  <a:lnTo>
                    <a:pt x="384" y="98"/>
                  </a:lnTo>
                  <a:lnTo>
                    <a:pt x="398" y="116"/>
                  </a:lnTo>
                  <a:lnTo>
                    <a:pt x="408" y="134"/>
                  </a:lnTo>
                  <a:lnTo>
                    <a:pt x="414" y="154"/>
                  </a:lnTo>
                  <a:lnTo>
                    <a:pt x="416" y="170"/>
                  </a:lnTo>
                  <a:lnTo>
                    <a:pt x="416" y="170"/>
                  </a:lnTo>
                  <a:lnTo>
                    <a:pt x="418" y="184"/>
                  </a:lnTo>
                  <a:lnTo>
                    <a:pt x="418" y="184"/>
                  </a:lnTo>
                  <a:lnTo>
                    <a:pt x="416" y="188"/>
                  </a:lnTo>
                  <a:lnTo>
                    <a:pt x="414" y="192"/>
                  </a:lnTo>
                  <a:lnTo>
                    <a:pt x="404" y="202"/>
                  </a:lnTo>
                  <a:lnTo>
                    <a:pt x="388" y="212"/>
                  </a:lnTo>
                  <a:lnTo>
                    <a:pt x="368" y="220"/>
                  </a:lnTo>
                  <a:lnTo>
                    <a:pt x="368" y="2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dirty="0">
                <a:ln>
                  <a:noFill/>
                </a:ln>
                <a:solidFill>
                  <a:schemeClr val="tx1"/>
                </a:solidFill>
                <a:effectLst/>
                <a:uLnTx/>
                <a:uFillTx/>
                <a:latin typeface="Rosatom" panose="020B0503040504020204" pitchFamily="34" charset="-52"/>
                <a:ea typeface="Rosatom" panose="020B0503040504020204" pitchFamily="34" charset="-52"/>
                <a:sym typeface="Arial"/>
              </a:endParaRPr>
            </a:p>
          </p:txBody>
        </p:sp>
        <p:sp>
          <p:nvSpPr>
            <p:cNvPr id="15" name="Freeform 77">
              <a:extLst>
                <a:ext uri="{FF2B5EF4-FFF2-40B4-BE49-F238E27FC236}">
                  <a16:creationId xmlns:a16="http://schemas.microsoft.com/office/drawing/2014/main" id="{22CBE803-1111-4608-AC27-63CC56919D83}"/>
                </a:ext>
              </a:extLst>
            </p:cNvPr>
            <p:cNvSpPr>
              <a:spLocks/>
            </p:cNvSpPr>
            <p:nvPr/>
          </p:nvSpPr>
          <p:spPr bwMode="auto">
            <a:xfrm>
              <a:off x="3103563" y="1801813"/>
              <a:ext cx="234950" cy="101600"/>
            </a:xfrm>
            <a:custGeom>
              <a:avLst/>
              <a:gdLst>
                <a:gd name="T0" fmla="*/ 10 w 148"/>
                <a:gd name="T1" fmla="*/ 48 h 64"/>
                <a:gd name="T2" fmla="*/ 10 w 148"/>
                <a:gd name="T3" fmla="*/ 48 h 64"/>
                <a:gd name="T4" fmla="*/ 22 w 148"/>
                <a:gd name="T5" fmla="*/ 54 h 64"/>
                <a:gd name="T6" fmla="*/ 36 w 148"/>
                <a:gd name="T7" fmla="*/ 60 h 64"/>
                <a:gd name="T8" fmla="*/ 54 w 148"/>
                <a:gd name="T9" fmla="*/ 62 h 64"/>
                <a:gd name="T10" fmla="*/ 74 w 148"/>
                <a:gd name="T11" fmla="*/ 64 h 64"/>
                <a:gd name="T12" fmla="*/ 74 w 148"/>
                <a:gd name="T13" fmla="*/ 64 h 64"/>
                <a:gd name="T14" fmla="*/ 94 w 148"/>
                <a:gd name="T15" fmla="*/ 62 h 64"/>
                <a:gd name="T16" fmla="*/ 112 w 148"/>
                <a:gd name="T17" fmla="*/ 60 h 64"/>
                <a:gd name="T18" fmla="*/ 126 w 148"/>
                <a:gd name="T19" fmla="*/ 54 h 64"/>
                <a:gd name="T20" fmla="*/ 138 w 148"/>
                <a:gd name="T21" fmla="*/ 48 h 64"/>
                <a:gd name="T22" fmla="*/ 138 w 148"/>
                <a:gd name="T23" fmla="*/ 48 h 64"/>
                <a:gd name="T24" fmla="*/ 146 w 148"/>
                <a:gd name="T25" fmla="*/ 40 h 64"/>
                <a:gd name="T26" fmla="*/ 148 w 148"/>
                <a:gd name="T27" fmla="*/ 36 h 64"/>
                <a:gd name="T28" fmla="*/ 148 w 148"/>
                <a:gd name="T29" fmla="*/ 32 h 64"/>
                <a:gd name="T30" fmla="*/ 148 w 148"/>
                <a:gd name="T31" fmla="*/ 32 h 64"/>
                <a:gd name="T32" fmla="*/ 146 w 148"/>
                <a:gd name="T33" fmla="*/ 26 h 64"/>
                <a:gd name="T34" fmla="*/ 142 w 148"/>
                <a:gd name="T35" fmla="*/ 20 h 64"/>
                <a:gd name="T36" fmla="*/ 136 w 148"/>
                <a:gd name="T37" fmla="*/ 14 h 64"/>
                <a:gd name="T38" fmla="*/ 126 w 148"/>
                <a:gd name="T39" fmla="*/ 10 h 64"/>
                <a:gd name="T40" fmla="*/ 116 w 148"/>
                <a:gd name="T41" fmla="*/ 6 h 64"/>
                <a:gd name="T42" fmla="*/ 102 w 148"/>
                <a:gd name="T43" fmla="*/ 2 h 64"/>
                <a:gd name="T44" fmla="*/ 88 w 148"/>
                <a:gd name="T45" fmla="*/ 0 h 64"/>
                <a:gd name="T46" fmla="*/ 74 w 148"/>
                <a:gd name="T47" fmla="*/ 0 h 64"/>
                <a:gd name="T48" fmla="*/ 74 w 148"/>
                <a:gd name="T49" fmla="*/ 0 h 64"/>
                <a:gd name="T50" fmla="*/ 58 w 148"/>
                <a:gd name="T51" fmla="*/ 0 h 64"/>
                <a:gd name="T52" fmla="*/ 46 w 148"/>
                <a:gd name="T53" fmla="*/ 2 h 64"/>
                <a:gd name="T54" fmla="*/ 32 w 148"/>
                <a:gd name="T55" fmla="*/ 6 h 64"/>
                <a:gd name="T56" fmla="*/ 22 w 148"/>
                <a:gd name="T57" fmla="*/ 10 h 64"/>
                <a:gd name="T58" fmla="*/ 12 w 148"/>
                <a:gd name="T59" fmla="*/ 14 h 64"/>
                <a:gd name="T60" fmla="*/ 6 w 148"/>
                <a:gd name="T61" fmla="*/ 20 h 64"/>
                <a:gd name="T62" fmla="*/ 2 w 148"/>
                <a:gd name="T63" fmla="*/ 26 h 64"/>
                <a:gd name="T64" fmla="*/ 0 w 148"/>
                <a:gd name="T65" fmla="*/ 32 h 64"/>
                <a:gd name="T66" fmla="*/ 0 w 148"/>
                <a:gd name="T67" fmla="*/ 32 h 64"/>
                <a:gd name="T68" fmla="*/ 0 w 148"/>
                <a:gd name="T69" fmla="*/ 36 h 64"/>
                <a:gd name="T70" fmla="*/ 2 w 148"/>
                <a:gd name="T71" fmla="*/ 40 h 64"/>
                <a:gd name="T72" fmla="*/ 10 w 148"/>
                <a:gd name="T73" fmla="*/ 48 h 64"/>
                <a:gd name="T74" fmla="*/ 10 w 148"/>
                <a:gd name="T75" fmla="*/ 48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48" h="64">
                  <a:moveTo>
                    <a:pt x="10" y="48"/>
                  </a:moveTo>
                  <a:lnTo>
                    <a:pt x="10" y="48"/>
                  </a:lnTo>
                  <a:lnTo>
                    <a:pt x="22" y="54"/>
                  </a:lnTo>
                  <a:lnTo>
                    <a:pt x="36" y="60"/>
                  </a:lnTo>
                  <a:lnTo>
                    <a:pt x="54" y="62"/>
                  </a:lnTo>
                  <a:lnTo>
                    <a:pt x="74" y="64"/>
                  </a:lnTo>
                  <a:lnTo>
                    <a:pt x="74" y="64"/>
                  </a:lnTo>
                  <a:lnTo>
                    <a:pt x="94" y="62"/>
                  </a:lnTo>
                  <a:lnTo>
                    <a:pt x="112" y="60"/>
                  </a:lnTo>
                  <a:lnTo>
                    <a:pt x="126" y="54"/>
                  </a:lnTo>
                  <a:lnTo>
                    <a:pt x="138" y="48"/>
                  </a:lnTo>
                  <a:lnTo>
                    <a:pt x="138" y="48"/>
                  </a:lnTo>
                  <a:lnTo>
                    <a:pt x="146" y="40"/>
                  </a:lnTo>
                  <a:lnTo>
                    <a:pt x="148" y="36"/>
                  </a:lnTo>
                  <a:lnTo>
                    <a:pt x="148" y="32"/>
                  </a:lnTo>
                  <a:lnTo>
                    <a:pt x="148" y="32"/>
                  </a:lnTo>
                  <a:lnTo>
                    <a:pt x="146" y="26"/>
                  </a:lnTo>
                  <a:lnTo>
                    <a:pt x="142" y="20"/>
                  </a:lnTo>
                  <a:lnTo>
                    <a:pt x="136" y="14"/>
                  </a:lnTo>
                  <a:lnTo>
                    <a:pt x="126" y="10"/>
                  </a:lnTo>
                  <a:lnTo>
                    <a:pt x="116" y="6"/>
                  </a:lnTo>
                  <a:lnTo>
                    <a:pt x="102" y="2"/>
                  </a:lnTo>
                  <a:lnTo>
                    <a:pt x="88" y="0"/>
                  </a:lnTo>
                  <a:lnTo>
                    <a:pt x="74" y="0"/>
                  </a:lnTo>
                  <a:lnTo>
                    <a:pt x="74" y="0"/>
                  </a:lnTo>
                  <a:lnTo>
                    <a:pt x="58" y="0"/>
                  </a:lnTo>
                  <a:lnTo>
                    <a:pt x="46" y="2"/>
                  </a:lnTo>
                  <a:lnTo>
                    <a:pt x="32" y="6"/>
                  </a:lnTo>
                  <a:lnTo>
                    <a:pt x="22" y="10"/>
                  </a:lnTo>
                  <a:lnTo>
                    <a:pt x="12" y="14"/>
                  </a:lnTo>
                  <a:lnTo>
                    <a:pt x="6" y="20"/>
                  </a:lnTo>
                  <a:lnTo>
                    <a:pt x="2" y="26"/>
                  </a:lnTo>
                  <a:lnTo>
                    <a:pt x="0" y="32"/>
                  </a:lnTo>
                  <a:lnTo>
                    <a:pt x="0" y="32"/>
                  </a:lnTo>
                  <a:lnTo>
                    <a:pt x="0" y="36"/>
                  </a:lnTo>
                  <a:lnTo>
                    <a:pt x="2" y="40"/>
                  </a:lnTo>
                  <a:lnTo>
                    <a:pt x="10" y="48"/>
                  </a:lnTo>
                  <a:lnTo>
                    <a:pt x="10" y="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schemeClr val="tx1"/>
                </a:solidFill>
                <a:effectLst/>
                <a:uLnTx/>
                <a:uFillTx/>
                <a:latin typeface="Rosatom" panose="020B0503040504020204" pitchFamily="34" charset="-52"/>
                <a:ea typeface="Rosatom" panose="020B0503040504020204" pitchFamily="34" charset="-52"/>
                <a:sym typeface="Arial"/>
              </a:endParaRPr>
            </a:p>
          </p:txBody>
        </p:sp>
        <p:sp>
          <p:nvSpPr>
            <p:cNvPr id="16" name="Rectangle 78">
              <a:extLst>
                <a:ext uri="{FF2B5EF4-FFF2-40B4-BE49-F238E27FC236}">
                  <a16:creationId xmlns:a16="http://schemas.microsoft.com/office/drawing/2014/main" id="{6D6B8732-5EEF-4464-9EBC-185DCEA7FD28}"/>
                </a:ext>
              </a:extLst>
            </p:cNvPr>
            <p:cNvSpPr>
              <a:spLocks noChangeArrowheads="1"/>
            </p:cNvSpPr>
            <p:nvPr/>
          </p:nvSpPr>
          <p:spPr bwMode="auto">
            <a:xfrm>
              <a:off x="3338513" y="1868488"/>
              <a:ext cx="1588" cy="1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schemeClr val="tx1"/>
                </a:solidFill>
                <a:effectLst/>
                <a:uLnTx/>
                <a:uFillTx/>
                <a:latin typeface="Rosatom" panose="020B0503040504020204" pitchFamily="34" charset="-52"/>
                <a:ea typeface="Rosatom" panose="020B0503040504020204" pitchFamily="34" charset="-52"/>
                <a:sym typeface="Arial"/>
              </a:endParaRPr>
            </a:p>
          </p:txBody>
        </p:sp>
        <p:sp>
          <p:nvSpPr>
            <p:cNvPr id="17" name="Freeform 79">
              <a:extLst>
                <a:ext uri="{FF2B5EF4-FFF2-40B4-BE49-F238E27FC236}">
                  <a16:creationId xmlns:a16="http://schemas.microsoft.com/office/drawing/2014/main" id="{B7ED09C7-FE12-4AD7-91DB-02288DAAE37D}"/>
                </a:ext>
              </a:extLst>
            </p:cNvPr>
            <p:cNvSpPr>
              <a:spLocks/>
            </p:cNvSpPr>
            <p:nvPr/>
          </p:nvSpPr>
          <p:spPr bwMode="auto">
            <a:xfrm>
              <a:off x="3103563" y="1868488"/>
              <a:ext cx="0" cy="0"/>
            </a:xfrm>
            <a:custGeom>
              <a:avLst/>
              <a:gdLst/>
              <a:ahLst/>
              <a:cxnLst>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schemeClr val="tx1"/>
                </a:solidFill>
                <a:effectLst/>
                <a:uLnTx/>
                <a:uFillTx/>
                <a:latin typeface="Rosatom" panose="020B0503040504020204" pitchFamily="34" charset="-52"/>
                <a:ea typeface="Rosatom" panose="020B0503040504020204" pitchFamily="34" charset="-52"/>
                <a:sym typeface="Arial"/>
              </a:endParaRPr>
            </a:p>
          </p:txBody>
        </p:sp>
      </p:grpSp>
      <p:pic>
        <p:nvPicPr>
          <p:cNvPr id="18" name="Рисунок 17">
            <a:extLst>
              <a:ext uri="{FF2B5EF4-FFF2-40B4-BE49-F238E27FC236}">
                <a16:creationId xmlns:a16="http://schemas.microsoft.com/office/drawing/2014/main" id="{D94DDEF7-BECD-4068-87C7-6F28BD2A37AA}"/>
              </a:ext>
            </a:extLst>
          </p:cNvPr>
          <p:cNvPicPr>
            <a:picLocks noChangeAspect="1"/>
          </p:cNvPicPr>
          <p:nvPr/>
        </p:nvPicPr>
        <p:blipFill>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1084199" y="1967090"/>
            <a:ext cx="415248" cy="415248"/>
          </a:xfrm>
          <a:prstGeom prst="rect">
            <a:avLst/>
          </a:prstGeom>
        </p:spPr>
      </p:pic>
      <p:pic>
        <p:nvPicPr>
          <p:cNvPr id="19" name="Рисунок 18">
            <a:extLst>
              <a:ext uri="{FF2B5EF4-FFF2-40B4-BE49-F238E27FC236}">
                <a16:creationId xmlns:a16="http://schemas.microsoft.com/office/drawing/2014/main" id="{5C27C12D-EAD6-42FA-BD54-E17C33277A31}"/>
              </a:ext>
            </a:extLst>
          </p:cNvPr>
          <p:cNvPicPr>
            <a:picLocks noChangeAspect="1"/>
          </p:cNvPicPr>
          <p:nvPr/>
        </p:nvPicPr>
        <p:blipFill>
          <a:blip r:embed="rId10" cstate="screen">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1014824" y="2681877"/>
            <a:ext cx="553998" cy="553998"/>
          </a:xfrm>
          <a:prstGeom prst="rect">
            <a:avLst/>
          </a:prstGeom>
        </p:spPr>
      </p:pic>
      <p:pic>
        <p:nvPicPr>
          <p:cNvPr id="20" name="Рисунок 19">
            <a:extLst>
              <a:ext uri="{FF2B5EF4-FFF2-40B4-BE49-F238E27FC236}">
                <a16:creationId xmlns:a16="http://schemas.microsoft.com/office/drawing/2014/main" id="{5D85B458-4376-4460-80E4-FAC77EAF03F7}"/>
              </a:ext>
            </a:extLst>
          </p:cNvPr>
          <p:cNvPicPr>
            <a:picLocks noChangeAspect="1"/>
          </p:cNvPicPr>
          <p:nvPr/>
        </p:nvPicPr>
        <p:blipFill>
          <a:blip r:embed="rId12" cstate="screen">
            <a:extLst>
              <a:ext uri="{28A0092B-C50C-407E-A947-70E740481C1C}">
                <a14:useLocalDpi xmlns:a14="http://schemas.microsoft.com/office/drawing/2010/main"/>
              </a:ext>
              <a:ext uri="{96DAC541-7B7A-43D3-8B79-37D633B846F1}">
                <asvg:svgBlip xmlns:asvg="http://schemas.microsoft.com/office/drawing/2016/SVG/main" r:embed="rId13"/>
              </a:ext>
            </a:extLst>
          </a:blip>
          <a:stretch>
            <a:fillRect/>
          </a:stretch>
        </p:blipFill>
        <p:spPr>
          <a:xfrm>
            <a:off x="1047983" y="3461297"/>
            <a:ext cx="487680" cy="487680"/>
          </a:xfrm>
          <a:prstGeom prst="rect">
            <a:avLst/>
          </a:prstGeom>
        </p:spPr>
      </p:pic>
      <p:sp>
        <p:nvSpPr>
          <p:cNvPr id="2" name="Прямоугольник 1"/>
          <p:cNvSpPr/>
          <p:nvPr/>
        </p:nvSpPr>
        <p:spPr>
          <a:xfrm>
            <a:off x="10936942" y="6347012"/>
            <a:ext cx="457200" cy="510988"/>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03</a:t>
            </a:r>
          </a:p>
        </p:txBody>
      </p:sp>
    </p:spTree>
    <p:extLst>
      <p:ext uri="{BB962C8B-B14F-4D97-AF65-F5344CB8AC3E}">
        <p14:creationId xmlns:p14="http://schemas.microsoft.com/office/powerpoint/2010/main" val="26835254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Рисунок 11">
            <a:extLst>
              <a:ext uri="{FF2B5EF4-FFF2-40B4-BE49-F238E27FC236}">
                <a16:creationId xmlns:a16="http://schemas.microsoft.com/office/drawing/2014/main" id="{189A198D-FAB6-584C-991D-489B4CF02162}"/>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l="-120344" t="-3044" b="-2495"/>
          <a:stretch/>
        </p:blipFill>
        <p:spPr>
          <a:xfrm>
            <a:off x="2438401" y="948409"/>
            <a:ext cx="9694333" cy="5458618"/>
          </a:xfrm>
          <a:prstGeom prst="rect">
            <a:avLst/>
          </a:prstGeom>
        </p:spPr>
      </p:pic>
      <p:sp>
        <p:nvSpPr>
          <p:cNvPr id="3" name="Заголовок 2">
            <a:extLst>
              <a:ext uri="{FF2B5EF4-FFF2-40B4-BE49-F238E27FC236}">
                <a16:creationId xmlns:a16="http://schemas.microsoft.com/office/drawing/2014/main" id="{29F8ABBE-C5F0-FE48-A71C-1FC6B97879DF}"/>
              </a:ext>
            </a:extLst>
          </p:cNvPr>
          <p:cNvSpPr>
            <a:spLocks noGrp="1"/>
          </p:cNvSpPr>
          <p:nvPr>
            <p:ph type="title"/>
          </p:nvPr>
        </p:nvSpPr>
        <p:spPr/>
        <p:txBody>
          <a:bodyPr/>
          <a:lstStyle/>
          <a:p>
            <a:r>
              <a:rPr lang="en-US" dirty="0"/>
              <a:t>Contents</a:t>
            </a:r>
            <a:endParaRPr lang="ru-RU" dirty="0"/>
          </a:p>
        </p:txBody>
      </p:sp>
      <p:graphicFrame>
        <p:nvGraphicFramePr>
          <p:cNvPr id="5" name="Таблица 11">
            <a:extLst>
              <a:ext uri="{FF2B5EF4-FFF2-40B4-BE49-F238E27FC236}">
                <a16:creationId xmlns:a16="http://schemas.microsoft.com/office/drawing/2014/main" id="{42CA766E-E1AB-8041-AF81-A70E1B5150C8}"/>
              </a:ext>
            </a:extLst>
          </p:cNvPr>
          <p:cNvGraphicFramePr>
            <a:graphicFrameLocks noGrp="1"/>
          </p:cNvGraphicFramePr>
          <p:nvPr>
            <p:extLst>
              <p:ext uri="{D42A27DB-BD31-4B8C-83A1-F6EECF244321}">
                <p14:modId xmlns:p14="http://schemas.microsoft.com/office/powerpoint/2010/main" val="515597271"/>
              </p:ext>
            </p:extLst>
          </p:nvPr>
        </p:nvGraphicFramePr>
        <p:xfrm>
          <a:off x="442913" y="1878017"/>
          <a:ext cx="7050088" cy="2149024"/>
        </p:xfrm>
        <a:graphic>
          <a:graphicData uri="http://schemas.openxmlformats.org/drawingml/2006/table">
            <a:tbl>
              <a:tblPr firstRow="1" bandRow="1">
                <a:tableStyleId>{5C22544A-7EE6-4342-B048-85BDC9FD1C3A}</a:tableStyleId>
              </a:tblPr>
              <a:tblGrid>
                <a:gridCol w="681038">
                  <a:extLst>
                    <a:ext uri="{9D8B030D-6E8A-4147-A177-3AD203B41FA5}">
                      <a16:colId xmlns:a16="http://schemas.microsoft.com/office/drawing/2014/main" val="1340285178"/>
                    </a:ext>
                  </a:extLst>
                </a:gridCol>
                <a:gridCol w="5698721">
                  <a:extLst>
                    <a:ext uri="{9D8B030D-6E8A-4147-A177-3AD203B41FA5}">
                      <a16:colId xmlns:a16="http://schemas.microsoft.com/office/drawing/2014/main" val="2348845191"/>
                    </a:ext>
                  </a:extLst>
                </a:gridCol>
                <a:gridCol w="670329">
                  <a:extLst>
                    <a:ext uri="{9D8B030D-6E8A-4147-A177-3AD203B41FA5}">
                      <a16:colId xmlns:a16="http://schemas.microsoft.com/office/drawing/2014/main" val="3268381116"/>
                    </a:ext>
                  </a:extLst>
                </a:gridCol>
              </a:tblGrid>
              <a:tr h="708752">
                <a:tc>
                  <a:txBody>
                    <a:bodyPr/>
                    <a:lstStyle/>
                    <a:p>
                      <a:r>
                        <a:rPr lang="ru-RU" sz="1600" b="1" dirty="0">
                          <a:solidFill>
                            <a:schemeClr val="bg2"/>
                          </a:solidFill>
                          <a:latin typeface="+mn-lt"/>
                        </a:rPr>
                        <a:t>01</a:t>
                      </a:r>
                    </a:p>
                  </a:txBody>
                  <a:tcPr marL="72000" marR="0" marT="0" marB="0" anchor="ctr">
                    <a:lnR w="6350" cap="flat" cmpd="sng" algn="ctr">
                      <a:noFill/>
                      <a:prstDash val="solid"/>
                      <a:round/>
                      <a:headEnd type="none" w="med" len="med"/>
                      <a:tailEnd type="none" w="med" len="med"/>
                    </a:lnR>
                    <a:lnT w="19050" cap="flat" cmpd="sng" algn="ctr">
                      <a:noFill/>
                      <a:prstDash val="sysDot"/>
                      <a:round/>
                      <a:headEnd type="none" w="med" len="med"/>
                      <a:tailEnd type="none" w="med" len="med"/>
                    </a:lnT>
                    <a:lnB w="19050" cap="flat" cmpd="sng" algn="ctr">
                      <a:solidFill>
                        <a:schemeClr val="bg2">
                          <a:lumMod val="20000"/>
                          <a:lumOff val="80000"/>
                        </a:schemeClr>
                      </a:solidFill>
                      <a:prstDash val="sysDot"/>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kern="1200" dirty="0">
                          <a:solidFill>
                            <a:schemeClr val="tx1"/>
                          </a:solidFill>
                          <a:latin typeface="+mn-lt"/>
                          <a:ea typeface="+mn-ea"/>
                          <a:cs typeface="+mn-cs"/>
                        </a:rPr>
                        <a:t>Emergency preparedness and response system for nuclear and radiological emergencies in the Republic of </a:t>
                      </a:r>
                      <a:r>
                        <a:rPr lang="en-GB" sz="1600" b="1" i="0" kern="1200" dirty="0" err="1">
                          <a:solidFill>
                            <a:schemeClr val="tx1"/>
                          </a:solidFill>
                          <a:effectLst/>
                          <a:latin typeface="+mn-lt"/>
                          <a:ea typeface="+mn-ea"/>
                          <a:cs typeface="+mn-cs"/>
                        </a:rPr>
                        <a:t>Türkiye</a:t>
                      </a:r>
                      <a:r>
                        <a:rPr lang="en-GB" sz="1600" b="1" i="0" kern="1200" dirty="0">
                          <a:solidFill>
                            <a:schemeClr val="tx1"/>
                          </a:solidFill>
                          <a:effectLst/>
                          <a:latin typeface="+mn-lt"/>
                          <a:ea typeface="+mn-ea"/>
                          <a:cs typeface="+mn-cs"/>
                        </a:rPr>
                        <a:t> </a:t>
                      </a:r>
                      <a:endParaRPr lang="en-US" sz="1600" b="1" dirty="0">
                        <a:solidFill>
                          <a:schemeClr val="tx1"/>
                        </a:solidFill>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noFill/>
                      <a:prstDash val="sysDot"/>
                      <a:round/>
                      <a:headEnd type="none" w="med" len="med"/>
                      <a:tailEnd type="none" w="med" len="med"/>
                    </a:lnT>
                    <a:lnB w="19050" cap="flat" cmpd="sng" algn="ctr">
                      <a:solidFill>
                        <a:schemeClr val="bg2">
                          <a:lumMod val="20000"/>
                          <a:lumOff val="80000"/>
                        </a:schemeClr>
                      </a:solidFill>
                      <a:prstDash val="sysDot"/>
                      <a:round/>
                      <a:headEnd type="none" w="med" len="med"/>
                      <a:tailEnd type="none" w="med" len="med"/>
                    </a:lnB>
                    <a:noFill/>
                  </a:tcPr>
                </a:tc>
                <a:tc>
                  <a:txBody>
                    <a:bodyPr/>
                    <a:lstStyle/>
                    <a:p>
                      <a:pPr algn="r"/>
                      <a:endParaRPr lang="ru-RU" sz="1400" b="1" dirty="0">
                        <a:solidFill>
                          <a:schemeClr val="bg2"/>
                        </a:solidFill>
                      </a:endParaRPr>
                    </a:p>
                  </a:txBody>
                  <a:tcPr marL="0" marR="72000" marT="0" marB="0" anchor="ctr">
                    <a:lnL w="6350" cap="flat" cmpd="sng" algn="ctr">
                      <a:noFill/>
                      <a:prstDash val="solid"/>
                      <a:round/>
                      <a:headEnd type="none" w="med" len="med"/>
                      <a:tailEnd type="none" w="med" len="med"/>
                    </a:lnL>
                    <a:lnR w="28575" cap="flat" cmpd="sng" algn="ctr">
                      <a:noFill/>
                      <a:prstDash val="solid"/>
                      <a:round/>
                      <a:headEnd type="none" w="med" len="med"/>
                      <a:tailEnd type="none" w="med" len="med"/>
                    </a:lnR>
                    <a:lnT w="19050" cap="flat" cmpd="sng" algn="ctr">
                      <a:noFill/>
                      <a:prstDash val="sysDot"/>
                      <a:round/>
                      <a:headEnd type="none" w="med" len="med"/>
                      <a:tailEnd type="none" w="med" len="med"/>
                    </a:lnT>
                    <a:lnB w="19050" cap="flat" cmpd="sng" algn="ctr">
                      <a:solidFill>
                        <a:schemeClr val="bg2">
                          <a:lumMod val="20000"/>
                          <a:lumOff val="80000"/>
                        </a:schemeClr>
                      </a:solidFill>
                      <a:prstDash val="sysDot"/>
                      <a:round/>
                      <a:headEnd type="none" w="med" len="med"/>
                      <a:tailEnd type="none" w="med" len="med"/>
                    </a:lnB>
                    <a:noFill/>
                  </a:tcPr>
                </a:tc>
                <a:extLst>
                  <a:ext uri="{0D108BD9-81ED-4DB2-BD59-A6C34878D82A}">
                    <a16:rowId xmlns:a16="http://schemas.microsoft.com/office/drawing/2014/main" val="1665937402"/>
                  </a:ext>
                </a:extLst>
              </a:tr>
              <a:tr h="708752">
                <a:tc>
                  <a:txBody>
                    <a:bodyPr/>
                    <a:lstStyle/>
                    <a:p>
                      <a:r>
                        <a:rPr lang="ru-RU" sz="1600" b="1" dirty="0">
                          <a:solidFill>
                            <a:schemeClr val="bg2"/>
                          </a:solidFill>
                          <a:latin typeface="+mn-lt"/>
                        </a:rPr>
                        <a:t>02</a:t>
                      </a:r>
                    </a:p>
                  </a:txBody>
                  <a:tcPr marL="72000" marR="0" marT="0" marB="0" anchor="ctr">
                    <a:lnR w="6350" cap="flat" cmpd="sng" algn="ctr">
                      <a:noFill/>
                      <a:prstDash val="solid"/>
                      <a:round/>
                      <a:headEnd type="none" w="med" len="med"/>
                      <a:tailEnd type="none" w="med" len="med"/>
                    </a:lnR>
                    <a:lnT w="19050" cap="flat" cmpd="sng" algn="ctr">
                      <a:solidFill>
                        <a:schemeClr val="bg2">
                          <a:lumMod val="20000"/>
                          <a:lumOff val="80000"/>
                        </a:schemeClr>
                      </a:solidFill>
                      <a:prstDash val="sysDot"/>
                      <a:round/>
                      <a:headEnd type="none" w="med" len="med"/>
                      <a:tailEnd type="none" w="med" len="med"/>
                    </a:lnT>
                    <a:lnB w="19050" cap="flat" cmpd="sng" algn="ctr">
                      <a:solidFill>
                        <a:schemeClr val="bg2">
                          <a:lumMod val="20000"/>
                          <a:lumOff val="80000"/>
                        </a:schemeClr>
                      </a:solidFill>
                      <a:prstDash val="sysDot"/>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kern="1200" dirty="0">
                          <a:solidFill>
                            <a:schemeClr val="tx1"/>
                          </a:solidFill>
                          <a:latin typeface="+mn-lt"/>
                          <a:ea typeface="+mn-ea"/>
                          <a:cs typeface="+mn-cs"/>
                        </a:rPr>
                        <a:t>Organization of Akkuyu NPP emergency preparedness and response system</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schemeClr val="bg2">
                          <a:lumMod val="20000"/>
                          <a:lumOff val="80000"/>
                        </a:schemeClr>
                      </a:solidFill>
                      <a:prstDash val="sysDot"/>
                      <a:round/>
                      <a:headEnd type="none" w="med" len="med"/>
                      <a:tailEnd type="none" w="med" len="med"/>
                    </a:lnT>
                    <a:lnB w="19050" cap="flat" cmpd="sng" algn="ctr">
                      <a:solidFill>
                        <a:schemeClr val="bg2">
                          <a:lumMod val="20000"/>
                          <a:lumOff val="80000"/>
                        </a:schemeClr>
                      </a:solidFill>
                      <a:prstDash val="sysDot"/>
                      <a:round/>
                      <a:headEnd type="none" w="med" len="med"/>
                      <a:tailEnd type="none" w="med" len="med"/>
                    </a:lnB>
                    <a:noFill/>
                  </a:tcPr>
                </a:tc>
                <a:tc>
                  <a:txBody>
                    <a:bodyPr/>
                    <a:lstStyle/>
                    <a:p>
                      <a:pPr algn="r"/>
                      <a:endParaRPr lang="ru-RU" sz="1400" b="1" dirty="0">
                        <a:solidFill>
                          <a:schemeClr val="bg2"/>
                        </a:solidFill>
                      </a:endParaRPr>
                    </a:p>
                  </a:txBody>
                  <a:tcPr marL="0" marR="72000" marT="0" marB="0" anchor="ctr">
                    <a:lnL w="6350" cap="flat" cmpd="sng" algn="ctr">
                      <a:noFill/>
                      <a:prstDash val="solid"/>
                      <a:round/>
                      <a:headEnd type="none" w="med" len="med"/>
                      <a:tailEnd type="none" w="med" len="med"/>
                    </a:lnL>
                    <a:lnR w="28575" cap="flat" cmpd="sng" algn="ctr">
                      <a:noFill/>
                      <a:prstDash val="solid"/>
                      <a:round/>
                      <a:headEnd type="none" w="med" len="med"/>
                      <a:tailEnd type="none" w="med" len="med"/>
                    </a:lnR>
                    <a:lnT w="19050" cap="flat" cmpd="sng" algn="ctr">
                      <a:solidFill>
                        <a:schemeClr val="bg2">
                          <a:lumMod val="20000"/>
                          <a:lumOff val="80000"/>
                        </a:schemeClr>
                      </a:solidFill>
                      <a:prstDash val="sysDot"/>
                      <a:round/>
                      <a:headEnd type="none" w="med" len="med"/>
                      <a:tailEnd type="none" w="med" len="med"/>
                    </a:lnT>
                    <a:lnB w="19050" cap="flat" cmpd="sng" algn="ctr">
                      <a:solidFill>
                        <a:schemeClr val="bg2">
                          <a:lumMod val="20000"/>
                          <a:lumOff val="80000"/>
                        </a:schemeClr>
                      </a:solidFill>
                      <a:prstDash val="sysDot"/>
                      <a:round/>
                      <a:headEnd type="none" w="med" len="med"/>
                      <a:tailEnd type="none" w="med" len="med"/>
                    </a:lnB>
                    <a:noFill/>
                  </a:tcPr>
                </a:tc>
                <a:extLst>
                  <a:ext uri="{0D108BD9-81ED-4DB2-BD59-A6C34878D82A}">
                    <a16:rowId xmlns:a16="http://schemas.microsoft.com/office/drawing/2014/main" val="3224475270"/>
                  </a:ext>
                </a:extLst>
              </a:tr>
              <a:tr h="708752">
                <a:tc>
                  <a:txBody>
                    <a:bodyPr/>
                    <a:lstStyle/>
                    <a:p>
                      <a:r>
                        <a:rPr lang="ru-RU" sz="1600" b="1" dirty="0">
                          <a:solidFill>
                            <a:schemeClr val="bg2"/>
                          </a:solidFill>
                          <a:latin typeface="+mn-lt"/>
                        </a:rPr>
                        <a:t>03</a:t>
                      </a:r>
                    </a:p>
                  </a:txBody>
                  <a:tcPr marL="72000" marR="0" marT="0" marB="0" anchor="ctr">
                    <a:lnR w="6350" cap="flat" cmpd="sng" algn="ctr">
                      <a:noFill/>
                      <a:prstDash val="solid"/>
                      <a:round/>
                      <a:headEnd type="none" w="med" len="med"/>
                      <a:tailEnd type="none" w="med" len="med"/>
                    </a:lnR>
                    <a:lnT w="19050" cap="flat" cmpd="sng" algn="ctr">
                      <a:solidFill>
                        <a:schemeClr val="bg2">
                          <a:lumMod val="20000"/>
                          <a:lumOff val="80000"/>
                        </a:schemeClr>
                      </a:solidFill>
                      <a:prstDash val="sysDot"/>
                      <a:round/>
                      <a:headEnd type="none" w="med" len="med"/>
                      <a:tailEnd type="none" w="med" len="med"/>
                    </a:lnT>
                    <a:lnB w="19050" cap="flat" cmpd="sng" algn="ctr">
                      <a:solidFill>
                        <a:schemeClr val="bg2">
                          <a:lumMod val="20000"/>
                          <a:lumOff val="80000"/>
                        </a:schemeClr>
                      </a:solidFill>
                      <a:prstDash val="sysDot"/>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kern="1200" dirty="0">
                          <a:solidFill>
                            <a:schemeClr val="tx1"/>
                          </a:solidFill>
                          <a:latin typeface="+mn-lt"/>
                          <a:ea typeface="+mn-ea"/>
                          <a:cs typeface="+mn-cs"/>
                        </a:rPr>
                        <a:t>Events conducted in </a:t>
                      </a:r>
                      <a:r>
                        <a:rPr lang="ru-RU" sz="1600" b="1" kern="1200" dirty="0">
                          <a:solidFill>
                            <a:schemeClr val="tx1"/>
                          </a:solidFill>
                          <a:latin typeface="+mn-lt"/>
                          <a:ea typeface="+mn-ea"/>
                          <a:cs typeface="+mn-cs"/>
                        </a:rPr>
                        <a:t>2024</a:t>
                      </a:r>
                      <a:endParaRPr lang="en-US" sz="1600" b="1" kern="1200" dirty="0">
                        <a:solidFill>
                          <a:schemeClr val="tx1"/>
                        </a:solidFill>
                        <a:latin typeface="+mn-lt"/>
                        <a:ea typeface="+mn-ea"/>
                        <a:cs typeface="+mn-cs"/>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schemeClr val="bg2">
                          <a:lumMod val="20000"/>
                          <a:lumOff val="80000"/>
                        </a:schemeClr>
                      </a:solidFill>
                      <a:prstDash val="sysDot"/>
                      <a:round/>
                      <a:headEnd type="none" w="med" len="med"/>
                      <a:tailEnd type="none" w="med" len="med"/>
                    </a:lnT>
                    <a:lnB w="19050" cap="flat" cmpd="sng" algn="ctr">
                      <a:solidFill>
                        <a:schemeClr val="bg2">
                          <a:lumMod val="20000"/>
                          <a:lumOff val="80000"/>
                        </a:schemeClr>
                      </a:solidFill>
                      <a:prstDash val="sysDot"/>
                      <a:round/>
                      <a:headEnd type="none" w="med" len="med"/>
                      <a:tailEnd type="none" w="med" len="med"/>
                    </a:lnB>
                    <a:noFill/>
                  </a:tcPr>
                </a:tc>
                <a:tc>
                  <a:txBody>
                    <a:bodyPr/>
                    <a:lstStyle/>
                    <a:p>
                      <a:pPr algn="r"/>
                      <a:endParaRPr lang="ru-RU" sz="1400" b="1" dirty="0">
                        <a:solidFill>
                          <a:schemeClr val="bg2"/>
                        </a:solidFill>
                      </a:endParaRPr>
                    </a:p>
                  </a:txBody>
                  <a:tcPr marL="0" marR="72000" marT="0" marB="0" anchor="ctr">
                    <a:lnL w="6350" cap="flat" cmpd="sng" algn="ctr">
                      <a:noFill/>
                      <a:prstDash val="solid"/>
                      <a:round/>
                      <a:headEnd type="none" w="med" len="med"/>
                      <a:tailEnd type="none" w="med" len="med"/>
                    </a:lnL>
                    <a:lnR w="28575" cap="flat" cmpd="sng" algn="ctr">
                      <a:noFill/>
                      <a:prstDash val="solid"/>
                      <a:round/>
                      <a:headEnd type="none" w="med" len="med"/>
                      <a:tailEnd type="none" w="med" len="med"/>
                    </a:lnR>
                    <a:lnT w="19050" cap="flat" cmpd="sng" algn="ctr">
                      <a:solidFill>
                        <a:schemeClr val="bg2">
                          <a:lumMod val="20000"/>
                          <a:lumOff val="80000"/>
                        </a:schemeClr>
                      </a:solidFill>
                      <a:prstDash val="sysDot"/>
                      <a:round/>
                      <a:headEnd type="none" w="med" len="med"/>
                      <a:tailEnd type="none" w="med" len="med"/>
                    </a:lnT>
                    <a:lnB w="19050" cap="flat" cmpd="sng" algn="ctr">
                      <a:solidFill>
                        <a:schemeClr val="bg2">
                          <a:lumMod val="20000"/>
                          <a:lumOff val="80000"/>
                        </a:schemeClr>
                      </a:solidFill>
                      <a:prstDash val="sysDot"/>
                      <a:round/>
                      <a:headEnd type="none" w="med" len="med"/>
                      <a:tailEnd type="none" w="med" len="med"/>
                    </a:lnB>
                    <a:noFill/>
                  </a:tcPr>
                </a:tc>
                <a:extLst>
                  <a:ext uri="{0D108BD9-81ED-4DB2-BD59-A6C34878D82A}">
                    <a16:rowId xmlns:a16="http://schemas.microsoft.com/office/drawing/2014/main" val="2030611258"/>
                  </a:ext>
                </a:extLst>
              </a:tr>
            </a:tbl>
          </a:graphicData>
        </a:graphic>
      </p:graphicFrame>
      <p:sp>
        <p:nvSpPr>
          <p:cNvPr id="7" name="Прямоугольник 6"/>
          <p:cNvSpPr/>
          <p:nvPr/>
        </p:nvSpPr>
        <p:spPr>
          <a:xfrm>
            <a:off x="11044521" y="6347012"/>
            <a:ext cx="457200" cy="510988"/>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04</a:t>
            </a:r>
          </a:p>
        </p:txBody>
      </p:sp>
    </p:spTree>
    <p:extLst>
      <p:ext uri="{BB962C8B-B14F-4D97-AF65-F5344CB8AC3E}">
        <p14:creationId xmlns:p14="http://schemas.microsoft.com/office/powerpoint/2010/main" val="23122963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2F5A922-0908-9248-AD18-6CEAD622C1DE}"/>
              </a:ext>
            </a:extLst>
          </p:cNvPr>
          <p:cNvSpPr>
            <a:spLocks noGrp="1"/>
          </p:cNvSpPr>
          <p:nvPr>
            <p:ph type="title"/>
          </p:nvPr>
        </p:nvSpPr>
        <p:spPr/>
        <p:txBody>
          <a:bodyPr/>
          <a:lstStyle/>
          <a:p>
            <a:pPr>
              <a:spcBef>
                <a:spcPts val="0"/>
              </a:spcBef>
              <a:defRPr/>
            </a:pPr>
            <a:r>
              <a:rPr lang="en-US" sz="2400" dirty="0">
                <a:solidFill>
                  <a:schemeClr val="tx1"/>
                </a:solidFill>
                <a:latin typeface="Rosatom" panose="020B0503040504020204" pitchFamily="34" charset="-52"/>
                <a:ea typeface="Rosatom" panose="020B0503040504020204" pitchFamily="34" charset="-52"/>
              </a:rPr>
              <a:t>Emergency preparedness and response system for nuclear and radiological emergencies in the Republic of Türkiye </a:t>
            </a:r>
            <a:r>
              <a:rPr lang="ru-RU" sz="2400" dirty="0">
                <a:solidFill>
                  <a:schemeClr val="tx1"/>
                </a:solidFill>
                <a:latin typeface="Rosatom" panose="020B0503040504020204" pitchFamily="34" charset="-52"/>
                <a:ea typeface="Rosatom" panose="020B0503040504020204" pitchFamily="34" charset="-52"/>
              </a:rPr>
              <a:t> </a:t>
            </a:r>
            <a:endParaRPr lang="en-US" sz="2400" dirty="0">
              <a:solidFill>
                <a:schemeClr val="tx1"/>
              </a:solidFill>
              <a:latin typeface="Rosatom" panose="020B0503040504020204" pitchFamily="34" charset="-52"/>
              <a:ea typeface="Rosatom" panose="020B0503040504020204" pitchFamily="34" charset="-52"/>
            </a:endParaRPr>
          </a:p>
        </p:txBody>
      </p:sp>
      <p:sp>
        <p:nvSpPr>
          <p:cNvPr id="3" name="Текст 2">
            <a:extLst>
              <a:ext uri="{FF2B5EF4-FFF2-40B4-BE49-F238E27FC236}">
                <a16:creationId xmlns:a16="http://schemas.microsoft.com/office/drawing/2014/main" id="{353FCD92-2584-D04F-9E00-E5643C05FA1A}"/>
              </a:ext>
            </a:extLst>
          </p:cNvPr>
          <p:cNvSpPr>
            <a:spLocks noGrp="1"/>
          </p:cNvSpPr>
          <p:nvPr>
            <p:ph type="body" sz="quarter" idx="10"/>
          </p:nvPr>
        </p:nvSpPr>
        <p:spPr/>
        <p:txBody>
          <a:bodyPr/>
          <a:lstStyle/>
          <a:p>
            <a:r>
              <a:rPr lang="ru-RU" dirty="0"/>
              <a:t>01</a:t>
            </a:r>
          </a:p>
        </p:txBody>
      </p:sp>
      <p:sp>
        <p:nvSpPr>
          <p:cNvPr id="4" name="Прямоугольник 3"/>
          <p:cNvSpPr/>
          <p:nvPr/>
        </p:nvSpPr>
        <p:spPr>
          <a:xfrm>
            <a:off x="10936942" y="6347012"/>
            <a:ext cx="457200" cy="510988"/>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05</a:t>
            </a:r>
          </a:p>
        </p:txBody>
      </p:sp>
    </p:spTree>
    <p:extLst>
      <p:ext uri="{BB962C8B-B14F-4D97-AF65-F5344CB8AC3E}">
        <p14:creationId xmlns:p14="http://schemas.microsoft.com/office/powerpoint/2010/main" val="28598746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1" name="Прямая со стрелкой 20"/>
          <p:cNvCxnSpPr/>
          <p:nvPr/>
        </p:nvCxnSpPr>
        <p:spPr>
          <a:xfrm flipH="1">
            <a:off x="6153750" y="2321068"/>
            <a:ext cx="8466" cy="3717986"/>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Прямая со стрелкой 22"/>
          <p:cNvCxnSpPr/>
          <p:nvPr/>
        </p:nvCxnSpPr>
        <p:spPr>
          <a:xfrm flipH="1">
            <a:off x="9752321" y="2321068"/>
            <a:ext cx="8466" cy="3717986"/>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Прямая со стрелкой 19"/>
          <p:cNvCxnSpPr/>
          <p:nvPr/>
        </p:nvCxnSpPr>
        <p:spPr>
          <a:xfrm flipH="1">
            <a:off x="2638112" y="2327506"/>
            <a:ext cx="8466" cy="3717986"/>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 name="Заголовок 1">
            <a:extLst>
              <a:ext uri="{FF2B5EF4-FFF2-40B4-BE49-F238E27FC236}">
                <a16:creationId xmlns:a16="http://schemas.microsoft.com/office/drawing/2014/main" id="{2B18A64E-5909-5046-96E6-5F4AA5E98F7B}"/>
              </a:ext>
            </a:extLst>
          </p:cNvPr>
          <p:cNvSpPr>
            <a:spLocks noGrp="1"/>
          </p:cNvSpPr>
          <p:nvPr>
            <p:ph type="title"/>
          </p:nvPr>
        </p:nvSpPr>
        <p:spPr>
          <a:xfrm>
            <a:off x="939800" y="190820"/>
            <a:ext cx="9313331" cy="777507"/>
          </a:xfrm>
        </p:spPr>
        <p:txBody>
          <a:bodyPr/>
          <a:lstStyle/>
          <a:p>
            <a:pPr algn="ctr"/>
            <a:r>
              <a:rPr lang="en-US" dirty="0">
                <a:solidFill>
                  <a:schemeClr val="tx1"/>
                </a:solidFill>
                <a:latin typeface="Rosatom" panose="020B0503040504020204" pitchFamily="34" charset="-52"/>
                <a:ea typeface="Rosatom" panose="020B0503040504020204" pitchFamily="34" charset="-52"/>
              </a:rPr>
              <a:t>Main</a:t>
            </a:r>
            <a:r>
              <a:rPr lang="ru-RU" dirty="0">
                <a:solidFill>
                  <a:schemeClr val="tx1"/>
                </a:solidFill>
              </a:rPr>
              <a:t> </a:t>
            </a:r>
            <a:r>
              <a:rPr lang="en-US" dirty="0">
                <a:solidFill>
                  <a:schemeClr val="tx1"/>
                </a:solidFill>
              </a:rPr>
              <a:t>organizations</a:t>
            </a:r>
            <a:r>
              <a:rPr lang="ru-RU" dirty="0">
                <a:solidFill>
                  <a:schemeClr val="tx1"/>
                </a:solidFill>
              </a:rPr>
              <a:t>, </a:t>
            </a:r>
            <a:r>
              <a:rPr lang="en-US" dirty="0">
                <a:solidFill>
                  <a:schemeClr val="tx1"/>
                </a:solidFill>
              </a:rPr>
              <a:t>involved in the emergency preparedness and response system</a:t>
            </a:r>
            <a:endParaRPr lang="ru-RU" dirty="0"/>
          </a:p>
        </p:txBody>
      </p:sp>
      <p:grpSp>
        <p:nvGrpSpPr>
          <p:cNvPr id="7" name="Группа 6"/>
          <p:cNvGrpSpPr/>
          <p:nvPr/>
        </p:nvGrpSpPr>
        <p:grpSpPr>
          <a:xfrm>
            <a:off x="897161" y="3698360"/>
            <a:ext cx="3921318" cy="1224326"/>
            <a:chOff x="3488266" y="3047185"/>
            <a:chExt cx="5320223" cy="1661096"/>
          </a:xfrm>
        </p:grpSpPr>
        <p:sp>
          <p:nvSpPr>
            <p:cNvPr id="4" name="Прямоугольник 3"/>
            <p:cNvSpPr/>
            <p:nvPr/>
          </p:nvSpPr>
          <p:spPr>
            <a:xfrm>
              <a:off x="5360439" y="3230493"/>
              <a:ext cx="3448050" cy="1002177"/>
            </a:xfrm>
            <a:prstGeom prst="rect">
              <a:avLst/>
            </a:prstGeom>
            <a:solidFill>
              <a:schemeClr val="bg1"/>
            </a:solidFill>
          </p:spPr>
          <p:txBody>
            <a:bodyPr wrap="square">
              <a:spAutoFit/>
            </a:bodyPr>
            <a:lstStyle/>
            <a:p>
              <a:r>
                <a:rPr lang="en-US" sz="1400" dirty="0">
                  <a:latin typeface="Rosatom" panose="020B0503040504020204" pitchFamily="34" charset="-52"/>
                  <a:ea typeface="Rosatom" panose="020B0503040504020204" pitchFamily="34" charset="-52"/>
                </a:rPr>
                <a:t>Republic of Turkiye Disaster and Emergency Management Authority</a:t>
              </a:r>
              <a:endParaRPr lang="ru-RU" sz="1400" dirty="0">
                <a:latin typeface="Rosatom" panose="020B0503040504020204" pitchFamily="34" charset="-52"/>
                <a:ea typeface="Rosatom" panose="020B0503040504020204" pitchFamily="34" charset="-52"/>
              </a:endParaRPr>
            </a:p>
          </p:txBody>
        </p:sp>
        <p:pic>
          <p:nvPicPr>
            <p:cNvPr id="5" name="Рисунок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488266" y="3047185"/>
              <a:ext cx="2032002" cy="1661096"/>
            </a:xfrm>
            <a:prstGeom prst="rect">
              <a:avLst/>
            </a:prstGeom>
          </p:spPr>
        </p:pic>
      </p:grpSp>
      <p:grpSp>
        <p:nvGrpSpPr>
          <p:cNvPr id="8" name="Группа 7"/>
          <p:cNvGrpSpPr/>
          <p:nvPr/>
        </p:nvGrpSpPr>
        <p:grpSpPr>
          <a:xfrm>
            <a:off x="949065" y="2434673"/>
            <a:ext cx="3797302" cy="1263688"/>
            <a:chOff x="3647017" y="1148244"/>
            <a:chExt cx="5151966" cy="1714500"/>
          </a:xfrm>
        </p:grpSpPr>
        <p:pic>
          <p:nvPicPr>
            <p:cNvPr id="6" name="Рисунок 5"/>
            <p:cNvPicPr>
              <a:picLocks noChangeAspect="1"/>
            </p:cNvPicPr>
            <p:nvPr/>
          </p:nvPicPr>
          <p:blipFill>
            <a:blip r:embed="rId4" cstate="print"/>
            <a:stretch>
              <a:fillRect/>
            </a:stretch>
          </p:blipFill>
          <p:spPr>
            <a:xfrm>
              <a:off x="3647017" y="1148244"/>
              <a:ext cx="1714500" cy="1714500"/>
            </a:xfrm>
            <a:prstGeom prst="rect">
              <a:avLst/>
            </a:prstGeom>
          </p:spPr>
        </p:pic>
        <p:sp>
          <p:nvSpPr>
            <p:cNvPr id="9" name="Прямоугольник 8"/>
            <p:cNvSpPr/>
            <p:nvPr/>
          </p:nvSpPr>
          <p:spPr>
            <a:xfrm>
              <a:off x="5350933" y="1713086"/>
              <a:ext cx="3448050" cy="1002177"/>
            </a:xfrm>
            <a:prstGeom prst="rect">
              <a:avLst/>
            </a:prstGeom>
            <a:solidFill>
              <a:schemeClr val="bg1"/>
            </a:solidFill>
          </p:spPr>
          <p:txBody>
            <a:bodyPr wrap="square">
              <a:spAutoFit/>
            </a:bodyPr>
            <a:lstStyle/>
            <a:p>
              <a:r>
                <a:rPr lang="en-US" sz="1400" dirty="0">
                  <a:latin typeface="Rosatom" panose="020B0503040504020204" pitchFamily="34" charset="-52"/>
                  <a:ea typeface="Rosatom" panose="020B0503040504020204" pitchFamily="34" charset="-52"/>
                </a:rPr>
                <a:t>Ministry of the Interior of the Republic of Turkiye</a:t>
              </a:r>
              <a:endParaRPr lang="ru-RU" sz="1400" dirty="0">
                <a:latin typeface="Rosatom" panose="020B0503040504020204" pitchFamily="34" charset="-52"/>
                <a:ea typeface="Rosatom" panose="020B0503040504020204" pitchFamily="34" charset="-52"/>
              </a:endParaRPr>
            </a:p>
            <a:p>
              <a:endParaRPr lang="ru-RU" sz="1400" dirty="0">
                <a:latin typeface="Rosatom" panose="020B0503040504020204" pitchFamily="34" charset="-52"/>
                <a:ea typeface="Rosatom" panose="020B0503040504020204" pitchFamily="34" charset="-52"/>
              </a:endParaRPr>
            </a:p>
          </p:txBody>
        </p:sp>
      </p:grpSp>
      <p:sp>
        <p:nvSpPr>
          <p:cNvPr id="10" name="Прямоугольник 9"/>
          <p:cNvSpPr/>
          <p:nvPr/>
        </p:nvSpPr>
        <p:spPr>
          <a:xfrm>
            <a:off x="874182" y="5015352"/>
            <a:ext cx="6387229" cy="770467"/>
          </a:xfrm>
          <a:prstGeom prst="rect">
            <a:avLst/>
          </a:prstGeom>
          <a:ln>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1400" dirty="0">
                <a:latin typeface="Rosatom" panose="020B0503040504020204" pitchFamily="34" charset="-52"/>
                <a:ea typeface="Rosatom" panose="020B0503040504020204" pitchFamily="34" charset="-52"/>
              </a:rPr>
              <a:t>Governor</a:t>
            </a:r>
            <a:endParaRPr lang="ru-RU" sz="1400" dirty="0">
              <a:latin typeface="Rosatom" panose="020B0503040504020204" pitchFamily="34" charset="-52"/>
              <a:ea typeface="Rosatom" panose="020B0503040504020204" pitchFamily="34" charset="-52"/>
            </a:endParaRPr>
          </a:p>
          <a:p>
            <a:pPr algn="ctr"/>
            <a:r>
              <a:rPr lang="ru-RU" sz="1400" dirty="0">
                <a:latin typeface="Rosatom" panose="020B0503040504020204" pitchFamily="34" charset="-52"/>
                <a:ea typeface="Rosatom" panose="020B0503040504020204" pitchFamily="34" charset="-52"/>
              </a:rPr>
              <a:t> </a:t>
            </a:r>
            <a:r>
              <a:rPr lang="en-US" sz="1400" dirty="0">
                <a:latin typeface="Rosatom" panose="020B0503040504020204" pitchFamily="34" charset="-52"/>
                <a:ea typeface="Rosatom" panose="020B0503040504020204" pitchFamily="34" charset="-52"/>
              </a:rPr>
              <a:t>AFAD Disaster and Emergency Management Centers in the provinces</a:t>
            </a:r>
            <a:endParaRPr lang="ru-RU" sz="1400" dirty="0">
              <a:latin typeface="Rosatom" panose="020B0503040504020204" pitchFamily="34" charset="-52"/>
              <a:ea typeface="Rosatom" panose="020B0503040504020204" pitchFamily="34" charset="-52"/>
            </a:endParaRPr>
          </a:p>
        </p:txBody>
      </p:sp>
      <p:sp>
        <p:nvSpPr>
          <p:cNvPr id="13" name="Прямоугольник 12"/>
          <p:cNvSpPr/>
          <p:nvPr/>
        </p:nvSpPr>
        <p:spPr>
          <a:xfrm>
            <a:off x="2277063" y="6026926"/>
            <a:ext cx="7806737" cy="543211"/>
          </a:xfrm>
          <a:prstGeom prst="rect">
            <a:avLst/>
          </a:prstGeom>
          <a:ln>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1400" dirty="0">
                <a:latin typeface="Rosatom" panose="020B0503040504020204" pitchFamily="34" charset="-52"/>
                <a:ea typeface="Rosatom" panose="020B0503040504020204" pitchFamily="34" charset="-52"/>
              </a:rPr>
              <a:t>AKKUYU NÜKLEER ANONİM ŞİRKETİ</a:t>
            </a:r>
          </a:p>
        </p:txBody>
      </p:sp>
      <p:sp>
        <p:nvSpPr>
          <p:cNvPr id="14" name="Прямоугольник 13"/>
          <p:cNvSpPr/>
          <p:nvPr/>
        </p:nvSpPr>
        <p:spPr>
          <a:xfrm>
            <a:off x="8005481" y="5015352"/>
            <a:ext cx="3206501" cy="770467"/>
          </a:xfrm>
          <a:prstGeom prst="rect">
            <a:avLst/>
          </a:prstGeom>
          <a:ln>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1400" dirty="0">
                <a:latin typeface="Rosatom" panose="020B0503040504020204" pitchFamily="34" charset="-52"/>
                <a:ea typeface="Rosatom" panose="020B0503040504020204" pitchFamily="34" charset="-52"/>
              </a:rPr>
              <a:t>Fire services in the provinces</a:t>
            </a:r>
            <a:endParaRPr lang="ru-RU" sz="1400" dirty="0">
              <a:latin typeface="Rosatom" panose="020B0503040504020204" pitchFamily="34" charset="-52"/>
              <a:ea typeface="Rosatom" panose="020B0503040504020204" pitchFamily="34" charset="-52"/>
            </a:endParaRPr>
          </a:p>
        </p:txBody>
      </p:sp>
      <p:pic>
        <p:nvPicPr>
          <p:cNvPr id="11" name="Рисунок 10"/>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506445" y="3649454"/>
            <a:ext cx="1322140" cy="1322140"/>
          </a:xfrm>
          <a:prstGeom prst="rect">
            <a:avLst/>
          </a:prstGeom>
        </p:spPr>
      </p:pic>
      <p:sp>
        <p:nvSpPr>
          <p:cNvPr id="16" name="Прямоугольник 15"/>
          <p:cNvSpPr/>
          <p:nvPr/>
        </p:nvSpPr>
        <p:spPr>
          <a:xfrm>
            <a:off x="8811760" y="3751741"/>
            <a:ext cx="2720948" cy="954107"/>
          </a:xfrm>
          <a:prstGeom prst="rect">
            <a:avLst/>
          </a:prstGeom>
          <a:solidFill>
            <a:schemeClr val="bg1"/>
          </a:solidFill>
        </p:spPr>
        <p:txBody>
          <a:bodyPr wrap="square">
            <a:spAutoFit/>
          </a:bodyPr>
          <a:lstStyle/>
          <a:p>
            <a:r>
              <a:rPr lang="en-US" sz="1400" dirty="0">
                <a:latin typeface="Rosatom" panose="020B0503040504020204" pitchFamily="34" charset="-52"/>
                <a:ea typeface="Rosatom" panose="020B0503040504020204" pitchFamily="34" charset="-52"/>
              </a:rPr>
              <a:t>Municipalities of provinces</a:t>
            </a:r>
            <a:endParaRPr lang="ru-RU" sz="1400" dirty="0">
              <a:latin typeface="Rosatom" panose="020B0503040504020204" pitchFamily="34" charset="-52"/>
              <a:ea typeface="Rosatom" panose="020B0503040504020204" pitchFamily="34" charset="-52"/>
            </a:endParaRPr>
          </a:p>
          <a:p>
            <a:endParaRPr lang="ru-RU" sz="1400" dirty="0">
              <a:latin typeface="Rosatom" panose="020B0503040504020204" pitchFamily="34" charset="-52"/>
              <a:ea typeface="Rosatom" panose="020B0503040504020204" pitchFamily="34" charset="-52"/>
            </a:endParaRPr>
          </a:p>
          <a:p>
            <a:r>
              <a:rPr lang="en-US" sz="1400" i="1" dirty="0">
                <a:latin typeface="Rosatom" panose="020B0503040504020204" pitchFamily="34" charset="-52"/>
                <a:ea typeface="Rosatom" panose="020B0503040504020204" pitchFamily="34" charset="-52"/>
              </a:rPr>
              <a:t>For Akkuyu NPP</a:t>
            </a:r>
            <a:r>
              <a:rPr lang="ru-RU" sz="1400" i="1" dirty="0">
                <a:latin typeface="Rosatom" panose="020B0503040504020204" pitchFamily="34" charset="-52"/>
                <a:ea typeface="Rosatom" panose="020B0503040504020204" pitchFamily="34" charset="-52"/>
              </a:rPr>
              <a:t>: </a:t>
            </a:r>
            <a:r>
              <a:rPr lang="en-US" sz="1400" i="1" dirty="0">
                <a:latin typeface="Rosatom" panose="020B0503040504020204" pitchFamily="34" charset="-52"/>
                <a:ea typeface="Rosatom" panose="020B0503040504020204" pitchFamily="34" charset="-52"/>
              </a:rPr>
              <a:t>M</a:t>
            </a:r>
            <a:r>
              <a:rPr lang="en-US" sz="1400" dirty="0">
                <a:latin typeface="Rosatom" panose="020B0503040504020204" pitchFamily="34" charset="-52"/>
                <a:ea typeface="Rosatom" panose="020B0503040504020204" pitchFamily="34" charset="-52"/>
              </a:rPr>
              <a:t>unicipality in Mersin Province </a:t>
            </a:r>
            <a:endParaRPr lang="ru-RU" sz="1400" dirty="0">
              <a:latin typeface="Rosatom" panose="020B0503040504020204" pitchFamily="34" charset="-52"/>
              <a:ea typeface="Rosatom" panose="020B0503040504020204" pitchFamily="34" charset="-52"/>
            </a:endParaRPr>
          </a:p>
        </p:txBody>
      </p:sp>
      <p:grpSp>
        <p:nvGrpSpPr>
          <p:cNvPr id="15" name="Группа 14"/>
          <p:cNvGrpSpPr/>
          <p:nvPr/>
        </p:nvGrpSpPr>
        <p:grpSpPr>
          <a:xfrm>
            <a:off x="3014631" y="882377"/>
            <a:ext cx="6056904" cy="1348182"/>
            <a:chOff x="3256429" y="933315"/>
            <a:chExt cx="6056904" cy="1348182"/>
          </a:xfrm>
        </p:grpSpPr>
        <p:pic>
          <p:nvPicPr>
            <p:cNvPr id="12" name="Рисунок 11"/>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256429" y="933315"/>
              <a:ext cx="1348182" cy="1348182"/>
            </a:xfrm>
            <a:prstGeom prst="rect">
              <a:avLst/>
            </a:prstGeom>
          </p:spPr>
        </p:pic>
        <p:sp>
          <p:nvSpPr>
            <p:cNvPr id="18" name="Прямоугольник 17"/>
            <p:cNvSpPr/>
            <p:nvPr/>
          </p:nvSpPr>
          <p:spPr>
            <a:xfrm>
              <a:off x="4679373" y="1338465"/>
              <a:ext cx="4633960" cy="830997"/>
            </a:xfrm>
            <a:prstGeom prst="rect">
              <a:avLst/>
            </a:prstGeom>
          </p:spPr>
          <p:txBody>
            <a:bodyPr wrap="square">
              <a:spAutoFit/>
            </a:bodyPr>
            <a:lstStyle/>
            <a:p>
              <a:r>
                <a:rPr lang="en-US" sz="1600" dirty="0">
                  <a:latin typeface="Rosatom" panose="020B0503040504020204" pitchFamily="34" charset="-52"/>
                  <a:ea typeface="Rosatom" panose="020B0503040504020204" pitchFamily="34" charset="-52"/>
                </a:rPr>
                <a:t>President of the Republic of </a:t>
              </a:r>
              <a:r>
                <a:rPr lang="en-US" sz="1600" dirty="0" err="1">
                  <a:latin typeface="Rosatom" panose="020B0503040504020204" pitchFamily="34" charset="-52"/>
                  <a:ea typeface="Rosatom" panose="020B0503040504020204" pitchFamily="34" charset="-52"/>
                </a:rPr>
                <a:t>Turkiye</a:t>
              </a:r>
              <a:r>
                <a:rPr lang="ru-RU" sz="1600" dirty="0">
                  <a:latin typeface="Rosatom" panose="020B0503040504020204" pitchFamily="34" charset="-52"/>
                  <a:ea typeface="Rosatom" panose="020B0503040504020204" pitchFamily="34" charset="-52"/>
                </a:rPr>
                <a:t>  </a:t>
              </a:r>
            </a:p>
            <a:p>
              <a:endParaRPr lang="ru-RU" sz="1600" dirty="0">
                <a:latin typeface="Rosatom" panose="020B0503040504020204" pitchFamily="34" charset="-52"/>
                <a:ea typeface="Rosatom" panose="020B0503040504020204" pitchFamily="34" charset="-52"/>
              </a:endParaRPr>
            </a:p>
            <a:p>
              <a:r>
                <a:rPr lang="en-US" sz="1600" dirty="0">
                  <a:latin typeface="Rosatom" panose="020B0503040504020204" pitchFamily="34" charset="-52"/>
                  <a:ea typeface="Rosatom" panose="020B0503040504020204" pitchFamily="34" charset="-52"/>
                </a:rPr>
                <a:t>Cabinet Ministers of the Republic of </a:t>
              </a:r>
              <a:r>
                <a:rPr lang="en-US" sz="1600" dirty="0" err="1">
                  <a:latin typeface="Rosatom" panose="020B0503040504020204" pitchFamily="34" charset="-52"/>
                  <a:ea typeface="Rosatom" panose="020B0503040504020204" pitchFamily="34" charset="-52"/>
                </a:rPr>
                <a:t>Turkiye</a:t>
              </a:r>
              <a:endParaRPr lang="ru-RU" sz="1600" dirty="0">
                <a:latin typeface="Rosatom" panose="020B0503040504020204" pitchFamily="34" charset="-52"/>
                <a:ea typeface="Rosatom" panose="020B0503040504020204" pitchFamily="34" charset="-52"/>
              </a:endParaRPr>
            </a:p>
          </p:txBody>
        </p:sp>
      </p:grpSp>
      <p:sp>
        <p:nvSpPr>
          <p:cNvPr id="17" name="Прямоугольник 16"/>
          <p:cNvSpPr/>
          <p:nvPr/>
        </p:nvSpPr>
        <p:spPr>
          <a:xfrm>
            <a:off x="939800" y="795867"/>
            <a:ext cx="10312400" cy="1525201"/>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Прямоугольник 2"/>
          <p:cNvSpPr/>
          <p:nvPr/>
        </p:nvSpPr>
        <p:spPr>
          <a:xfrm>
            <a:off x="4620878" y="2926115"/>
            <a:ext cx="1724451" cy="91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2" name="Resim 1" descr="C:\Users\selen.serin\Desktop\logo.png"/>
          <p:cNvPicPr/>
          <p:nvPr/>
        </p:nvPicPr>
        <p:blipFill>
          <a:blip r:embed="rId7" cstate="print">
            <a:extLst>
              <a:ext uri="{28A0092B-C50C-407E-A947-70E740481C1C}">
                <a14:useLocalDpi xmlns:a14="http://schemas.microsoft.com/office/drawing/2010/main"/>
              </a:ext>
            </a:extLst>
          </a:blip>
          <a:stretch>
            <a:fillRect/>
          </a:stretch>
        </p:blipFill>
        <p:spPr bwMode="auto">
          <a:xfrm>
            <a:off x="4692000" y="2967695"/>
            <a:ext cx="1707114" cy="752658"/>
          </a:xfrm>
          <a:prstGeom prst="rect">
            <a:avLst/>
          </a:prstGeom>
          <a:noFill/>
          <a:ln>
            <a:noFill/>
          </a:ln>
        </p:spPr>
      </p:pic>
      <p:pic>
        <p:nvPicPr>
          <p:cNvPr id="19" name="Рисунок 18"/>
          <p:cNvPicPr>
            <a:picLocks noChangeAspect="1"/>
          </p:cNvPicPr>
          <p:nvPr/>
        </p:nvPicPr>
        <p:blipFill>
          <a:blip r:embed="rId8" cstate="print"/>
          <a:stretch>
            <a:fillRect/>
          </a:stretch>
        </p:blipFill>
        <p:spPr>
          <a:xfrm>
            <a:off x="2716635" y="6039054"/>
            <a:ext cx="1657143" cy="533333"/>
          </a:xfrm>
          <a:prstGeom prst="rect">
            <a:avLst/>
          </a:prstGeom>
        </p:spPr>
      </p:pic>
      <p:sp>
        <p:nvSpPr>
          <p:cNvPr id="25" name="Прямоугольник 24"/>
          <p:cNvSpPr/>
          <p:nvPr/>
        </p:nvSpPr>
        <p:spPr>
          <a:xfrm>
            <a:off x="11250710" y="6347012"/>
            <a:ext cx="457200" cy="510988"/>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06</a:t>
            </a:r>
          </a:p>
        </p:txBody>
      </p:sp>
      <p:sp>
        <p:nvSpPr>
          <p:cNvPr id="27" name="Прямоугольник 26"/>
          <p:cNvSpPr/>
          <p:nvPr/>
        </p:nvSpPr>
        <p:spPr>
          <a:xfrm>
            <a:off x="6430904" y="2909321"/>
            <a:ext cx="2541416" cy="523220"/>
          </a:xfrm>
          <a:prstGeom prst="rect">
            <a:avLst/>
          </a:prstGeom>
          <a:solidFill>
            <a:schemeClr val="bg1"/>
          </a:solidFill>
        </p:spPr>
        <p:txBody>
          <a:bodyPr wrap="square">
            <a:spAutoFit/>
          </a:bodyPr>
          <a:lstStyle/>
          <a:p>
            <a:r>
              <a:rPr lang="en-US" sz="1400" dirty="0">
                <a:latin typeface="Rosatom" panose="020B0503040504020204" pitchFamily="34" charset="-52"/>
                <a:ea typeface="Rosatom" panose="020B0503040504020204" pitchFamily="34" charset="-52"/>
              </a:rPr>
              <a:t>Nuclear Regulatory Authority of the Republic of Turkiye</a:t>
            </a:r>
            <a:endParaRPr lang="ru-RU" sz="1400" dirty="0">
              <a:latin typeface="Rosatom" panose="020B0503040504020204" pitchFamily="34" charset="-52"/>
              <a:ea typeface="Rosatom" panose="020B0503040504020204" pitchFamily="34" charset="-52"/>
            </a:endParaRPr>
          </a:p>
        </p:txBody>
      </p:sp>
    </p:spTree>
    <p:extLst>
      <p:ext uri="{BB962C8B-B14F-4D97-AF65-F5344CB8AC3E}">
        <p14:creationId xmlns:p14="http://schemas.microsoft.com/office/powerpoint/2010/main" val="29958216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42913" y="333375"/>
            <a:ext cx="9313331" cy="530225"/>
          </a:xfrm>
        </p:spPr>
        <p:txBody>
          <a:bodyPr/>
          <a:lstStyle/>
          <a:p>
            <a:pPr algn="ctr"/>
            <a:r>
              <a:rPr lang="en-US" dirty="0"/>
              <a:t>NATIONAL DISASTER RESPONSE ORGANIZATION</a:t>
            </a:r>
            <a:endParaRPr lang="ru-RU" dirty="0"/>
          </a:p>
        </p:txBody>
      </p:sp>
      <p:pic>
        <p:nvPicPr>
          <p:cNvPr id="4" name="Рисунок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2913" y="3873500"/>
            <a:ext cx="4725987" cy="2764322"/>
          </a:xfrm>
          <a:prstGeom prst="rect">
            <a:avLst/>
          </a:prstGeom>
        </p:spPr>
      </p:pic>
      <p:pic>
        <p:nvPicPr>
          <p:cNvPr id="5" name="Рисунок 4"/>
          <p:cNvPicPr>
            <a:picLocks noChangeAspect="1"/>
          </p:cNvPicPr>
          <p:nvPr/>
        </p:nvPicPr>
        <p:blipFill>
          <a:blip r:embed="rId4"/>
          <a:stretch>
            <a:fillRect/>
          </a:stretch>
        </p:blipFill>
        <p:spPr>
          <a:xfrm>
            <a:off x="5168901" y="1314450"/>
            <a:ext cx="6817422" cy="4267200"/>
          </a:xfrm>
          <a:prstGeom prst="rect">
            <a:avLst/>
          </a:prstGeom>
        </p:spPr>
      </p:pic>
      <p:pic>
        <p:nvPicPr>
          <p:cNvPr id="6" name="Рисунок 5"/>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40154" y="1104899"/>
            <a:ext cx="4359424" cy="2343150"/>
          </a:xfrm>
          <a:prstGeom prst="rect">
            <a:avLst/>
          </a:prstGeom>
        </p:spPr>
      </p:pic>
      <p:sp>
        <p:nvSpPr>
          <p:cNvPr id="7" name="Прямоугольник 6"/>
          <p:cNvSpPr/>
          <p:nvPr/>
        </p:nvSpPr>
        <p:spPr>
          <a:xfrm>
            <a:off x="11250710" y="6347012"/>
            <a:ext cx="457200" cy="510988"/>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07</a:t>
            </a:r>
          </a:p>
        </p:txBody>
      </p:sp>
    </p:spTree>
    <p:extLst>
      <p:ext uri="{BB962C8B-B14F-4D97-AF65-F5344CB8AC3E}">
        <p14:creationId xmlns:p14="http://schemas.microsoft.com/office/powerpoint/2010/main" val="26476201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2F5A922-0908-9248-AD18-6CEAD622C1DE}"/>
              </a:ext>
            </a:extLst>
          </p:cNvPr>
          <p:cNvSpPr>
            <a:spLocks noGrp="1"/>
          </p:cNvSpPr>
          <p:nvPr>
            <p:ph type="title"/>
          </p:nvPr>
        </p:nvSpPr>
        <p:spPr/>
        <p:txBody>
          <a:bodyPr/>
          <a:lstStyle/>
          <a:p>
            <a:pPr>
              <a:spcBef>
                <a:spcPts val="0"/>
              </a:spcBef>
              <a:defRPr/>
            </a:pPr>
            <a:r>
              <a:rPr lang="en-US" sz="2400" dirty="0">
                <a:solidFill>
                  <a:schemeClr val="tx1"/>
                </a:solidFill>
              </a:rPr>
              <a:t>Akkuyu NPP emergency preparedness and response system organization</a:t>
            </a:r>
            <a:endParaRPr lang="ru-RU" sz="2400" dirty="0">
              <a:solidFill>
                <a:schemeClr val="tx1"/>
              </a:solidFill>
            </a:endParaRPr>
          </a:p>
        </p:txBody>
      </p:sp>
      <p:sp>
        <p:nvSpPr>
          <p:cNvPr id="3" name="Текст 2">
            <a:extLst>
              <a:ext uri="{FF2B5EF4-FFF2-40B4-BE49-F238E27FC236}">
                <a16:creationId xmlns:a16="http://schemas.microsoft.com/office/drawing/2014/main" id="{353FCD92-2584-D04F-9E00-E5643C05FA1A}"/>
              </a:ext>
            </a:extLst>
          </p:cNvPr>
          <p:cNvSpPr>
            <a:spLocks noGrp="1"/>
          </p:cNvSpPr>
          <p:nvPr>
            <p:ph type="body" sz="quarter" idx="10"/>
          </p:nvPr>
        </p:nvSpPr>
        <p:spPr/>
        <p:txBody>
          <a:bodyPr/>
          <a:lstStyle/>
          <a:p>
            <a:r>
              <a:rPr lang="ru-RU" dirty="0"/>
              <a:t>02</a:t>
            </a:r>
          </a:p>
        </p:txBody>
      </p:sp>
      <p:sp>
        <p:nvSpPr>
          <p:cNvPr id="4" name="Прямоугольник 3"/>
          <p:cNvSpPr/>
          <p:nvPr/>
        </p:nvSpPr>
        <p:spPr>
          <a:xfrm>
            <a:off x="10936942" y="6347012"/>
            <a:ext cx="457200" cy="510988"/>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08</a:t>
            </a:r>
          </a:p>
        </p:txBody>
      </p:sp>
    </p:spTree>
    <p:extLst>
      <p:ext uri="{BB962C8B-B14F-4D97-AF65-F5344CB8AC3E}">
        <p14:creationId xmlns:p14="http://schemas.microsoft.com/office/powerpoint/2010/main" val="12512823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0936942" y="6347012"/>
            <a:ext cx="457200" cy="510988"/>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09</a:t>
            </a:r>
          </a:p>
        </p:txBody>
      </p:sp>
      <p:grpSp>
        <p:nvGrpSpPr>
          <p:cNvPr id="2" name="Группа 1"/>
          <p:cNvGrpSpPr/>
          <p:nvPr/>
        </p:nvGrpSpPr>
        <p:grpSpPr>
          <a:xfrm>
            <a:off x="599410" y="554749"/>
            <a:ext cx="9077990" cy="5026901"/>
            <a:chOff x="1532571" y="826452"/>
            <a:chExt cx="9126856" cy="5205098"/>
          </a:xfrm>
        </p:grpSpPr>
        <p:sp>
          <p:nvSpPr>
            <p:cNvPr id="7" name="Прямоугольник 6"/>
            <p:cNvSpPr/>
            <p:nvPr/>
          </p:nvSpPr>
          <p:spPr>
            <a:xfrm>
              <a:off x="6305514" y="1158132"/>
              <a:ext cx="352902" cy="188538"/>
            </a:xfrm>
            <a:prstGeom prst="rect">
              <a:avLst/>
            </a:prstGeom>
            <a:noFill/>
            <a:ln w="12700" cap="flat" cmpd="sng" algn="ctr">
              <a:solidFill>
                <a:sysClr val="window" lastClr="FFFFFF"/>
              </a:solidFill>
              <a:prstDash val="solid"/>
              <a:miter lim="800000"/>
            </a:ln>
            <a:effectLst/>
          </p:spPr>
          <p:txBody>
            <a:bodyPr rtlCol="0" anchor="ctr"/>
            <a:lstStyle/>
            <a:p>
              <a:endParaRPr lang="ru-RU"/>
            </a:p>
          </p:txBody>
        </p:sp>
        <p:sp>
          <p:nvSpPr>
            <p:cNvPr id="8" name="Прямоугольник 7"/>
            <p:cNvSpPr/>
            <p:nvPr/>
          </p:nvSpPr>
          <p:spPr>
            <a:xfrm>
              <a:off x="4879829" y="1164390"/>
              <a:ext cx="344237" cy="192792"/>
            </a:xfrm>
            <a:prstGeom prst="rect">
              <a:avLst/>
            </a:prstGeom>
            <a:noFill/>
            <a:ln w="12700" cap="flat" cmpd="sng" algn="ctr">
              <a:solidFill>
                <a:sysClr val="window" lastClr="FFFFFF"/>
              </a:solidFill>
              <a:prstDash val="solid"/>
              <a:miter lim="800000"/>
            </a:ln>
            <a:effectLst/>
          </p:spPr>
          <p:txBody>
            <a:bodyPr rtlCol="0" anchor="ctr"/>
            <a:lstStyle/>
            <a:p>
              <a:endParaRPr lang="ru-RU"/>
            </a:p>
          </p:txBody>
        </p:sp>
        <p:sp>
          <p:nvSpPr>
            <p:cNvPr id="9" name="TextBox 6"/>
            <p:cNvSpPr txBox="1"/>
            <p:nvPr/>
          </p:nvSpPr>
          <p:spPr>
            <a:xfrm>
              <a:off x="3094625" y="920324"/>
              <a:ext cx="1353778" cy="388930"/>
            </a:xfrm>
            <a:prstGeom prst="rect">
              <a:avLst/>
            </a:prstGeom>
            <a:noFill/>
          </p:spPr>
          <p:txBody>
            <a:bodyPr wrap="square" rtlCol="0">
              <a:noAutofit/>
            </a:bodyPr>
            <a:lstStyle/>
            <a:p>
              <a:pPr algn="ctr">
                <a:spcAft>
                  <a:spcPts val="0"/>
                </a:spcAft>
              </a:pPr>
              <a:r>
                <a:rPr lang="en-US" sz="1800" kern="1200" dirty="0">
                  <a:solidFill>
                    <a:srgbClr val="000000"/>
                  </a:solidFill>
                  <a:effectLst/>
                  <a:latin typeface="Calibri" panose="020F0502020204030204" pitchFamily="34" charset="0"/>
                  <a:ea typeface="+mn-ea"/>
                  <a:cs typeface="+mn-cs"/>
                </a:rPr>
                <a:t>Level</a:t>
              </a:r>
              <a:r>
                <a:rPr lang="ru-RU" sz="1800" kern="1200" dirty="0">
                  <a:solidFill>
                    <a:srgbClr val="000000"/>
                  </a:solidFill>
                  <a:effectLst/>
                  <a:latin typeface="Calibri" panose="020F0502020204030204" pitchFamily="34" charset="0"/>
                  <a:ea typeface="+mn-ea"/>
                  <a:cs typeface="+mn-cs"/>
                </a:rPr>
                <a:t> 1</a:t>
              </a:r>
              <a:endParaRPr lang="ru-RU" sz="1200" dirty="0">
                <a:effectLst/>
                <a:latin typeface="Times New Roman" panose="02020603050405020304" pitchFamily="18" charset="0"/>
                <a:ea typeface="Times New Roman" panose="02020603050405020304" pitchFamily="18" charset="0"/>
              </a:endParaRPr>
            </a:p>
          </p:txBody>
        </p:sp>
        <p:sp>
          <p:nvSpPr>
            <p:cNvPr id="10" name="Прямоугольник 9"/>
            <p:cNvSpPr/>
            <p:nvPr/>
          </p:nvSpPr>
          <p:spPr>
            <a:xfrm>
              <a:off x="3076383" y="1446006"/>
              <a:ext cx="1377061" cy="697489"/>
            </a:xfrm>
            <a:prstGeom prst="rect">
              <a:avLst/>
            </a:prstGeom>
            <a:solidFill>
              <a:srgbClr val="70AD47">
                <a:lumMod val="60000"/>
                <a:lumOff val="40000"/>
              </a:srgbClr>
            </a:solidFill>
            <a:ln w="38100" cap="flat" cmpd="sng" algn="ctr">
              <a:solidFill>
                <a:srgbClr val="70AD47">
                  <a:lumMod val="60000"/>
                  <a:lumOff val="40000"/>
                </a:srgbClr>
              </a:solidFill>
              <a:prstDash val="solid"/>
              <a:miter lim="800000"/>
            </a:ln>
            <a:effectLst/>
          </p:spPr>
          <p:txBody>
            <a:bodyPr rtlCol="0" anchor="ctr"/>
            <a:lstStyle/>
            <a:p>
              <a:pPr algn="ctr">
                <a:lnSpc>
                  <a:spcPts val="1100"/>
                </a:lnSpc>
                <a:spcAft>
                  <a:spcPts val="0"/>
                </a:spcAft>
              </a:pPr>
              <a:r>
                <a:rPr lang="en-US" sz="1100" kern="1200" dirty="0">
                  <a:solidFill>
                    <a:srgbClr val="000000"/>
                  </a:solidFill>
                  <a:effectLst>
                    <a:outerShdw blurRad="38100" dist="19050" dir="2700000" algn="tl">
                      <a:srgbClr val="000000">
                        <a:alpha val="40000"/>
                      </a:srgbClr>
                    </a:outerShdw>
                  </a:effectLst>
                  <a:latin typeface="Calibri" panose="020F0502020204030204" pitchFamily="34" charset="0"/>
                  <a:ea typeface="+mn-ea"/>
                  <a:cs typeface="+mn-cs"/>
                </a:rPr>
                <a:t>Prevention of operationa</a:t>
              </a:r>
              <a:r>
                <a:rPr lang="en-US" sz="1100" dirty="0">
                  <a:solidFill>
                    <a:srgbClr val="000000"/>
                  </a:solidFill>
                  <a:effectLst>
                    <a:outerShdw blurRad="38100" dist="19050" dir="2700000" algn="tl">
                      <a:srgbClr val="000000">
                        <a:alpha val="40000"/>
                      </a:srgbClr>
                    </a:outerShdw>
                  </a:effectLst>
                  <a:latin typeface="Calibri" panose="020F0502020204030204" pitchFamily="34" charset="0"/>
                </a:rPr>
                <a:t>l occurrences</a:t>
              </a:r>
              <a:endParaRPr lang="ru-RU" sz="1200" dirty="0">
                <a:effectLst/>
                <a:latin typeface="Times New Roman" panose="02020603050405020304" pitchFamily="18" charset="0"/>
                <a:ea typeface="Times New Roman" panose="02020603050405020304" pitchFamily="18" charset="0"/>
              </a:endParaRPr>
            </a:p>
          </p:txBody>
        </p:sp>
        <p:sp>
          <p:nvSpPr>
            <p:cNvPr id="11" name="TextBox 32"/>
            <p:cNvSpPr txBox="1"/>
            <p:nvPr/>
          </p:nvSpPr>
          <p:spPr>
            <a:xfrm>
              <a:off x="1588359" y="1547023"/>
              <a:ext cx="1283267" cy="544960"/>
            </a:xfrm>
            <a:prstGeom prst="rect">
              <a:avLst/>
            </a:prstGeom>
            <a:noFill/>
          </p:spPr>
          <p:txBody>
            <a:bodyPr wrap="square" rtlCol="0">
              <a:noAutofit/>
            </a:bodyPr>
            <a:lstStyle/>
            <a:p>
              <a:pPr algn="ctr">
                <a:spcAft>
                  <a:spcPts val="0"/>
                </a:spcAft>
              </a:pPr>
              <a:r>
                <a:rPr lang="en-US" sz="1400" kern="1200" dirty="0">
                  <a:solidFill>
                    <a:srgbClr val="000000"/>
                  </a:solidFill>
                  <a:effectLst/>
                  <a:latin typeface="Calibri" panose="020F0502020204030204" pitchFamily="34" charset="0"/>
                  <a:ea typeface="+mn-ea"/>
                  <a:cs typeface="+mn-cs"/>
                </a:rPr>
                <a:t>Objectives and strategies</a:t>
              </a:r>
              <a:endParaRPr lang="ru-RU" sz="1200" dirty="0">
                <a:effectLst/>
                <a:latin typeface="Times New Roman" panose="02020603050405020304" pitchFamily="18" charset="0"/>
                <a:ea typeface="Times New Roman" panose="02020603050405020304" pitchFamily="18" charset="0"/>
              </a:endParaRPr>
            </a:p>
          </p:txBody>
        </p:sp>
        <p:cxnSp>
          <p:nvCxnSpPr>
            <p:cNvPr id="12" name="Прямая соединительная линия 11"/>
            <p:cNvCxnSpPr/>
            <p:nvPr/>
          </p:nvCxnSpPr>
          <p:spPr>
            <a:xfrm>
              <a:off x="1532571" y="1377166"/>
              <a:ext cx="9078659" cy="0"/>
            </a:xfrm>
            <a:prstGeom prst="line">
              <a:avLst/>
            </a:prstGeom>
            <a:noFill/>
            <a:ln w="28575" cap="flat" cmpd="sng" algn="ctr">
              <a:solidFill>
                <a:srgbClr val="F06640"/>
              </a:solidFill>
              <a:prstDash val="solid"/>
              <a:miter lim="800000"/>
            </a:ln>
            <a:effectLst/>
          </p:spPr>
        </p:cxnSp>
        <p:cxnSp>
          <p:nvCxnSpPr>
            <p:cNvPr id="13" name="Прямая соединительная линия 12"/>
            <p:cNvCxnSpPr/>
            <p:nvPr/>
          </p:nvCxnSpPr>
          <p:spPr>
            <a:xfrm flipH="1">
              <a:off x="2989248" y="851484"/>
              <a:ext cx="506" cy="5157276"/>
            </a:xfrm>
            <a:prstGeom prst="line">
              <a:avLst/>
            </a:prstGeom>
            <a:noFill/>
            <a:ln w="28575" cap="flat" cmpd="sng" algn="ctr">
              <a:solidFill>
                <a:srgbClr val="70AD47">
                  <a:lumMod val="60000"/>
                  <a:lumOff val="40000"/>
                </a:srgbClr>
              </a:solidFill>
              <a:prstDash val="lgDashDot"/>
              <a:miter lim="800000"/>
            </a:ln>
            <a:effectLst/>
          </p:spPr>
        </p:cxnSp>
        <p:cxnSp>
          <p:nvCxnSpPr>
            <p:cNvPr id="14" name="Прямая соединительная линия 13"/>
            <p:cNvCxnSpPr/>
            <p:nvPr/>
          </p:nvCxnSpPr>
          <p:spPr>
            <a:xfrm>
              <a:off x="9200273" y="845226"/>
              <a:ext cx="19722" cy="5181953"/>
            </a:xfrm>
            <a:prstGeom prst="line">
              <a:avLst/>
            </a:prstGeom>
            <a:noFill/>
            <a:ln w="28575" cap="flat" cmpd="sng" algn="ctr">
              <a:solidFill>
                <a:srgbClr val="70AD47">
                  <a:lumMod val="60000"/>
                  <a:lumOff val="40000"/>
                </a:srgbClr>
              </a:solidFill>
              <a:prstDash val="lgDashDot"/>
              <a:miter lim="800000"/>
            </a:ln>
            <a:effectLst/>
          </p:spPr>
        </p:cxnSp>
        <p:cxnSp>
          <p:nvCxnSpPr>
            <p:cNvPr id="15" name="Прямая соединительная линия 14"/>
            <p:cNvCxnSpPr/>
            <p:nvPr/>
          </p:nvCxnSpPr>
          <p:spPr>
            <a:xfrm>
              <a:off x="4545104" y="826452"/>
              <a:ext cx="4943" cy="5181953"/>
            </a:xfrm>
            <a:prstGeom prst="line">
              <a:avLst/>
            </a:prstGeom>
            <a:noFill/>
            <a:ln w="28575" cap="flat" cmpd="sng" algn="ctr">
              <a:solidFill>
                <a:srgbClr val="70AD47">
                  <a:lumMod val="60000"/>
                  <a:lumOff val="40000"/>
                </a:srgbClr>
              </a:solidFill>
              <a:prstDash val="lgDashDot"/>
              <a:miter lim="800000"/>
            </a:ln>
            <a:effectLst/>
          </p:spPr>
        </p:cxnSp>
        <p:cxnSp>
          <p:nvCxnSpPr>
            <p:cNvPr id="16" name="Прямая соединительная линия 15"/>
            <p:cNvCxnSpPr/>
            <p:nvPr/>
          </p:nvCxnSpPr>
          <p:spPr>
            <a:xfrm>
              <a:off x="6076165" y="845226"/>
              <a:ext cx="7518" cy="5181953"/>
            </a:xfrm>
            <a:prstGeom prst="line">
              <a:avLst/>
            </a:prstGeom>
            <a:noFill/>
            <a:ln w="28575" cap="flat" cmpd="sng" algn="ctr">
              <a:solidFill>
                <a:srgbClr val="70AD47">
                  <a:lumMod val="60000"/>
                  <a:lumOff val="40000"/>
                </a:srgbClr>
              </a:solidFill>
              <a:prstDash val="lgDashDot"/>
              <a:miter lim="800000"/>
            </a:ln>
            <a:effectLst/>
          </p:spPr>
        </p:cxnSp>
        <p:cxnSp>
          <p:nvCxnSpPr>
            <p:cNvPr id="17" name="Прямая соединительная линия 16"/>
            <p:cNvCxnSpPr/>
            <p:nvPr/>
          </p:nvCxnSpPr>
          <p:spPr>
            <a:xfrm>
              <a:off x="7632020" y="889033"/>
              <a:ext cx="7311" cy="5142517"/>
            </a:xfrm>
            <a:prstGeom prst="line">
              <a:avLst/>
            </a:prstGeom>
            <a:noFill/>
            <a:ln w="28575" cap="flat" cmpd="sng" algn="ctr">
              <a:solidFill>
                <a:srgbClr val="70AD47">
                  <a:lumMod val="60000"/>
                  <a:lumOff val="40000"/>
                </a:srgbClr>
              </a:solidFill>
              <a:prstDash val="lgDashDot"/>
              <a:miter lim="800000"/>
            </a:ln>
            <a:effectLst/>
          </p:spPr>
        </p:cxnSp>
        <p:cxnSp>
          <p:nvCxnSpPr>
            <p:cNvPr id="18" name="Прямая соединительная линия 17"/>
            <p:cNvCxnSpPr/>
            <p:nvPr/>
          </p:nvCxnSpPr>
          <p:spPr>
            <a:xfrm>
              <a:off x="1532571" y="2215755"/>
              <a:ext cx="9078659" cy="0"/>
            </a:xfrm>
            <a:prstGeom prst="line">
              <a:avLst/>
            </a:prstGeom>
            <a:noFill/>
            <a:ln w="28575" cap="flat" cmpd="sng" algn="ctr">
              <a:solidFill>
                <a:srgbClr val="F06640"/>
              </a:solidFill>
              <a:prstDash val="solid"/>
              <a:miter lim="800000"/>
            </a:ln>
            <a:effectLst/>
          </p:spPr>
        </p:cxnSp>
        <p:cxnSp>
          <p:nvCxnSpPr>
            <p:cNvPr id="19" name="Прямая соединительная линия 18"/>
            <p:cNvCxnSpPr/>
            <p:nvPr/>
          </p:nvCxnSpPr>
          <p:spPr>
            <a:xfrm>
              <a:off x="1538770" y="3123183"/>
              <a:ext cx="9078659" cy="0"/>
            </a:xfrm>
            <a:prstGeom prst="line">
              <a:avLst/>
            </a:prstGeom>
            <a:noFill/>
            <a:ln w="28575" cap="flat" cmpd="sng" algn="ctr">
              <a:solidFill>
                <a:srgbClr val="F06640"/>
              </a:solidFill>
              <a:prstDash val="solid"/>
              <a:miter lim="800000"/>
            </a:ln>
            <a:effectLst/>
          </p:spPr>
        </p:cxnSp>
        <p:sp>
          <p:nvSpPr>
            <p:cNvPr id="20" name="Прямоугольник 19"/>
            <p:cNvSpPr/>
            <p:nvPr/>
          </p:nvSpPr>
          <p:spPr>
            <a:xfrm>
              <a:off x="9342841" y="1452264"/>
              <a:ext cx="1268221" cy="697489"/>
            </a:xfrm>
            <a:prstGeom prst="rect">
              <a:avLst/>
            </a:prstGeom>
            <a:solidFill>
              <a:srgbClr val="FF0000"/>
            </a:solidFill>
            <a:ln w="38100" cap="flat" cmpd="sng" algn="ctr">
              <a:solidFill>
                <a:srgbClr val="FF0000"/>
              </a:solidFill>
              <a:prstDash val="solid"/>
              <a:miter lim="800000"/>
            </a:ln>
            <a:effectLst/>
          </p:spPr>
          <p:txBody>
            <a:bodyPr rtlCol="0" anchor="ctr"/>
            <a:lstStyle/>
            <a:p>
              <a:pPr algn="ctr">
                <a:spcAft>
                  <a:spcPts val="0"/>
                </a:spcAft>
              </a:pPr>
              <a:r>
                <a:rPr lang="en-US" sz="1000" kern="1200" dirty="0">
                  <a:solidFill>
                    <a:srgbClr val="000000"/>
                  </a:solidFill>
                  <a:effectLst>
                    <a:outerShdw blurRad="38100" dist="19050" dir="2700000" algn="tl">
                      <a:srgbClr val="000000">
                        <a:alpha val="40000"/>
                      </a:srgbClr>
                    </a:outerShdw>
                  </a:effectLst>
                  <a:latin typeface="Calibri" panose="020F0502020204030204" pitchFamily="34" charset="0"/>
                  <a:ea typeface="+mn-ea"/>
                  <a:cs typeface="+mn-cs"/>
                </a:rPr>
                <a:t>Emergency planning</a:t>
              </a:r>
              <a:endParaRPr lang="ru-RU" sz="1200" dirty="0">
                <a:effectLst/>
                <a:latin typeface="Times New Roman" panose="02020603050405020304" pitchFamily="18" charset="0"/>
                <a:ea typeface="Times New Roman" panose="02020603050405020304" pitchFamily="18" charset="0"/>
              </a:endParaRPr>
            </a:p>
          </p:txBody>
        </p:sp>
        <p:sp>
          <p:nvSpPr>
            <p:cNvPr id="21" name="Прямоугольник 20"/>
            <p:cNvSpPr/>
            <p:nvPr/>
          </p:nvSpPr>
          <p:spPr>
            <a:xfrm>
              <a:off x="7780787" y="1452264"/>
              <a:ext cx="1268221" cy="697489"/>
            </a:xfrm>
            <a:prstGeom prst="rect">
              <a:avLst/>
            </a:prstGeom>
            <a:solidFill>
              <a:srgbClr val="FF6600"/>
            </a:solidFill>
            <a:ln w="38100" cap="flat" cmpd="sng" algn="ctr">
              <a:solidFill>
                <a:srgbClr val="ED7D31"/>
              </a:solidFill>
              <a:prstDash val="solid"/>
              <a:miter lim="800000"/>
            </a:ln>
            <a:effectLst/>
          </p:spPr>
          <p:txBody>
            <a:bodyPr rtlCol="0" anchor="ctr"/>
            <a:lstStyle/>
            <a:p>
              <a:pPr algn="ctr">
                <a:spcAft>
                  <a:spcPts val="0"/>
                </a:spcAft>
              </a:pPr>
              <a:r>
                <a:rPr lang="en-US" sz="1100" kern="1200" dirty="0">
                  <a:solidFill>
                    <a:srgbClr val="000000"/>
                  </a:solidFill>
                  <a:effectLst>
                    <a:outerShdw blurRad="38100" dist="19050" dir="2700000" algn="tl">
                      <a:srgbClr val="000000">
                        <a:alpha val="40000"/>
                      </a:srgbClr>
                    </a:outerShdw>
                  </a:effectLst>
                  <a:latin typeface="Calibri" panose="020F0502020204030204" pitchFamily="34" charset="0"/>
                  <a:ea typeface="+mn-ea"/>
                  <a:cs typeface="+mn-cs"/>
                </a:rPr>
                <a:t>Management of beyond design-basis accidents</a:t>
              </a:r>
              <a:endParaRPr lang="ru-RU" sz="1200" dirty="0">
                <a:effectLst/>
                <a:latin typeface="Times New Roman" panose="02020603050405020304" pitchFamily="18" charset="0"/>
                <a:ea typeface="Times New Roman" panose="02020603050405020304" pitchFamily="18" charset="0"/>
              </a:endParaRPr>
            </a:p>
          </p:txBody>
        </p:sp>
        <p:sp>
          <p:nvSpPr>
            <p:cNvPr id="22" name="Прямоугольник 21"/>
            <p:cNvSpPr/>
            <p:nvPr/>
          </p:nvSpPr>
          <p:spPr>
            <a:xfrm>
              <a:off x="6218734" y="1458522"/>
              <a:ext cx="1268221" cy="697489"/>
            </a:xfrm>
            <a:prstGeom prst="rect">
              <a:avLst/>
            </a:prstGeom>
            <a:solidFill>
              <a:srgbClr val="FFC000">
                <a:lumMod val="60000"/>
                <a:lumOff val="40000"/>
              </a:srgbClr>
            </a:solidFill>
            <a:ln w="38100" cap="flat" cmpd="sng" algn="ctr">
              <a:solidFill>
                <a:srgbClr val="FFC000">
                  <a:lumMod val="60000"/>
                  <a:lumOff val="40000"/>
                </a:srgbClr>
              </a:solidFill>
              <a:prstDash val="solid"/>
              <a:miter lim="800000"/>
            </a:ln>
            <a:effectLst/>
          </p:spPr>
          <p:txBody>
            <a:bodyPr rtlCol="0" anchor="ctr"/>
            <a:lstStyle/>
            <a:p>
              <a:pPr algn="ctr">
                <a:spcAft>
                  <a:spcPts val="0"/>
                </a:spcAft>
              </a:pPr>
              <a:r>
                <a:rPr lang="en-US" sz="1100" dirty="0">
                  <a:solidFill>
                    <a:srgbClr val="000000"/>
                  </a:solidFill>
                  <a:effectLst>
                    <a:outerShdw blurRad="38100" dist="19050" dir="2700000" algn="tl">
                      <a:srgbClr val="000000">
                        <a:alpha val="40000"/>
                      </a:srgbClr>
                    </a:outerShdw>
                  </a:effectLst>
                  <a:latin typeface="Calibri" panose="020F0502020204030204" pitchFamily="34" charset="0"/>
                </a:rPr>
                <a:t>Prevention of beyond design-basis accidents</a:t>
              </a:r>
              <a:endParaRPr lang="ru-RU" sz="1200" dirty="0">
                <a:effectLst/>
                <a:latin typeface="Times New Roman" panose="02020603050405020304" pitchFamily="18" charset="0"/>
                <a:ea typeface="Times New Roman" panose="02020603050405020304" pitchFamily="18" charset="0"/>
              </a:endParaRPr>
            </a:p>
          </p:txBody>
        </p:sp>
        <p:sp>
          <p:nvSpPr>
            <p:cNvPr id="23" name="Прямоугольник 22"/>
            <p:cNvSpPr/>
            <p:nvPr/>
          </p:nvSpPr>
          <p:spPr>
            <a:xfrm>
              <a:off x="4675275" y="1458522"/>
              <a:ext cx="1268221" cy="697489"/>
            </a:xfrm>
            <a:prstGeom prst="rect">
              <a:avLst/>
            </a:prstGeom>
            <a:solidFill>
              <a:srgbClr val="70AD47">
                <a:lumMod val="40000"/>
                <a:lumOff val="60000"/>
              </a:srgbClr>
            </a:solidFill>
            <a:ln w="38100" cap="flat" cmpd="sng" algn="ctr">
              <a:solidFill>
                <a:srgbClr val="70AD47">
                  <a:lumMod val="40000"/>
                  <a:lumOff val="60000"/>
                </a:srgbClr>
              </a:solidFill>
              <a:prstDash val="solid"/>
              <a:miter lim="800000"/>
            </a:ln>
            <a:effectLst/>
          </p:spPr>
          <p:txBody>
            <a:bodyPr rtlCol="0" anchor="ctr"/>
            <a:lstStyle/>
            <a:p>
              <a:pPr algn="ctr">
                <a:spcAft>
                  <a:spcPts val="0"/>
                </a:spcAft>
              </a:pPr>
              <a:r>
                <a:rPr lang="en-US" sz="1100" dirty="0">
                  <a:solidFill>
                    <a:srgbClr val="000000"/>
                  </a:solidFill>
                  <a:effectLst>
                    <a:outerShdw blurRad="38100" dist="19050" dir="2700000" algn="tl">
                      <a:srgbClr val="000000">
                        <a:alpha val="40000"/>
                      </a:srgbClr>
                    </a:outerShdw>
                  </a:effectLst>
                  <a:latin typeface="Calibri" panose="020F0502020204030204" pitchFamily="34" charset="0"/>
                </a:rPr>
                <a:t>Prevention of design-basis accidents</a:t>
              </a:r>
              <a:endParaRPr lang="ru-RU" sz="1200" dirty="0">
                <a:effectLst/>
                <a:latin typeface="Times New Roman" panose="02020603050405020304" pitchFamily="18" charset="0"/>
                <a:ea typeface="Times New Roman" panose="02020603050405020304" pitchFamily="18" charset="0"/>
              </a:endParaRPr>
            </a:p>
          </p:txBody>
        </p:sp>
        <p:sp>
          <p:nvSpPr>
            <p:cNvPr id="24" name="Прямоугольник 23"/>
            <p:cNvSpPr/>
            <p:nvPr/>
          </p:nvSpPr>
          <p:spPr>
            <a:xfrm>
              <a:off x="3076383" y="2328402"/>
              <a:ext cx="1377061" cy="697489"/>
            </a:xfrm>
            <a:prstGeom prst="rect">
              <a:avLst/>
            </a:prstGeom>
            <a:solidFill>
              <a:srgbClr val="70AD47">
                <a:lumMod val="60000"/>
                <a:lumOff val="40000"/>
              </a:srgbClr>
            </a:solidFill>
            <a:ln w="38100" cap="flat" cmpd="sng" algn="ctr">
              <a:solidFill>
                <a:srgbClr val="70AD47">
                  <a:lumMod val="60000"/>
                  <a:lumOff val="40000"/>
                </a:srgbClr>
              </a:solidFill>
              <a:prstDash val="solid"/>
              <a:miter lim="800000"/>
            </a:ln>
            <a:effectLst/>
          </p:spPr>
          <p:txBody>
            <a:bodyPr rtlCol="0" anchor="ctr"/>
            <a:lstStyle/>
            <a:p>
              <a:pPr algn="ctr">
                <a:lnSpc>
                  <a:spcPts val="1100"/>
                </a:lnSpc>
                <a:spcAft>
                  <a:spcPts val="0"/>
                </a:spcAft>
              </a:pPr>
              <a:r>
                <a:rPr lang="en-US" sz="900" kern="1200" dirty="0">
                  <a:solidFill>
                    <a:srgbClr val="000000"/>
                  </a:solidFill>
                  <a:effectLst>
                    <a:outerShdw blurRad="38100" dist="19050" dir="2700000" algn="tl">
                      <a:srgbClr val="000000">
                        <a:alpha val="40000"/>
                      </a:srgbClr>
                    </a:outerShdw>
                  </a:effectLst>
                  <a:latin typeface="Calibri" panose="020F0502020204030204" pitchFamily="34" charset="0"/>
                </a:rPr>
                <a:t>Operation manual</a:t>
              </a:r>
              <a:r>
                <a:rPr lang="ru-RU" sz="900" kern="1200" dirty="0">
                  <a:solidFill>
                    <a:srgbClr val="000000"/>
                  </a:solidFill>
                  <a:effectLst>
                    <a:outerShdw blurRad="38100" dist="19050" dir="2700000" algn="tl">
                      <a:srgbClr val="000000">
                        <a:alpha val="40000"/>
                      </a:srgbClr>
                    </a:outerShdw>
                  </a:effectLst>
                  <a:latin typeface="Calibri" panose="020F0502020204030204" pitchFamily="34" charset="0"/>
                </a:rPr>
                <a:t>, </a:t>
              </a:r>
              <a:r>
                <a:rPr lang="en-US" sz="900" dirty="0">
                  <a:solidFill>
                    <a:srgbClr val="000000"/>
                  </a:solidFill>
                  <a:effectLst>
                    <a:outerShdw blurRad="38100" dist="19050" dir="2700000" algn="tl">
                      <a:srgbClr val="000000">
                        <a:alpha val="40000"/>
                      </a:srgbClr>
                    </a:outerShdw>
                  </a:effectLst>
                  <a:latin typeface="Calibri" panose="020F0502020204030204" pitchFamily="34" charset="0"/>
                </a:rPr>
                <a:t>technical specifications</a:t>
              </a:r>
              <a:endParaRPr lang="ru-RU" sz="900" dirty="0">
                <a:effectLst/>
                <a:latin typeface="Times New Roman" panose="02020603050405020304" pitchFamily="18" charset="0"/>
                <a:ea typeface="Times New Roman" panose="02020603050405020304" pitchFamily="18" charset="0"/>
              </a:endParaRPr>
            </a:p>
          </p:txBody>
        </p:sp>
        <p:sp>
          <p:nvSpPr>
            <p:cNvPr id="25" name="Прямоугольник 24"/>
            <p:cNvSpPr/>
            <p:nvPr/>
          </p:nvSpPr>
          <p:spPr>
            <a:xfrm>
              <a:off x="3119420" y="3185765"/>
              <a:ext cx="1327619" cy="697489"/>
            </a:xfrm>
            <a:prstGeom prst="rect">
              <a:avLst/>
            </a:prstGeom>
            <a:solidFill>
              <a:srgbClr val="70AD47">
                <a:lumMod val="60000"/>
                <a:lumOff val="40000"/>
              </a:srgbClr>
            </a:solidFill>
            <a:ln w="38100" cap="flat" cmpd="sng" algn="ctr">
              <a:solidFill>
                <a:srgbClr val="70AD47">
                  <a:lumMod val="60000"/>
                  <a:lumOff val="40000"/>
                </a:srgbClr>
              </a:solidFill>
              <a:prstDash val="solid"/>
              <a:miter lim="800000"/>
            </a:ln>
            <a:effectLst/>
          </p:spPr>
          <p:txBody>
            <a:bodyPr rtlCol="0" anchor="ctr"/>
            <a:lstStyle/>
            <a:p>
              <a:pPr algn="ctr">
                <a:lnSpc>
                  <a:spcPts val="900"/>
                </a:lnSpc>
                <a:spcAft>
                  <a:spcPts val="0"/>
                </a:spcAft>
              </a:pPr>
              <a:r>
                <a:rPr lang="en-US" sz="1000" kern="1200" dirty="0">
                  <a:solidFill>
                    <a:srgbClr val="000000"/>
                  </a:solidFill>
                  <a:effectLst>
                    <a:outerShdw blurRad="38100" dist="19050" dir="2700000" algn="tl">
                      <a:srgbClr val="000000">
                        <a:alpha val="40000"/>
                      </a:srgbClr>
                    </a:outerShdw>
                  </a:effectLst>
                  <a:latin typeface="Calibri" panose="020F0502020204030204" pitchFamily="34" charset="0"/>
                  <a:ea typeface="+mn-ea"/>
                  <a:cs typeface="+mn-cs"/>
                </a:rPr>
                <a:t>Establishment of SPZ</a:t>
              </a:r>
              <a:r>
                <a:rPr lang="ru-RU" sz="1000" kern="1200" dirty="0">
                  <a:solidFill>
                    <a:srgbClr val="000000"/>
                  </a:solidFill>
                  <a:effectLst>
                    <a:outerShdw blurRad="38100" dist="19050" dir="2700000" algn="tl">
                      <a:srgbClr val="000000">
                        <a:alpha val="40000"/>
                      </a:srgbClr>
                    </a:outerShdw>
                  </a:effectLst>
                  <a:latin typeface="Calibri" panose="020F0502020204030204" pitchFamily="34" charset="0"/>
                  <a:ea typeface="+mn-ea"/>
                  <a:cs typeface="+mn-cs"/>
                </a:rPr>
                <a:t>,</a:t>
              </a:r>
              <a:r>
                <a:rPr lang="en-US" sz="1000" kern="1200" dirty="0">
                  <a:solidFill>
                    <a:srgbClr val="000000"/>
                  </a:solidFill>
                  <a:effectLst>
                    <a:outerShdw blurRad="38100" dist="19050" dir="2700000" algn="tl">
                      <a:srgbClr val="000000">
                        <a:alpha val="40000"/>
                      </a:srgbClr>
                    </a:outerShdw>
                  </a:effectLst>
                  <a:latin typeface="Calibri" panose="020F0502020204030204" pitchFamily="34" charset="0"/>
                  <a:ea typeface="+mn-ea"/>
                  <a:cs typeface="+mn-cs"/>
                </a:rPr>
                <a:t> CA</a:t>
              </a:r>
              <a:r>
                <a:rPr lang="ru-RU" sz="1000" kern="1200" dirty="0">
                  <a:solidFill>
                    <a:srgbClr val="000000"/>
                  </a:solidFill>
                  <a:effectLst>
                    <a:outerShdw blurRad="38100" dist="19050" dir="2700000" algn="tl">
                      <a:srgbClr val="000000">
                        <a:alpha val="40000"/>
                      </a:srgbClr>
                    </a:outerShdw>
                  </a:effectLst>
                  <a:latin typeface="Calibri" panose="020F0502020204030204" pitchFamily="34" charset="0"/>
                  <a:ea typeface="+mn-ea"/>
                  <a:cs typeface="+mn-cs"/>
                </a:rPr>
                <a:t>,</a:t>
              </a:r>
              <a:r>
                <a:rPr lang="en-US" sz="1000" kern="1200" dirty="0">
                  <a:solidFill>
                    <a:srgbClr val="000000"/>
                  </a:solidFill>
                  <a:effectLst>
                    <a:outerShdw blurRad="38100" dist="19050" dir="2700000" algn="tl">
                      <a:srgbClr val="000000">
                        <a:alpha val="40000"/>
                      </a:srgbClr>
                    </a:outerShdw>
                  </a:effectLst>
                  <a:latin typeface="Calibri" panose="020F0502020204030204" pitchFamily="34" charset="0"/>
                  <a:ea typeface="+mn-ea"/>
                  <a:cs typeface="+mn-cs"/>
                </a:rPr>
                <a:t> PAZ, UPZ,</a:t>
              </a:r>
              <a:r>
                <a:rPr lang="ru-RU" sz="1000" kern="1200" dirty="0">
                  <a:solidFill>
                    <a:srgbClr val="000000"/>
                  </a:solidFill>
                  <a:effectLst>
                    <a:outerShdw blurRad="38100" dist="19050" dir="2700000" algn="tl">
                      <a:srgbClr val="000000">
                        <a:alpha val="40000"/>
                      </a:srgbClr>
                    </a:outerShdw>
                  </a:effectLst>
                  <a:latin typeface="Calibri" panose="020F0502020204030204" pitchFamily="34" charset="0"/>
                  <a:ea typeface="+mn-ea"/>
                  <a:cs typeface="+mn-cs"/>
                </a:rPr>
                <a:t> </a:t>
              </a:r>
              <a:r>
                <a:rPr lang="en-US" sz="1000" dirty="0">
                  <a:solidFill>
                    <a:srgbClr val="000000"/>
                  </a:solidFill>
                  <a:effectLst>
                    <a:outerShdw blurRad="38100" dist="19050" dir="2700000" algn="tl">
                      <a:srgbClr val="000000">
                        <a:alpha val="40000"/>
                      </a:srgbClr>
                    </a:outerShdw>
                  </a:effectLst>
                  <a:latin typeface="Calibri" panose="020F0502020204030204" pitchFamily="34" charset="0"/>
                </a:rPr>
                <a:t>NPP safe operation management</a:t>
              </a:r>
              <a:endParaRPr lang="ru-RU" sz="1200" dirty="0">
                <a:effectLst/>
                <a:latin typeface="Times New Roman" panose="02020603050405020304" pitchFamily="18" charset="0"/>
                <a:ea typeface="Times New Roman" panose="02020603050405020304" pitchFamily="18" charset="0"/>
              </a:endParaRPr>
            </a:p>
          </p:txBody>
        </p:sp>
        <p:sp>
          <p:nvSpPr>
            <p:cNvPr id="26" name="Прямоугольник 25"/>
            <p:cNvSpPr/>
            <p:nvPr/>
          </p:nvSpPr>
          <p:spPr>
            <a:xfrm>
              <a:off x="4669077" y="2322143"/>
              <a:ext cx="1268221" cy="697489"/>
            </a:xfrm>
            <a:prstGeom prst="rect">
              <a:avLst/>
            </a:prstGeom>
            <a:solidFill>
              <a:srgbClr val="70AD47">
                <a:lumMod val="40000"/>
                <a:lumOff val="60000"/>
              </a:srgbClr>
            </a:solidFill>
            <a:ln w="38100" cap="flat" cmpd="sng" algn="ctr">
              <a:solidFill>
                <a:srgbClr val="70AD47">
                  <a:lumMod val="40000"/>
                  <a:lumOff val="60000"/>
                </a:srgbClr>
              </a:solidFill>
              <a:prstDash val="solid"/>
              <a:miter lim="800000"/>
            </a:ln>
            <a:effectLst/>
          </p:spPr>
          <p:txBody>
            <a:bodyPr rtlCol="0" anchor="ctr"/>
            <a:lstStyle/>
            <a:p>
              <a:pPr algn="ctr">
                <a:spcAft>
                  <a:spcPts val="0"/>
                </a:spcAft>
              </a:pPr>
              <a:r>
                <a:rPr lang="en-US" sz="1100" dirty="0">
                  <a:solidFill>
                    <a:srgbClr val="000000"/>
                  </a:solidFill>
                  <a:effectLst>
                    <a:outerShdw blurRad="38100" dist="19050" dir="2700000" algn="tl">
                      <a:srgbClr val="000000">
                        <a:alpha val="40000"/>
                      </a:srgbClr>
                    </a:outerShdw>
                  </a:effectLst>
                  <a:latin typeface="Calibri" panose="020F0502020204030204" pitchFamily="34" charset="0"/>
                </a:rPr>
                <a:t>PRSO</a:t>
              </a:r>
              <a:r>
                <a:rPr lang="ru-RU" sz="1100" kern="1200" dirty="0">
                  <a:solidFill>
                    <a:srgbClr val="000000"/>
                  </a:solidFill>
                  <a:effectLst>
                    <a:outerShdw blurRad="38100" dist="19050" dir="2700000" algn="tl">
                      <a:srgbClr val="000000">
                        <a:alpha val="40000"/>
                      </a:srgbClr>
                    </a:outerShdw>
                  </a:effectLst>
                  <a:latin typeface="Calibri" panose="020F0502020204030204" pitchFamily="34" charset="0"/>
                  <a:ea typeface="+mn-ea"/>
                  <a:cs typeface="+mn-cs"/>
                </a:rPr>
                <a:t>, </a:t>
              </a:r>
              <a:r>
                <a:rPr lang="en-US" sz="1100" kern="1200" dirty="0">
                  <a:solidFill>
                    <a:srgbClr val="000000"/>
                  </a:solidFill>
                  <a:effectLst>
                    <a:outerShdw blurRad="38100" dist="19050" dir="2700000" algn="tl">
                      <a:srgbClr val="000000">
                        <a:alpha val="40000"/>
                      </a:srgbClr>
                    </a:outerShdw>
                  </a:effectLst>
                  <a:latin typeface="Calibri" panose="020F0502020204030204" pitchFamily="34" charset="0"/>
                  <a:ea typeface="+mn-ea"/>
                  <a:cs typeface="+mn-cs"/>
                </a:rPr>
                <a:t>ILNE</a:t>
              </a:r>
              <a:endParaRPr lang="ru-RU" sz="1200" dirty="0">
                <a:effectLst/>
                <a:latin typeface="Times New Roman" panose="02020603050405020304" pitchFamily="18" charset="0"/>
                <a:ea typeface="Times New Roman" panose="02020603050405020304" pitchFamily="18" charset="0"/>
              </a:endParaRPr>
            </a:p>
          </p:txBody>
        </p:sp>
        <p:sp>
          <p:nvSpPr>
            <p:cNvPr id="27" name="Прямоугольник 26"/>
            <p:cNvSpPr/>
            <p:nvPr/>
          </p:nvSpPr>
          <p:spPr>
            <a:xfrm>
              <a:off x="6218734" y="2315885"/>
              <a:ext cx="1268221" cy="697489"/>
            </a:xfrm>
            <a:prstGeom prst="rect">
              <a:avLst/>
            </a:prstGeom>
            <a:solidFill>
              <a:srgbClr val="FFC000">
                <a:lumMod val="60000"/>
                <a:lumOff val="40000"/>
              </a:srgbClr>
            </a:solidFill>
            <a:ln w="38100" cap="flat" cmpd="sng" algn="ctr">
              <a:solidFill>
                <a:srgbClr val="FFC000">
                  <a:lumMod val="60000"/>
                  <a:lumOff val="40000"/>
                </a:srgbClr>
              </a:solidFill>
              <a:prstDash val="solid"/>
              <a:miter lim="800000"/>
            </a:ln>
            <a:effectLst/>
          </p:spPr>
          <p:txBody>
            <a:bodyPr rtlCol="0" anchor="ctr"/>
            <a:lstStyle/>
            <a:p>
              <a:pPr algn="ctr">
                <a:spcAft>
                  <a:spcPts val="0"/>
                </a:spcAft>
              </a:pPr>
              <a:r>
                <a:rPr lang="en-US" sz="1100" dirty="0">
                  <a:solidFill>
                    <a:srgbClr val="000000"/>
                  </a:solidFill>
                  <a:effectLst>
                    <a:outerShdw blurRad="38100" dist="19050" dir="2700000" algn="tl">
                      <a:srgbClr val="000000">
                        <a:alpha val="40000"/>
                      </a:srgbClr>
                    </a:outerShdw>
                  </a:effectLst>
                  <a:latin typeface="Calibri" panose="020F0502020204030204" pitchFamily="34" charset="0"/>
                </a:rPr>
                <a:t>ILNE</a:t>
              </a:r>
              <a:r>
                <a:rPr lang="ru-RU" sz="1100" kern="1200" dirty="0">
                  <a:solidFill>
                    <a:srgbClr val="000000"/>
                  </a:solidFill>
                  <a:effectLst>
                    <a:outerShdw blurRad="38100" dist="19050" dir="2700000" algn="tl">
                      <a:srgbClr val="000000">
                        <a:alpha val="40000"/>
                      </a:srgbClr>
                    </a:outerShdw>
                  </a:effectLst>
                  <a:latin typeface="Calibri" panose="020F0502020204030204" pitchFamily="34" charset="0"/>
                  <a:ea typeface="+mn-ea"/>
                  <a:cs typeface="+mn-cs"/>
                </a:rPr>
                <a:t>, </a:t>
              </a:r>
              <a:r>
                <a:rPr lang="en-US" sz="1100" kern="1200" dirty="0">
                  <a:solidFill>
                    <a:srgbClr val="000000"/>
                  </a:solidFill>
                  <a:effectLst>
                    <a:outerShdw blurRad="38100" dist="19050" dir="2700000" algn="tl">
                      <a:srgbClr val="000000">
                        <a:alpha val="40000"/>
                      </a:srgbClr>
                    </a:outerShdw>
                  </a:effectLst>
                  <a:latin typeface="Calibri" panose="020F0502020204030204" pitchFamily="34" charset="0"/>
                  <a:ea typeface="+mn-ea"/>
                  <a:cs typeface="+mn-cs"/>
                </a:rPr>
                <a:t>IMA</a:t>
              </a:r>
              <a:r>
                <a:rPr lang="ru-RU" sz="1100" kern="1200" dirty="0">
                  <a:solidFill>
                    <a:srgbClr val="000000"/>
                  </a:solidFill>
                  <a:effectLst>
                    <a:outerShdw blurRad="38100" dist="19050" dir="2700000" algn="tl">
                      <a:srgbClr val="000000">
                        <a:alpha val="40000"/>
                      </a:srgbClr>
                    </a:outerShdw>
                  </a:effectLst>
                  <a:latin typeface="Calibri" panose="020F0502020204030204" pitchFamily="34" charset="0"/>
                  <a:ea typeface="+mn-ea"/>
                  <a:cs typeface="+mn-cs"/>
                </a:rPr>
                <a:t>, </a:t>
              </a:r>
              <a:r>
                <a:rPr lang="en-US" sz="1100" kern="1200" dirty="0">
                  <a:solidFill>
                    <a:srgbClr val="000000"/>
                  </a:solidFill>
                  <a:effectLst>
                    <a:outerShdw blurRad="38100" dist="19050" dir="2700000" algn="tl">
                      <a:srgbClr val="000000">
                        <a:alpha val="40000"/>
                      </a:srgbClr>
                    </a:outerShdw>
                  </a:effectLst>
                  <a:latin typeface="Calibri" panose="020F0502020204030204" pitchFamily="34" charset="0"/>
                  <a:ea typeface="+mn-ea"/>
                  <a:cs typeface="+mn-cs"/>
                </a:rPr>
                <a:t>BDBAMG</a:t>
              </a:r>
              <a:endParaRPr lang="ru-RU" sz="1200" dirty="0">
                <a:effectLst/>
                <a:latin typeface="Times New Roman" panose="02020603050405020304" pitchFamily="18" charset="0"/>
                <a:ea typeface="Times New Roman" panose="02020603050405020304" pitchFamily="18" charset="0"/>
              </a:endParaRPr>
            </a:p>
          </p:txBody>
        </p:sp>
        <p:sp>
          <p:nvSpPr>
            <p:cNvPr id="28" name="Прямоугольник 27"/>
            <p:cNvSpPr/>
            <p:nvPr/>
          </p:nvSpPr>
          <p:spPr>
            <a:xfrm>
              <a:off x="7786986" y="2322143"/>
              <a:ext cx="1268221" cy="697489"/>
            </a:xfrm>
            <a:prstGeom prst="rect">
              <a:avLst/>
            </a:prstGeom>
            <a:solidFill>
              <a:srgbClr val="FF6600"/>
            </a:solidFill>
            <a:ln w="38100" cap="flat" cmpd="sng" algn="ctr">
              <a:solidFill>
                <a:srgbClr val="FF6600"/>
              </a:solidFill>
              <a:prstDash val="solid"/>
              <a:miter lim="800000"/>
            </a:ln>
            <a:effectLst/>
          </p:spPr>
          <p:txBody>
            <a:bodyPr rtlCol="0" anchor="ctr"/>
            <a:lstStyle/>
            <a:p>
              <a:pPr algn="ctr">
                <a:spcAft>
                  <a:spcPts val="0"/>
                </a:spcAft>
              </a:pPr>
              <a:r>
                <a:rPr lang="en-US" sz="1100" dirty="0">
                  <a:solidFill>
                    <a:srgbClr val="000000"/>
                  </a:solidFill>
                  <a:effectLst>
                    <a:outerShdw blurRad="38100" dist="19050" dir="2700000" algn="tl">
                      <a:srgbClr val="000000">
                        <a:alpha val="40000"/>
                      </a:srgbClr>
                    </a:outerShdw>
                  </a:effectLst>
                  <a:latin typeface="Calibri" panose="020F0502020204030204" pitchFamily="34" charset="0"/>
                </a:rPr>
                <a:t>BDBAMG</a:t>
              </a:r>
              <a:r>
                <a:rPr lang="ru-RU" sz="1100" kern="1200" dirty="0">
                  <a:solidFill>
                    <a:srgbClr val="000000"/>
                  </a:solidFill>
                  <a:effectLst>
                    <a:outerShdw blurRad="38100" dist="19050" dir="2700000" algn="tl">
                      <a:srgbClr val="000000">
                        <a:alpha val="40000"/>
                      </a:srgbClr>
                    </a:outerShdw>
                  </a:effectLst>
                  <a:latin typeface="Calibri" panose="020F0502020204030204" pitchFamily="34" charset="0"/>
                  <a:ea typeface="+mn-ea"/>
                  <a:cs typeface="+mn-cs"/>
                </a:rPr>
                <a:t>, </a:t>
              </a:r>
              <a:r>
                <a:rPr lang="en-US" sz="1100" kern="1200" dirty="0">
                  <a:solidFill>
                    <a:srgbClr val="000000"/>
                  </a:solidFill>
                  <a:effectLst>
                    <a:outerShdw blurRad="38100" dist="19050" dir="2700000" algn="tl">
                      <a:srgbClr val="000000">
                        <a:alpha val="40000"/>
                      </a:srgbClr>
                    </a:outerShdw>
                  </a:effectLst>
                  <a:latin typeface="Calibri" panose="020F0502020204030204" pitchFamily="34" charset="0"/>
                  <a:ea typeface="+mn-ea"/>
                  <a:cs typeface="+mn-cs"/>
                </a:rPr>
                <a:t>SAMG</a:t>
              </a:r>
              <a:endParaRPr lang="ru-RU" sz="1200" dirty="0">
                <a:effectLst/>
                <a:latin typeface="Times New Roman" panose="02020603050405020304" pitchFamily="18" charset="0"/>
                <a:ea typeface="Times New Roman" panose="02020603050405020304" pitchFamily="18" charset="0"/>
              </a:endParaRPr>
            </a:p>
          </p:txBody>
        </p:sp>
        <p:sp>
          <p:nvSpPr>
            <p:cNvPr id="29" name="Прямоугольник 28"/>
            <p:cNvSpPr/>
            <p:nvPr/>
          </p:nvSpPr>
          <p:spPr>
            <a:xfrm>
              <a:off x="9349040" y="2309627"/>
              <a:ext cx="1268221" cy="697489"/>
            </a:xfrm>
            <a:prstGeom prst="rect">
              <a:avLst/>
            </a:prstGeom>
            <a:solidFill>
              <a:srgbClr val="FF0000"/>
            </a:solidFill>
            <a:ln w="38100" cap="flat" cmpd="sng" algn="ctr">
              <a:solidFill>
                <a:srgbClr val="FF0000"/>
              </a:solidFill>
              <a:prstDash val="solid"/>
              <a:miter lim="800000"/>
            </a:ln>
            <a:effectLst/>
          </p:spPr>
          <p:txBody>
            <a:bodyPr rtlCol="0" anchor="ctr"/>
            <a:lstStyle/>
            <a:p>
              <a:pPr algn="ctr">
                <a:spcAft>
                  <a:spcPts val="0"/>
                </a:spcAft>
              </a:pPr>
              <a:r>
                <a:rPr lang="en-US" sz="1100" kern="1200" dirty="0">
                  <a:solidFill>
                    <a:srgbClr val="000000"/>
                  </a:solidFill>
                  <a:effectLst>
                    <a:outerShdw blurRad="38100" dist="19050" dir="2700000" algn="tl">
                      <a:srgbClr val="000000">
                        <a:alpha val="40000"/>
                      </a:srgbClr>
                    </a:outerShdw>
                  </a:effectLst>
                  <a:latin typeface="Calibri" panose="020F0502020204030204" pitchFamily="34" charset="0"/>
                  <a:ea typeface="+mn-ea"/>
                  <a:cs typeface="+mn-cs"/>
                </a:rPr>
                <a:t>Emergency plan</a:t>
              </a:r>
              <a:endParaRPr lang="ru-RU" sz="1200" dirty="0">
                <a:effectLst/>
                <a:latin typeface="Times New Roman" panose="02020603050405020304" pitchFamily="18" charset="0"/>
                <a:ea typeface="Times New Roman" panose="02020603050405020304" pitchFamily="18" charset="0"/>
              </a:endParaRPr>
            </a:p>
          </p:txBody>
        </p:sp>
        <p:sp>
          <p:nvSpPr>
            <p:cNvPr id="30" name="Прямоугольник 29"/>
            <p:cNvSpPr/>
            <p:nvPr/>
          </p:nvSpPr>
          <p:spPr>
            <a:xfrm>
              <a:off x="4638084" y="3229571"/>
              <a:ext cx="1268221" cy="697489"/>
            </a:xfrm>
            <a:prstGeom prst="rect">
              <a:avLst/>
            </a:prstGeom>
            <a:solidFill>
              <a:srgbClr val="70AD47">
                <a:lumMod val="40000"/>
                <a:lumOff val="60000"/>
              </a:srgbClr>
            </a:solidFill>
            <a:ln w="38100" cap="flat" cmpd="sng" algn="ctr">
              <a:solidFill>
                <a:srgbClr val="70AD47">
                  <a:lumMod val="40000"/>
                  <a:lumOff val="60000"/>
                </a:srgbClr>
              </a:solidFill>
              <a:prstDash val="solid"/>
              <a:miter lim="800000"/>
            </a:ln>
            <a:effectLst/>
          </p:spPr>
          <p:txBody>
            <a:bodyPr rtlCol="0" anchor="ctr"/>
            <a:lstStyle/>
            <a:p>
              <a:pPr algn="ctr">
                <a:spcAft>
                  <a:spcPts val="0"/>
                </a:spcAft>
              </a:pPr>
              <a:r>
                <a:rPr lang="en-US" sz="1100" kern="1200" dirty="0">
                  <a:solidFill>
                    <a:srgbClr val="000000"/>
                  </a:solidFill>
                  <a:effectLst>
                    <a:outerShdw blurRad="38100" dist="19050" dir="2700000" algn="tl">
                      <a:srgbClr val="000000">
                        <a:alpha val="40000"/>
                      </a:srgbClr>
                    </a:outerShdw>
                  </a:effectLst>
                  <a:latin typeface="Calibri" panose="020F0502020204030204" pitchFamily="34" charset="0"/>
                  <a:ea typeface="+mn-ea"/>
                  <a:cs typeface="+mn-cs"/>
                </a:rPr>
                <a:t>Normal operation systems</a:t>
              </a:r>
              <a:endParaRPr lang="ru-RU" sz="1200" dirty="0">
                <a:effectLst/>
                <a:latin typeface="Times New Roman" panose="02020603050405020304" pitchFamily="18" charset="0"/>
                <a:ea typeface="Times New Roman" panose="02020603050405020304" pitchFamily="18" charset="0"/>
              </a:endParaRPr>
            </a:p>
          </p:txBody>
        </p:sp>
        <p:sp>
          <p:nvSpPr>
            <p:cNvPr id="31" name="Прямоугольник 30"/>
            <p:cNvSpPr/>
            <p:nvPr/>
          </p:nvSpPr>
          <p:spPr>
            <a:xfrm>
              <a:off x="6218734" y="3242088"/>
              <a:ext cx="1268221" cy="697489"/>
            </a:xfrm>
            <a:prstGeom prst="rect">
              <a:avLst/>
            </a:prstGeom>
            <a:solidFill>
              <a:srgbClr val="FFC000">
                <a:lumMod val="60000"/>
                <a:lumOff val="40000"/>
              </a:srgbClr>
            </a:solidFill>
            <a:ln w="38100" cap="flat" cmpd="sng" algn="ctr">
              <a:solidFill>
                <a:srgbClr val="FFC000">
                  <a:lumMod val="60000"/>
                  <a:lumOff val="40000"/>
                </a:srgbClr>
              </a:solidFill>
              <a:prstDash val="solid"/>
              <a:miter lim="800000"/>
            </a:ln>
            <a:effectLst/>
          </p:spPr>
          <p:txBody>
            <a:bodyPr rtlCol="0" anchor="ctr"/>
            <a:lstStyle/>
            <a:p>
              <a:pPr algn="ctr">
                <a:spcAft>
                  <a:spcPts val="0"/>
                </a:spcAft>
              </a:pPr>
              <a:r>
                <a:rPr lang="en-US" sz="1100" kern="1200" dirty="0">
                  <a:solidFill>
                    <a:srgbClr val="000000"/>
                  </a:solidFill>
                  <a:effectLst>
                    <a:outerShdw blurRad="38100" dist="19050" dir="2700000" algn="tl">
                      <a:srgbClr val="000000">
                        <a:alpha val="40000"/>
                      </a:srgbClr>
                    </a:outerShdw>
                  </a:effectLst>
                  <a:latin typeface="Calibri" panose="020F0502020204030204" pitchFamily="34" charset="0"/>
                  <a:ea typeface="+mn-ea"/>
                  <a:cs typeface="+mn-cs"/>
                </a:rPr>
                <a:t>Safety systems</a:t>
              </a:r>
              <a:endParaRPr lang="ru-RU" sz="1200" dirty="0">
                <a:effectLst/>
                <a:latin typeface="Times New Roman" panose="02020603050405020304" pitchFamily="18" charset="0"/>
                <a:ea typeface="Times New Roman" panose="02020603050405020304" pitchFamily="18" charset="0"/>
              </a:endParaRPr>
            </a:p>
          </p:txBody>
        </p:sp>
        <p:sp>
          <p:nvSpPr>
            <p:cNvPr id="32" name="Прямоугольник 31"/>
            <p:cNvSpPr/>
            <p:nvPr/>
          </p:nvSpPr>
          <p:spPr>
            <a:xfrm>
              <a:off x="7799383" y="3229571"/>
              <a:ext cx="1268221" cy="697489"/>
            </a:xfrm>
            <a:prstGeom prst="rect">
              <a:avLst/>
            </a:prstGeom>
            <a:solidFill>
              <a:srgbClr val="FF6600"/>
            </a:solidFill>
            <a:ln w="38100" cap="flat" cmpd="sng" algn="ctr">
              <a:solidFill>
                <a:srgbClr val="FF6600"/>
              </a:solidFill>
              <a:prstDash val="solid"/>
              <a:miter lim="800000"/>
            </a:ln>
            <a:effectLst/>
          </p:spPr>
          <p:txBody>
            <a:bodyPr rtlCol="0" anchor="ctr"/>
            <a:lstStyle/>
            <a:p>
              <a:pPr algn="ctr">
                <a:lnSpc>
                  <a:spcPts val="1000"/>
                </a:lnSpc>
                <a:spcAft>
                  <a:spcPts val="0"/>
                </a:spcAft>
              </a:pPr>
              <a:r>
                <a:rPr lang="en-US" sz="1100" kern="1200" dirty="0">
                  <a:solidFill>
                    <a:srgbClr val="000000"/>
                  </a:solidFill>
                  <a:effectLst>
                    <a:outerShdw blurRad="38100" dist="19050" dir="2700000" algn="tl">
                      <a:srgbClr val="000000">
                        <a:alpha val="40000"/>
                      </a:srgbClr>
                    </a:outerShdw>
                  </a:effectLst>
                  <a:latin typeface="Calibri" panose="020F0502020204030204" pitchFamily="34" charset="0"/>
                  <a:ea typeface="+mn-ea"/>
                  <a:cs typeface="+mn-cs"/>
                </a:rPr>
                <a:t>Equipment and tools and means for management of BDBA</a:t>
              </a:r>
              <a:endParaRPr lang="ru-RU" sz="1200" dirty="0">
                <a:effectLst/>
                <a:latin typeface="Times New Roman" panose="02020603050405020304" pitchFamily="18" charset="0"/>
                <a:ea typeface="Times New Roman" panose="02020603050405020304" pitchFamily="18" charset="0"/>
              </a:endParaRPr>
            </a:p>
          </p:txBody>
        </p:sp>
        <p:sp>
          <p:nvSpPr>
            <p:cNvPr id="33" name="Прямоугольник 32"/>
            <p:cNvSpPr/>
            <p:nvPr/>
          </p:nvSpPr>
          <p:spPr>
            <a:xfrm>
              <a:off x="9355239" y="3229571"/>
              <a:ext cx="1268221" cy="697489"/>
            </a:xfrm>
            <a:prstGeom prst="rect">
              <a:avLst/>
            </a:prstGeom>
            <a:solidFill>
              <a:srgbClr val="FF0000"/>
            </a:solidFill>
            <a:ln w="38100" cap="flat" cmpd="sng" algn="ctr">
              <a:solidFill>
                <a:srgbClr val="FF0000"/>
              </a:solidFill>
              <a:prstDash val="solid"/>
              <a:miter lim="800000"/>
            </a:ln>
            <a:effectLst/>
          </p:spPr>
          <p:txBody>
            <a:bodyPr rtlCol="0" anchor="ctr"/>
            <a:lstStyle/>
            <a:p>
              <a:pPr algn="ctr">
                <a:spcAft>
                  <a:spcPts val="0"/>
                </a:spcAft>
              </a:pPr>
              <a:r>
                <a:rPr lang="en-US" sz="1100" dirty="0">
                  <a:solidFill>
                    <a:srgbClr val="000000"/>
                  </a:solidFill>
                  <a:effectLst>
                    <a:outerShdw blurRad="38100" dist="19050" dir="2700000" algn="tl">
                      <a:srgbClr val="000000">
                        <a:alpha val="40000"/>
                      </a:srgbClr>
                    </a:outerShdw>
                  </a:effectLst>
                  <a:latin typeface="Calibri" panose="020F0502020204030204" pitchFamily="34" charset="0"/>
                </a:rPr>
                <a:t>Workf</a:t>
              </a:r>
              <a:r>
                <a:rPr lang="en-US" sz="1100" kern="1200" dirty="0">
                  <a:solidFill>
                    <a:srgbClr val="000000"/>
                  </a:solidFill>
                  <a:effectLst>
                    <a:outerShdw blurRad="38100" dist="19050" dir="2700000" algn="tl">
                      <a:srgbClr val="000000">
                        <a:alpha val="40000"/>
                      </a:srgbClr>
                    </a:outerShdw>
                  </a:effectLst>
                  <a:latin typeface="Calibri" panose="020F0502020204030204" pitchFamily="34" charset="0"/>
                  <a:ea typeface="+mn-ea"/>
                  <a:cs typeface="+mn-cs"/>
                </a:rPr>
                <a:t>orce and means of EPLS</a:t>
              </a:r>
              <a:endParaRPr lang="ru-RU" sz="1200" dirty="0">
                <a:effectLst/>
                <a:latin typeface="Times New Roman" panose="02020603050405020304" pitchFamily="18" charset="0"/>
                <a:ea typeface="Times New Roman" panose="02020603050405020304" pitchFamily="18" charset="0"/>
              </a:endParaRPr>
            </a:p>
          </p:txBody>
        </p:sp>
        <p:sp>
          <p:nvSpPr>
            <p:cNvPr id="34" name="Стрелка вправо 33"/>
            <p:cNvSpPr/>
            <p:nvPr/>
          </p:nvSpPr>
          <p:spPr>
            <a:xfrm>
              <a:off x="1538770" y="3980546"/>
              <a:ext cx="9078089" cy="357371"/>
            </a:xfrm>
            <a:prstGeom prst="rightArrow">
              <a:avLst/>
            </a:prstGeom>
            <a:solidFill>
              <a:srgbClr val="35E8FB"/>
            </a:solidFill>
            <a:ln w="12700" cap="flat" cmpd="sng" algn="ctr">
              <a:solidFill>
                <a:srgbClr val="5B9BD5">
                  <a:shade val="50000"/>
                </a:srgbClr>
              </a:solidFill>
              <a:prstDash val="solid"/>
              <a:miter lim="800000"/>
            </a:ln>
            <a:effectLst/>
          </p:spPr>
          <p:txBody>
            <a:bodyPr rtlCol="0" anchor="ctr"/>
            <a:lstStyle/>
            <a:p>
              <a:endParaRPr lang="ru-RU"/>
            </a:p>
          </p:txBody>
        </p:sp>
        <p:sp>
          <p:nvSpPr>
            <p:cNvPr id="35" name="TextBox 81"/>
            <p:cNvSpPr txBox="1"/>
            <p:nvPr/>
          </p:nvSpPr>
          <p:spPr>
            <a:xfrm>
              <a:off x="4619487" y="920324"/>
              <a:ext cx="1353778" cy="388930"/>
            </a:xfrm>
            <a:prstGeom prst="rect">
              <a:avLst/>
            </a:prstGeom>
            <a:noFill/>
          </p:spPr>
          <p:txBody>
            <a:bodyPr wrap="square" rtlCol="0">
              <a:noAutofit/>
            </a:bodyPr>
            <a:lstStyle/>
            <a:p>
              <a:pPr algn="ctr">
                <a:spcAft>
                  <a:spcPts val="0"/>
                </a:spcAft>
              </a:pPr>
              <a:r>
                <a:rPr lang="en-US" sz="1800" kern="1200" dirty="0">
                  <a:solidFill>
                    <a:srgbClr val="000000"/>
                  </a:solidFill>
                  <a:effectLst/>
                  <a:latin typeface="Calibri" panose="020F0502020204030204" pitchFamily="34" charset="0"/>
                  <a:ea typeface="+mn-ea"/>
                  <a:cs typeface="+mn-cs"/>
                </a:rPr>
                <a:t>Level</a:t>
              </a:r>
              <a:r>
                <a:rPr lang="ru-RU" sz="1800" kern="1200" dirty="0">
                  <a:solidFill>
                    <a:srgbClr val="000000"/>
                  </a:solidFill>
                  <a:effectLst/>
                  <a:latin typeface="Calibri" panose="020F0502020204030204" pitchFamily="34" charset="0"/>
                  <a:ea typeface="+mn-ea"/>
                  <a:cs typeface="+mn-cs"/>
                </a:rPr>
                <a:t> 2</a:t>
              </a:r>
              <a:endParaRPr lang="ru-RU" sz="1200" dirty="0">
                <a:effectLst/>
                <a:latin typeface="Times New Roman" panose="02020603050405020304" pitchFamily="18" charset="0"/>
                <a:ea typeface="Times New Roman" panose="02020603050405020304" pitchFamily="18" charset="0"/>
              </a:endParaRPr>
            </a:p>
          </p:txBody>
        </p:sp>
        <p:sp>
          <p:nvSpPr>
            <p:cNvPr id="36" name="TextBox 82"/>
            <p:cNvSpPr txBox="1"/>
            <p:nvPr/>
          </p:nvSpPr>
          <p:spPr>
            <a:xfrm>
              <a:off x="6187740" y="907806"/>
              <a:ext cx="1353778" cy="401448"/>
            </a:xfrm>
            <a:prstGeom prst="rect">
              <a:avLst/>
            </a:prstGeom>
            <a:noFill/>
          </p:spPr>
          <p:txBody>
            <a:bodyPr wrap="square" rtlCol="0">
              <a:noAutofit/>
            </a:bodyPr>
            <a:lstStyle/>
            <a:p>
              <a:pPr algn="ctr">
                <a:spcAft>
                  <a:spcPts val="0"/>
                </a:spcAft>
              </a:pPr>
              <a:r>
                <a:rPr lang="en-US" sz="1800" kern="1200" dirty="0">
                  <a:solidFill>
                    <a:srgbClr val="000000"/>
                  </a:solidFill>
                  <a:effectLst/>
                  <a:latin typeface="Calibri" panose="020F0502020204030204" pitchFamily="34" charset="0"/>
                  <a:ea typeface="+mn-ea"/>
                  <a:cs typeface="+mn-cs"/>
                </a:rPr>
                <a:t>Level</a:t>
              </a:r>
              <a:r>
                <a:rPr lang="ru-RU" sz="1800" kern="1200" dirty="0">
                  <a:solidFill>
                    <a:srgbClr val="000000"/>
                  </a:solidFill>
                  <a:effectLst/>
                  <a:latin typeface="Calibri" panose="020F0502020204030204" pitchFamily="34" charset="0"/>
                  <a:ea typeface="+mn-ea"/>
                  <a:cs typeface="+mn-cs"/>
                </a:rPr>
                <a:t> 3</a:t>
              </a:r>
              <a:endParaRPr lang="ru-RU" sz="1200" dirty="0">
                <a:effectLst/>
                <a:latin typeface="Times New Roman" panose="02020603050405020304" pitchFamily="18" charset="0"/>
                <a:ea typeface="Times New Roman" panose="02020603050405020304" pitchFamily="18" charset="0"/>
              </a:endParaRPr>
            </a:p>
          </p:txBody>
        </p:sp>
        <p:sp>
          <p:nvSpPr>
            <p:cNvPr id="37" name="TextBox 83"/>
            <p:cNvSpPr txBox="1"/>
            <p:nvPr/>
          </p:nvSpPr>
          <p:spPr>
            <a:xfrm>
              <a:off x="7737396" y="932839"/>
              <a:ext cx="1353778" cy="376415"/>
            </a:xfrm>
            <a:prstGeom prst="rect">
              <a:avLst/>
            </a:prstGeom>
            <a:noFill/>
          </p:spPr>
          <p:txBody>
            <a:bodyPr wrap="square" rtlCol="0">
              <a:noAutofit/>
            </a:bodyPr>
            <a:lstStyle/>
            <a:p>
              <a:pPr algn="ctr">
                <a:spcAft>
                  <a:spcPts val="0"/>
                </a:spcAft>
              </a:pPr>
              <a:r>
                <a:rPr lang="en-US" sz="1800" kern="1200" dirty="0">
                  <a:solidFill>
                    <a:srgbClr val="000000"/>
                  </a:solidFill>
                  <a:effectLst/>
                  <a:latin typeface="Calibri" panose="020F0502020204030204" pitchFamily="34" charset="0"/>
                  <a:ea typeface="+mn-ea"/>
                  <a:cs typeface="+mn-cs"/>
                </a:rPr>
                <a:t>Level</a:t>
              </a:r>
              <a:r>
                <a:rPr lang="ru-RU" sz="1800" kern="1200" dirty="0">
                  <a:solidFill>
                    <a:srgbClr val="000000"/>
                  </a:solidFill>
                  <a:effectLst/>
                  <a:latin typeface="Calibri" panose="020F0502020204030204" pitchFamily="34" charset="0"/>
                  <a:ea typeface="+mn-ea"/>
                  <a:cs typeface="+mn-cs"/>
                </a:rPr>
                <a:t> 4</a:t>
              </a:r>
              <a:endParaRPr lang="ru-RU" sz="1200" dirty="0">
                <a:effectLst/>
                <a:latin typeface="Times New Roman" panose="02020603050405020304" pitchFamily="18" charset="0"/>
                <a:ea typeface="Times New Roman" panose="02020603050405020304" pitchFamily="18" charset="0"/>
              </a:endParaRPr>
            </a:p>
          </p:txBody>
        </p:sp>
        <p:sp>
          <p:nvSpPr>
            <p:cNvPr id="38" name="TextBox 84"/>
            <p:cNvSpPr txBox="1"/>
            <p:nvPr/>
          </p:nvSpPr>
          <p:spPr>
            <a:xfrm>
              <a:off x="9305649" y="907807"/>
              <a:ext cx="1353778" cy="364872"/>
            </a:xfrm>
            <a:prstGeom prst="rect">
              <a:avLst/>
            </a:prstGeom>
            <a:noFill/>
          </p:spPr>
          <p:txBody>
            <a:bodyPr wrap="square" rtlCol="0">
              <a:noAutofit/>
            </a:bodyPr>
            <a:lstStyle/>
            <a:p>
              <a:pPr algn="ctr">
                <a:spcAft>
                  <a:spcPts val="0"/>
                </a:spcAft>
              </a:pPr>
              <a:r>
                <a:rPr lang="en-US" sz="1800" kern="1200" dirty="0">
                  <a:solidFill>
                    <a:srgbClr val="000000"/>
                  </a:solidFill>
                  <a:effectLst/>
                  <a:latin typeface="Calibri" panose="020F0502020204030204" pitchFamily="34" charset="0"/>
                  <a:ea typeface="+mn-ea"/>
                  <a:cs typeface="+mn-cs"/>
                </a:rPr>
                <a:t>Level</a:t>
              </a:r>
              <a:r>
                <a:rPr lang="ru-RU" sz="1800" kern="1200" dirty="0">
                  <a:solidFill>
                    <a:srgbClr val="000000"/>
                  </a:solidFill>
                  <a:effectLst/>
                  <a:latin typeface="Calibri" panose="020F0502020204030204" pitchFamily="34" charset="0"/>
                  <a:ea typeface="+mn-ea"/>
                  <a:cs typeface="+mn-cs"/>
                </a:rPr>
                <a:t> 5</a:t>
              </a:r>
              <a:endParaRPr lang="ru-RU" sz="1200" dirty="0">
                <a:effectLst/>
                <a:latin typeface="Times New Roman" panose="02020603050405020304" pitchFamily="18" charset="0"/>
                <a:ea typeface="Times New Roman" panose="02020603050405020304" pitchFamily="18" charset="0"/>
              </a:endParaRPr>
            </a:p>
          </p:txBody>
        </p:sp>
        <p:sp>
          <p:nvSpPr>
            <p:cNvPr id="39" name="TextBox 85"/>
            <p:cNvSpPr txBox="1"/>
            <p:nvPr/>
          </p:nvSpPr>
          <p:spPr>
            <a:xfrm>
              <a:off x="1588359" y="2391907"/>
              <a:ext cx="1283267" cy="615128"/>
            </a:xfrm>
            <a:prstGeom prst="rect">
              <a:avLst/>
            </a:prstGeom>
            <a:noFill/>
          </p:spPr>
          <p:txBody>
            <a:bodyPr wrap="square" rtlCol="0">
              <a:noAutofit/>
            </a:bodyPr>
            <a:lstStyle/>
            <a:p>
              <a:pPr algn="ctr">
                <a:spcAft>
                  <a:spcPts val="0"/>
                </a:spcAft>
              </a:pPr>
              <a:r>
                <a:rPr lang="en-US" sz="1400" kern="1200" dirty="0">
                  <a:solidFill>
                    <a:srgbClr val="000000"/>
                  </a:solidFill>
                  <a:effectLst/>
                  <a:latin typeface="Calibri" panose="020F0502020204030204" pitchFamily="34" charset="0"/>
                  <a:ea typeface="+mn-ea"/>
                  <a:cs typeface="+mn-cs"/>
                </a:rPr>
                <a:t>Instructions and guidelines</a:t>
              </a:r>
              <a:endParaRPr lang="ru-RU" sz="1200" dirty="0">
                <a:effectLst/>
                <a:latin typeface="Times New Roman" panose="02020603050405020304" pitchFamily="18" charset="0"/>
                <a:ea typeface="Times New Roman" panose="02020603050405020304" pitchFamily="18" charset="0"/>
              </a:endParaRPr>
            </a:p>
          </p:txBody>
        </p:sp>
        <p:sp>
          <p:nvSpPr>
            <p:cNvPr id="40" name="TextBox 87"/>
            <p:cNvSpPr txBox="1"/>
            <p:nvPr/>
          </p:nvSpPr>
          <p:spPr>
            <a:xfrm>
              <a:off x="1619352" y="3423573"/>
              <a:ext cx="1283267" cy="541101"/>
            </a:xfrm>
            <a:prstGeom prst="rect">
              <a:avLst/>
            </a:prstGeom>
            <a:noFill/>
          </p:spPr>
          <p:txBody>
            <a:bodyPr wrap="square" rtlCol="0">
              <a:noAutofit/>
            </a:bodyPr>
            <a:lstStyle/>
            <a:p>
              <a:pPr algn="ctr">
                <a:spcAft>
                  <a:spcPts val="0"/>
                </a:spcAft>
              </a:pPr>
              <a:r>
                <a:rPr lang="en-US" sz="1400" kern="1200" dirty="0">
                  <a:solidFill>
                    <a:srgbClr val="000000"/>
                  </a:solidFill>
                  <a:effectLst/>
                  <a:latin typeface="Calibri" panose="020F0502020204030204" pitchFamily="34" charset="0"/>
                  <a:ea typeface="+mn-ea"/>
                  <a:cs typeface="+mn-cs"/>
                </a:rPr>
                <a:t>Means and measures</a:t>
              </a:r>
              <a:endParaRPr lang="ru-RU" sz="1200" dirty="0">
                <a:effectLst/>
                <a:latin typeface="Times New Roman" panose="02020603050405020304" pitchFamily="18" charset="0"/>
                <a:ea typeface="Times New Roman" panose="02020603050405020304" pitchFamily="18" charset="0"/>
              </a:endParaRPr>
            </a:p>
          </p:txBody>
        </p:sp>
      </p:grpSp>
      <p:graphicFrame>
        <p:nvGraphicFramePr>
          <p:cNvPr id="42" name="Таблица 41"/>
          <p:cNvGraphicFramePr>
            <a:graphicFrameLocks noGrp="1"/>
          </p:cNvGraphicFramePr>
          <p:nvPr>
            <p:extLst>
              <p:ext uri="{D42A27DB-BD31-4B8C-83A1-F6EECF244321}">
                <p14:modId xmlns:p14="http://schemas.microsoft.com/office/powerpoint/2010/main" val="2910167144"/>
              </p:ext>
            </p:extLst>
          </p:nvPr>
        </p:nvGraphicFramePr>
        <p:xfrm>
          <a:off x="2048288" y="3945998"/>
          <a:ext cx="7759440" cy="2001554"/>
        </p:xfrm>
        <a:graphic>
          <a:graphicData uri="http://schemas.openxmlformats.org/drawingml/2006/table">
            <a:tbl>
              <a:tblPr firstRow="1" bandRow="1">
                <a:tableStyleId>{5940675A-B579-460E-94D1-54222C63F5DA}</a:tableStyleId>
              </a:tblPr>
              <a:tblGrid>
                <a:gridCol w="1551888">
                  <a:extLst>
                    <a:ext uri="{9D8B030D-6E8A-4147-A177-3AD203B41FA5}">
                      <a16:colId xmlns:a16="http://schemas.microsoft.com/office/drawing/2014/main" val="3070943820"/>
                    </a:ext>
                  </a:extLst>
                </a:gridCol>
                <a:gridCol w="1551888">
                  <a:extLst>
                    <a:ext uri="{9D8B030D-6E8A-4147-A177-3AD203B41FA5}">
                      <a16:colId xmlns:a16="http://schemas.microsoft.com/office/drawing/2014/main" val="2976850659"/>
                    </a:ext>
                  </a:extLst>
                </a:gridCol>
                <a:gridCol w="1551888">
                  <a:extLst>
                    <a:ext uri="{9D8B030D-6E8A-4147-A177-3AD203B41FA5}">
                      <a16:colId xmlns:a16="http://schemas.microsoft.com/office/drawing/2014/main" val="1766308638"/>
                    </a:ext>
                  </a:extLst>
                </a:gridCol>
                <a:gridCol w="1551888">
                  <a:extLst>
                    <a:ext uri="{9D8B030D-6E8A-4147-A177-3AD203B41FA5}">
                      <a16:colId xmlns:a16="http://schemas.microsoft.com/office/drawing/2014/main" val="2459563214"/>
                    </a:ext>
                  </a:extLst>
                </a:gridCol>
                <a:gridCol w="1551888">
                  <a:extLst>
                    <a:ext uri="{9D8B030D-6E8A-4147-A177-3AD203B41FA5}">
                      <a16:colId xmlns:a16="http://schemas.microsoft.com/office/drawing/2014/main" val="1125180120"/>
                    </a:ext>
                  </a:extLst>
                </a:gridCol>
              </a:tblGrid>
              <a:tr h="303547">
                <a:tc gridSpan="5">
                  <a:txBody>
                    <a:bodyPr/>
                    <a:lstStyle/>
                    <a:p>
                      <a:r>
                        <a:rPr lang="en-US" sz="1050" dirty="0">
                          <a:solidFill>
                            <a:schemeClr val="accent6">
                              <a:lumMod val="75000"/>
                            </a:schemeClr>
                          </a:solidFill>
                        </a:rPr>
                        <a:t>Responding to safety critical events</a:t>
                      </a:r>
                      <a:endParaRPr lang="ru-RU" sz="1050" dirty="0">
                        <a:solidFill>
                          <a:schemeClr val="accent6">
                            <a:lumMod val="75000"/>
                          </a:schemeClr>
                        </a:solidFill>
                      </a:endParaRPr>
                    </a:p>
                  </a:txBody>
                  <a:tcPr>
                    <a:lnR w="12700" cap="flat" cmpd="sng" algn="ctr">
                      <a:noFill/>
                      <a:prstDash val="solid"/>
                      <a:round/>
                      <a:headEnd type="none" w="med" len="med"/>
                      <a:tailEnd type="none" w="med" len="med"/>
                    </a:lnR>
                    <a:lnT w="12700" cap="flat" cmpd="sng" algn="ctr">
                      <a:noFill/>
                      <a:prstDash val="solid"/>
                      <a:round/>
                      <a:headEnd type="none" w="med" len="med"/>
                      <a:tailEnd type="none" w="med" len="med"/>
                    </a:lnT>
                  </a:tcPr>
                </a:tc>
                <a:tc hMerge="1">
                  <a:txBody>
                    <a:bodyPr/>
                    <a:lstStyle/>
                    <a:p>
                      <a:endParaRPr lang="ru-RU" dirty="0"/>
                    </a:p>
                  </a:txBody>
                  <a:tcPr/>
                </a:tc>
                <a:tc hMerge="1">
                  <a:txBody>
                    <a:bodyPr/>
                    <a:lstStyle/>
                    <a:p>
                      <a:endParaRPr lang="ru-RU" dirty="0"/>
                    </a:p>
                  </a:txBody>
                  <a:tcPr/>
                </a:tc>
                <a:tc hMerge="1">
                  <a:txBody>
                    <a:bodyPr/>
                    <a:lstStyle/>
                    <a:p>
                      <a:endParaRPr lang="ru-RU" dirty="0"/>
                    </a:p>
                  </a:txBody>
                  <a:tcPr/>
                </a:tc>
                <a:tc hMerge="1">
                  <a:txBody>
                    <a:bodyPr/>
                    <a:lstStyle/>
                    <a:p>
                      <a:endParaRPr lang="ru-RU" dirty="0"/>
                    </a:p>
                  </a:txBody>
                  <a:tcPr/>
                </a:tc>
                <a:extLst>
                  <a:ext uri="{0D108BD9-81ED-4DB2-BD59-A6C34878D82A}">
                    <a16:rowId xmlns:a16="http://schemas.microsoft.com/office/drawing/2014/main" val="202382571"/>
                  </a:ext>
                </a:extLst>
              </a:tr>
              <a:tr h="303547">
                <a:tc>
                  <a:txBody>
                    <a:bodyPr/>
                    <a:lstStyle/>
                    <a:p>
                      <a:endParaRPr lang="ru-RU" sz="1200" dirty="0"/>
                    </a:p>
                  </a:txBody>
                  <a:tcPr>
                    <a:lnL w="12700" cap="flat" cmpd="sng" algn="ctr">
                      <a:noFill/>
                      <a:prstDash val="solid"/>
                      <a:round/>
                      <a:headEnd type="none" w="med" len="med"/>
                      <a:tailEnd type="none" w="med" len="med"/>
                    </a:lnL>
                    <a:lnB w="12700" cap="flat" cmpd="sng" algn="ctr">
                      <a:noFill/>
                      <a:prstDash val="solid"/>
                      <a:round/>
                      <a:headEnd type="none" w="med" len="med"/>
                      <a:tailEnd type="none" w="med" len="med"/>
                    </a:lnB>
                  </a:tcPr>
                </a:tc>
                <a:tc gridSpan="4">
                  <a:txBody>
                    <a:bodyPr/>
                    <a:lstStyle/>
                    <a:p>
                      <a:r>
                        <a:rPr lang="en-US" sz="1050" dirty="0">
                          <a:solidFill>
                            <a:schemeClr val="accent6">
                              <a:lumMod val="60000"/>
                              <a:lumOff val="40000"/>
                            </a:schemeClr>
                          </a:solidFill>
                        </a:rPr>
                        <a:t>Response in the event of a design basis accident</a:t>
                      </a:r>
                      <a:endParaRPr lang="ru-RU" sz="1050" dirty="0">
                        <a:solidFill>
                          <a:schemeClr val="accent6">
                            <a:lumMod val="60000"/>
                            <a:lumOff val="40000"/>
                          </a:schemeClr>
                        </a:solidFill>
                      </a:endParaRPr>
                    </a:p>
                  </a:txBody>
                  <a:tcPr>
                    <a:lnR w="12700" cap="flat" cmpd="sng" algn="ctr">
                      <a:noFill/>
                      <a:prstDash val="solid"/>
                      <a:round/>
                      <a:headEnd type="none" w="med" len="med"/>
                      <a:tailEnd type="none" w="med" len="med"/>
                    </a:lnR>
                    <a:lnT w="12700" cap="flat" cmpd="sng" algn="ctr">
                      <a:noFill/>
                      <a:prstDash val="solid"/>
                      <a:round/>
                      <a:headEnd type="none" w="med" len="med"/>
                      <a:tailEnd type="none" w="med" len="med"/>
                    </a:lnT>
                  </a:tcPr>
                </a:tc>
                <a:tc hMerge="1">
                  <a:txBody>
                    <a:bodyPr/>
                    <a:lstStyle/>
                    <a:p>
                      <a:endParaRPr lang="ru-RU" dirty="0"/>
                    </a:p>
                  </a:txBody>
                  <a:tcPr/>
                </a:tc>
                <a:tc hMerge="1">
                  <a:txBody>
                    <a:bodyPr/>
                    <a:lstStyle/>
                    <a:p>
                      <a:endParaRPr lang="ru-RU" dirty="0"/>
                    </a:p>
                  </a:txBody>
                  <a:tcPr/>
                </a:tc>
                <a:tc hMerge="1">
                  <a:txBody>
                    <a:bodyPr/>
                    <a:lstStyle/>
                    <a:p>
                      <a:endParaRPr lang="ru-RU" dirty="0"/>
                    </a:p>
                  </a:txBody>
                  <a:tcPr/>
                </a:tc>
                <a:extLst>
                  <a:ext uri="{0D108BD9-81ED-4DB2-BD59-A6C34878D82A}">
                    <a16:rowId xmlns:a16="http://schemas.microsoft.com/office/drawing/2014/main" val="464512687"/>
                  </a:ext>
                </a:extLst>
              </a:tr>
              <a:tr h="303547">
                <a:tc>
                  <a:txBody>
                    <a:bodyPr/>
                    <a:lstStyle/>
                    <a:p>
                      <a:endParaRPr lang="ru-RU" sz="12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ru-RU" sz="1200" dirty="0"/>
                    </a:p>
                  </a:txBody>
                  <a:tcPr>
                    <a:lnL w="12700" cap="flat" cmpd="sng" algn="ctr">
                      <a:noFill/>
                      <a:prstDash val="solid"/>
                      <a:round/>
                      <a:headEnd type="none" w="med" len="med"/>
                      <a:tailEnd type="none" w="med" len="med"/>
                    </a:lnL>
                    <a:lnB w="12700" cap="flat" cmpd="sng" algn="ctr">
                      <a:noFill/>
                      <a:prstDash val="solid"/>
                      <a:round/>
                      <a:headEnd type="none" w="med" len="med"/>
                      <a:tailEnd type="none" w="med" len="med"/>
                    </a:lnB>
                  </a:tcPr>
                </a:tc>
                <a:tc gridSpan="3">
                  <a:txBody>
                    <a:bodyPr/>
                    <a:lstStyle/>
                    <a:p>
                      <a:r>
                        <a:rPr lang="en-US" sz="1050" dirty="0">
                          <a:solidFill>
                            <a:schemeClr val="accent2">
                              <a:lumMod val="60000"/>
                              <a:lumOff val="40000"/>
                            </a:schemeClr>
                          </a:solidFill>
                        </a:rPr>
                        <a:t>Response in case of beyond design basis accident in the area of core damage prevention</a:t>
                      </a:r>
                      <a:endParaRPr lang="ru-RU" sz="1050" dirty="0">
                        <a:solidFill>
                          <a:schemeClr val="accent2">
                            <a:lumMod val="60000"/>
                            <a:lumOff val="40000"/>
                          </a:schemeClr>
                        </a:solidFill>
                      </a:endParaRPr>
                    </a:p>
                  </a:txBody>
                  <a:tcPr>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ru-RU" dirty="0"/>
                    </a:p>
                  </a:txBody>
                  <a:tcPr/>
                </a:tc>
                <a:tc hMerge="1">
                  <a:txBody>
                    <a:bodyPr/>
                    <a:lstStyle/>
                    <a:p>
                      <a:endParaRPr lang="ru-RU" dirty="0"/>
                    </a:p>
                  </a:txBody>
                  <a:tcPr/>
                </a:tc>
                <a:extLst>
                  <a:ext uri="{0D108BD9-81ED-4DB2-BD59-A6C34878D82A}">
                    <a16:rowId xmlns:a16="http://schemas.microsoft.com/office/drawing/2014/main" val="2235020741"/>
                  </a:ext>
                </a:extLst>
              </a:tr>
              <a:tr h="303547">
                <a:tc>
                  <a:txBody>
                    <a:bodyPr/>
                    <a:lstStyle/>
                    <a:p>
                      <a:endParaRPr lang="ru-RU" sz="12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ru-RU" sz="12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ru-RU" sz="1200"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gridSpan="2">
                  <a:txBody>
                    <a:bodyPr/>
                    <a:lstStyle/>
                    <a:p>
                      <a:r>
                        <a:rPr lang="en-US" sz="1050" dirty="0">
                          <a:solidFill>
                            <a:schemeClr val="accent3">
                              <a:lumMod val="75000"/>
                            </a:schemeClr>
                          </a:solidFill>
                        </a:rPr>
                        <a:t>Response in the event of a beyond design basis accident in the area of mitigation</a:t>
                      </a:r>
                      <a:endParaRPr lang="ru-RU" sz="1050" dirty="0">
                        <a:solidFill>
                          <a:schemeClr val="accent3">
                            <a:lumMod val="75000"/>
                          </a:schemeClr>
                        </a:solidFill>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tcPr>
                </a:tc>
                <a:tc hMerge="1">
                  <a:txBody>
                    <a:bodyPr/>
                    <a:lstStyle/>
                    <a:p>
                      <a:endParaRPr lang="ru-RU" dirty="0"/>
                    </a:p>
                  </a:txBody>
                  <a:tcPr/>
                </a:tc>
                <a:extLst>
                  <a:ext uri="{0D108BD9-81ED-4DB2-BD59-A6C34878D82A}">
                    <a16:rowId xmlns:a16="http://schemas.microsoft.com/office/drawing/2014/main" val="3681235948"/>
                  </a:ext>
                </a:extLst>
              </a:tr>
              <a:tr h="303547">
                <a:tc>
                  <a:txBody>
                    <a:bodyPr/>
                    <a:lstStyle/>
                    <a:p>
                      <a:endParaRPr lang="ru-RU" sz="12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ru-RU" sz="12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ru-RU" sz="12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ru-RU" sz="1200" dirty="0"/>
                    </a:p>
                  </a:txBody>
                  <a:tcPr>
                    <a:lnL w="12700" cap="flat" cmpd="sng" algn="ctr">
                      <a:noFill/>
                      <a:prstDash val="solid"/>
                      <a:round/>
                      <a:headEnd type="none" w="med" len="med"/>
                      <a:tailEnd type="none" w="med" len="med"/>
                    </a:lnL>
                    <a:lnB w="12700" cap="flat" cmpd="sng" algn="ctr">
                      <a:noFill/>
                      <a:prstDash val="solid"/>
                      <a:round/>
                      <a:headEnd type="none" w="med" len="med"/>
                      <a:tailEnd type="none" w="med" len="med"/>
                    </a:lnB>
                  </a:tcPr>
                </a:tc>
                <a:tc>
                  <a:txBody>
                    <a:bodyPr/>
                    <a:lstStyle/>
                    <a:p>
                      <a:r>
                        <a:rPr lang="en-US" sz="1050" dirty="0">
                          <a:solidFill>
                            <a:srgbClr val="FF0000"/>
                          </a:solidFill>
                        </a:rPr>
                        <a:t>Protection of personnel and emergency operations</a:t>
                      </a:r>
                      <a:endParaRPr lang="ru-RU" sz="1050" dirty="0">
                        <a:solidFill>
                          <a:srgbClr val="FF0000"/>
                        </a:solidFill>
                      </a:endParaRPr>
                    </a:p>
                  </a:txBody>
                  <a:tcPr>
                    <a:lnR w="12700" cap="flat" cmpd="sng" algn="ctr">
                      <a:noFill/>
                      <a:prstDash val="solid"/>
                      <a:round/>
                      <a:headEnd type="none" w="med" len="med"/>
                      <a:tailEnd type="none" w="med" len="med"/>
                    </a:lnR>
                    <a:lnT w="12700" cap="flat" cmpd="sng" algn="ctr">
                      <a:noFill/>
                      <a:prstDash val="solid"/>
                      <a:round/>
                      <a:headEnd type="none" w="med" len="med"/>
                      <a:tailEnd type="none" w="med" len="med"/>
                    </a:lnT>
                  </a:tcPr>
                </a:tc>
                <a:extLst>
                  <a:ext uri="{0D108BD9-81ED-4DB2-BD59-A6C34878D82A}">
                    <a16:rowId xmlns:a16="http://schemas.microsoft.com/office/drawing/2014/main" val="1292678978"/>
                  </a:ext>
                </a:extLst>
              </a:tr>
            </a:tbl>
          </a:graphicData>
        </a:graphic>
      </p:graphicFrame>
      <p:sp>
        <p:nvSpPr>
          <p:cNvPr id="3" name="Прямоугольник 2"/>
          <p:cNvSpPr/>
          <p:nvPr/>
        </p:nvSpPr>
        <p:spPr>
          <a:xfrm>
            <a:off x="4140764" y="185417"/>
            <a:ext cx="2044149" cy="369332"/>
          </a:xfrm>
          <a:prstGeom prst="rect">
            <a:avLst/>
          </a:prstGeom>
        </p:spPr>
        <p:txBody>
          <a:bodyPr wrap="none">
            <a:spAutoFit/>
          </a:bodyPr>
          <a:lstStyle/>
          <a:p>
            <a:r>
              <a:rPr lang="en-US" b="1" dirty="0"/>
              <a:t>Defense in depth</a:t>
            </a:r>
            <a:endParaRPr lang="ru-RU" b="1" dirty="0"/>
          </a:p>
        </p:txBody>
      </p:sp>
    </p:spTree>
    <p:extLst>
      <p:ext uri="{BB962C8B-B14F-4D97-AF65-F5344CB8AC3E}">
        <p14:creationId xmlns:p14="http://schemas.microsoft.com/office/powerpoint/2010/main" val="174047657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pNFRKLD0v3Uq1MHNa78u4QQ"/>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pIY.bVIllOkq40Z3fMxPw9w"/>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NFRKLD0v3Uq1MHNa78u4QQ"/>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NFRKLD0v3Uq1MHNa78u4QQ"/>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NFRKLD0v3Uq1MHNa78u4QQ"/>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NFRKLD0v3Uq1MHNa78u4QQ"/>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NFRKLD0v3Uq1MHNa78u4QQ"/>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IY.bVIllOkq40Z3fMxPw9w"/>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NFRKLD0v3Uq1MHNa78u4QQ"/>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IY.bVIllOkq40Z3fMxPw9w"/>
</p:tagLst>
</file>

<file path=ppt/theme/theme1.xml><?xml version="1.0" encoding="utf-8"?>
<a:theme xmlns:a="http://schemas.openxmlformats.org/drawingml/2006/main" name="Тема Office">
  <a:themeElements>
    <a:clrScheme name="Русатом">
      <a:dk1>
        <a:srgbClr val="333333"/>
      </a:dk1>
      <a:lt1>
        <a:sysClr val="window" lastClr="FFFFFF"/>
      </a:lt1>
      <a:dk2>
        <a:srgbClr val="003274"/>
      </a:dk2>
      <a:lt2>
        <a:srgbClr val="025EA1"/>
      </a:lt2>
      <a:accent1>
        <a:srgbClr val="6CACE4"/>
      </a:accent1>
      <a:accent2>
        <a:srgbClr val="F0A600"/>
      </a:accent2>
      <a:accent3>
        <a:srgbClr val="EE6C23"/>
      </a:accent3>
      <a:accent4>
        <a:srgbClr val="259789"/>
      </a:accent4>
      <a:accent5>
        <a:srgbClr val="B22174"/>
      </a:accent5>
      <a:accent6>
        <a:srgbClr val="B2C541"/>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146</TotalTime>
  <Words>4039</Words>
  <Application>Microsoft Office PowerPoint</Application>
  <PresentationFormat>Широкоэкранный</PresentationFormat>
  <Paragraphs>391</Paragraphs>
  <Slides>22</Slides>
  <Notes>22</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22</vt:i4>
      </vt:variant>
    </vt:vector>
  </HeadingPairs>
  <TitlesOfParts>
    <vt:vector size="28" baseType="lpstr">
      <vt:lpstr>Arial</vt:lpstr>
      <vt:lpstr>Calibri</vt:lpstr>
      <vt:lpstr>Rosatom</vt:lpstr>
      <vt:lpstr>Times New Roman</vt:lpstr>
      <vt:lpstr>Wingdings</vt:lpstr>
      <vt:lpstr>Тема Office</vt:lpstr>
      <vt:lpstr>Akkuyu Nuclear Power Plant and emergency management at the site</vt:lpstr>
      <vt:lpstr>Презентация PowerPoint</vt:lpstr>
      <vt:lpstr>Презентация PowerPoint</vt:lpstr>
      <vt:lpstr>Contents</vt:lpstr>
      <vt:lpstr>Emergency preparedness and response system for nuclear and radiological emergencies in the Republic of Türkiye  </vt:lpstr>
      <vt:lpstr>Main organizations, involved in the emergency preparedness and response system</vt:lpstr>
      <vt:lpstr>NATIONAL DISASTER RESPONSE ORGANIZATION</vt:lpstr>
      <vt:lpstr>Akkuyu NPP emergency preparedness and response system organization</vt:lpstr>
      <vt:lpstr>Презентация PowerPoint</vt:lpstr>
      <vt:lpstr>Emergency Prevention and Elimination System  AKKUYU NÜKLEER ANONİM ŞİRKETİ</vt:lpstr>
      <vt:lpstr>Emergency preparedness and response planning system </vt:lpstr>
      <vt:lpstr>Classification of events and conditions for initiating response</vt:lpstr>
      <vt:lpstr>Emergency response forces</vt:lpstr>
      <vt:lpstr>Презентация PowerPoint</vt:lpstr>
      <vt:lpstr>Mobile crisis center (MCC)</vt:lpstr>
      <vt:lpstr>Organization of interaction</vt:lpstr>
      <vt:lpstr>Technical support in the event of an accident</vt:lpstr>
      <vt:lpstr>Organization of personnel protection</vt:lpstr>
      <vt:lpstr>Events held in 2024</vt:lpstr>
      <vt:lpstr>Information on drills 2024 </vt:lpstr>
      <vt:lpstr>Scheduled drills </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Максим Миненко</dc:creator>
  <cp:lastModifiedBy>Andrei.Budo</cp:lastModifiedBy>
  <cp:revision>325</cp:revision>
  <cp:lastPrinted>2024-11-01T06:54:06Z</cp:lastPrinted>
  <dcterms:created xsi:type="dcterms:W3CDTF">2021-02-05T08:06:25Z</dcterms:created>
  <dcterms:modified xsi:type="dcterms:W3CDTF">2024-11-21T07:30:34Z</dcterms:modified>
</cp:coreProperties>
</file>