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1"/>
  </p:sldMasterIdLst>
  <p:notesMasterIdLst>
    <p:notesMasterId r:id="rId20"/>
  </p:notesMasterIdLst>
  <p:sldIdLst>
    <p:sldId id="256" r:id="rId2"/>
    <p:sldId id="465" r:id="rId3"/>
    <p:sldId id="257" r:id="rId4"/>
    <p:sldId id="273" r:id="rId5"/>
    <p:sldId id="283" r:id="rId6"/>
    <p:sldId id="281" r:id="rId7"/>
    <p:sldId id="334" r:id="rId8"/>
    <p:sldId id="259" r:id="rId9"/>
    <p:sldId id="287" r:id="rId10"/>
    <p:sldId id="288" r:id="rId11"/>
    <p:sldId id="289" r:id="rId12"/>
    <p:sldId id="290" r:id="rId13"/>
    <p:sldId id="291" r:id="rId14"/>
    <p:sldId id="292" r:id="rId15"/>
    <p:sldId id="463" r:id="rId16"/>
    <p:sldId id="467" r:id="rId17"/>
    <p:sldId id="466" r:id="rId18"/>
    <p:sldId id="46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712" autoAdjust="0"/>
  </p:normalViewPr>
  <p:slideViewPr>
    <p:cSldViewPr snapToGrid="0">
      <p:cViewPr varScale="1">
        <p:scale>
          <a:sx n="72" d="100"/>
          <a:sy n="72" d="100"/>
        </p:scale>
        <p:origin x="1075"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343949-655E-4F9A-A467-8EA94C45330A}" type="datetimeFigureOut">
              <a:rPr lang="en-GB" smtClean="0"/>
              <a:t>11/11/2024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3E1476-3735-4E40-AB1E-4D5758B7D811}" type="slidenum">
              <a:rPr lang="en-GB" smtClean="0"/>
              <a:t>‹#›</a:t>
            </a:fld>
            <a:endParaRPr lang="en-GB"/>
          </a:p>
        </p:txBody>
      </p:sp>
    </p:spTree>
    <p:extLst>
      <p:ext uri="{BB962C8B-B14F-4D97-AF65-F5344CB8AC3E}">
        <p14:creationId xmlns:p14="http://schemas.microsoft.com/office/powerpoint/2010/main" val="803887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22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7460360-612A-47FD-B2B5-FA671ECBB957}" type="slidenum">
              <a:rPr lang="en-GB" altLang="en-US" smtClean="0">
                <a:solidFill>
                  <a:prstClr val="black"/>
                </a:solidFill>
              </a:rPr>
              <a:pPr>
                <a:spcBef>
                  <a:spcPct val="0"/>
                </a:spcBef>
              </a:pPr>
              <a:t>1</a:t>
            </a:fld>
            <a:endParaRPr lang="en-GB" altLang="en-US">
              <a:solidFill>
                <a:prstClr val="black"/>
              </a:solidFill>
            </a:endParaRPr>
          </a:p>
        </p:txBody>
      </p:sp>
    </p:spTree>
    <p:extLst>
      <p:ext uri="{BB962C8B-B14F-4D97-AF65-F5344CB8AC3E}">
        <p14:creationId xmlns:p14="http://schemas.microsoft.com/office/powerpoint/2010/main" val="25946531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DA4417A-00C7-40C5-8519-DB0E15627E4C}" type="slidenum">
              <a:rPr lang="en-US" altLang="en-US">
                <a:solidFill>
                  <a:prstClr val="black"/>
                </a:solidFill>
              </a:rPr>
              <a:pPr>
                <a:spcBef>
                  <a:spcPct val="0"/>
                </a:spcBef>
              </a:pPr>
              <a:t>12</a:t>
            </a:fld>
            <a:endParaRPr lang="en-US" altLang="en-US">
              <a:solidFill>
                <a:prstClr val="black"/>
              </a:solidFill>
            </a:endParaRPr>
          </a:p>
        </p:txBody>
      </p:sp>
      <p:sp>
        <p:nvSpPr>
          <p:cNvPr id="163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dirty="0"/>
          </a:p>
        </p:txBody>
      </p:sp>
    </p:spTree>
    <p:extLst>
      <p:ext uri="{BB962C8B-B14F-4D97-AF65-F5344CB8AC3E}">
        <p14:creationId xmlns:p14="http://schemas.microsoft.com/office/powerpoint/2010/main" val="35541935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DA4417A-00C7-40C5-8519-DB0E15627E4C}" type="slidenum">
              <a:rPr lang="en-US" altLang="en-US">
                <a:solidFill>
                  <a:prstClr val="black"/>
                </a:solidFill>
              </a:rPr>
              <a:pPr>
                <a:spcBef>
                  <a:spcPct val="0"/>
                </a:spcBef>
              </a:pPr>
              <a:t>13</a:t>
            </a:fld>
            <a:endParaRPr lang="en-US" altLang="en-US">
              <a:solidFill>
                <a:prstClr val="black"/>
              </a:solidFill>
            </a:endParaRPr>
          </a:p>
        </p:txBody>
      </p:sp>
      <p:sp>
        <p:nvSpPr>
          <p:cNvPr id="163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b="0" i="0" dirty="0">
              <a:solidFill>
                <a:srgbClr val="000000"/>
              </a:solidFill>
              <a:effectLst/>
              <a:latin typeface="Chronicle Text Roman"/>
            </a:endParaRPr>
          </a:p>
        </p:txBody>
      </p:sp>
    </p:spTree>
    <p:extLst>
      <p:ext uri="{BB962C8B-B14F-4D97-AF65-F5344CB8AC3E}">
        <p14:creationId xmlns:p14="http://schemas.microsoft.com/office/powerpoint/2010/main" val="14767456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DA4417A-00C7-40C5-8519-DB0E15627E4C}" type="slidenum">
              <a:rPr lang="en-US" altLang="en-US">
                <a:solidFill>
                  <a:prstClr val="black"/>
                </a:solidFill>
              </a:rPr>
              <a:pPr>
                <a:spcBef>
                  <a:spcPct val="0"/>
                </a:spcBef>
              </a:pPr>
              <a:t>14</a:t>
            </a:fld>
            <a:endParaRPr lang="en-US" altLang="en-US">
              <a:solidFill>
                <a:prstClr val="black"/>
              </a:solidFill>
            </a:endParaRPr>
          </a:p>
        </p:txBody>
      </p:sp>
      <p:sp>
        <p:nvSpPr>
          <p:cNvPr id="163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dirty="0"/>
          </a:p>
        </p:txBody>
      </p:sp>
    </p:spTree>
    <p:extLst>
      <p:ext uri="{BB962C8B-B14F-4D97-AF65-F5344CB8AC3E}">
        <p14:creationId xmlns:p14="http://schemas.microsoft.com/office/powerpoint/2010/main" val="2767410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0B534-D6D1-472D-D92E-DA6D07DA6AA9}"/>
            </a:ext>
          </a:extLst>
        </p:cNvPr>
        <p:cNvGrpSpPr/>
        <p:nvPr/>
      </p:nvGrpSpPr>
      <p:grpSpPr>
        <a:xfrm>
          <a:off x="0" y="0"/>
          <a:ext cx="0" cy="0"/>
          <a:chOff x="0" y="0"/>
          <a:chExt cx="0" cy="0"/>
        </a:xfrm>
      </p:grpSpPr>
      <p:sp>
        <p:nvSpPr>
          <p:cNvPr id="16386" name="Rectangle 7">
            <a:extLst>
              <a:ext uri="{FF2B5EF4-FFF2-40B4-BE49-F238E27FC236}">
                <a16:creationId xmlns:a16="http://schemas.microsoft.com/office/drawing/2014/main" id="{A30BC318-9358-86A1-7465-3BA6372D6AF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DA4417A-00C7-40C5-8519-DB0E15627E4C}" type="slidenum">
              <a:rPr lang="en-US" altLang="en-US">
                <a:solidFill>
                  <a:prstClr val="black"/>
                </a:solidFill>
              </a:rPr>
              <a:pPr>
                <a:spcBef>
                  <a:spcPct val="0"/>
                </a:spcBef>
              </a:pPr>
              <a:t>15</a:t>
            </a:fld>
            <a:endParaRPr lang="en-US" altLang="en-US">
              <a:solidFill>
                <a:prstClr val="black"/>
              </a:solidFill>
            </a:endParaRPr>
          </a:p>
        </p:txBody>
      </p:sp>
      <p:sp>
        <p:nvSpPr>
          <p:cNvPr id="16387" name="Rectangle 2">
            <a:extLst>
              <a:ext uri="{FF2B5EF4-FFF2-40B4-BE49-F238E27FC236}">
                <a16:creationId xmlns:a16="http://schemas.microsoft.com/office/drawing/2014/main" id="{30747EEA-D661-2A07-78BE-8A20B2FCE40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8" name="Rectangle 3">
            <a:extLst>
              <a:ext uri="{FF2B5EF4-FFF2-40B4-BE49-F238E27FC236}">
                <a16:creationId xmlns:a16="http://schemas.microsoft.com/office/drawing/2014/main" id="{42A4F9FF-AB9F-928A-0650-7EE40D87A69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dirty="0"/>
          </a:p>
        </p:txBody>
      </p:sp>
    </p:spTree>
    <p:extLst>
      <p:ext uri="{BB962C8B-B14F-4D97-AF65-F5344CB8AC3E}">
        <p14:creationId xmlns:p14="http://schemas.microsoft.com/office/powerpoint/2010/main" val="5672026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003E1476-3735-4E40-AB1E-4D5758B7D811}" type="slidenum">
              <a:rPr lang="en-GB" smtClean="0"/>
              <a:t>17</a:t>
            </a:fld>
            <a:endParaRPr lang="en-GB"/>
          </a:p>
        </p:txBody>
      </p:sp>
    </p:spTree>
    <p:extLst>
      <p:ext uri="{BB962C8B-B14F-4D97-AF65-F5344CB8AC3E}">
        <p14:creationId xmlns:p14="http://schemas.microsoft.com/office/powerpoint/2010/main" val="2115948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DA4417A-00C7-40C5-8519-DB0E15627E4C}" type="slidenum">
              <a:rPr lang="en-US" altLang="en-US" smtClean="0">
                <a:solidFill>
                  <a:prstClr val="black"/>
                </a:solidFill>
              </a:rPr>
              <a:pPr>
                <a:spcBef>
                  <a:spcPct val="0"/>
                </a:spcBef>
              </a:pPr>
              <a:t>3</a:t>
            </a:fld>
            <a:endParaRPr lang="en-US" altLang="en-US">
              <a:solidFill>
                <a:prstClr val="black"/>
              </a:solidFill>
            </a:endParaRPr>
          </a:p>
        </p:txBody>
      </p:sp>
      <p:sp>
        <p:nvSpPr>
          <p:cNvPr id="163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a:p>
        </p:txBody>
      </p:sp>
    </p:spTree>
    <p:extLst>
      <p:ext uri="{BB962C8B-B14F-4D97-AF65-F5344CB8AC3E}">
        <p14:creationId xmlns:p14="http://schemas.microsoft.com/office/powerpoint/2010/main" val="32011952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DA4417A-00C7-40C5-8519-DB0E15627E4C}" type="slidenum">
              <a:rPr lang="en-US" altLang="en-US">
                <a:solidFill>
                  <a:prstClr val="black"/>
                </a:solidFill>
              </a:rPr>
              <a:pPr>
                <a:spcBef>
                  <a:spcPct val="0"/>
                </a:spcBef>
              </a:pPr>
              <a:t>4</a:t>
            </a:fld>
            <a:endParaRPr lang="en-US" altLang="en-US">
              <a:solidFill>
                <a:prstClr val="black"/>
              </a:solidFill>
            </a:endParaRPr>
          </a:p>
        </p:txBody>
      </p:sp>
      <p:sp>
        <p:nvSpPr>
          <p:cNvPr id="163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a:p>
        </p:txBody>
      </p:sp>
    </p:spTree>
    <p:extLst>
      <p:ext uri="{BB962C8B-B14F-4D97-AF65-F5344CB8AC3E}">
        <p14:creationId xmlns:p14="http://schemas.microsoft.com/office/powerpoint/2010/main" val="544851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p:spPr>
        <p:txBody>
          <a:bodyPr/>
          <a:lstStyle/>
          <a:p>
            <a:endParaRPr lang="en-GB" altLang="en-US"/>
          </a:p>
        </p:txBody>
      </p:sp>
      <p:sp>
        <p:nvSpPr>
          <p:cNvPr id="25604" name="Slide Number Placeholder 3"/>
          <p:cNvSpPr>
            <a:spLocks noGrp="1"/>
          </p:cNvSpPr>
          <p:nvPr>
            <p:ph type="sldNum" sz="quarter" idx="5"/>
          </p:nvPr>
        </p:nvSpPr>
        <p:spPr>
          <a:noFill/>
        </p:spPr>
        <p:txBody>
          <a:bodyPr/>
          <a:lstStyle>
            <a:lvl1pPr defTabSz="954088">
              <a:spcBef>
                <a:spcPct val="30000"/>
              </a:spcBef>
              <a:defRPr sz="1200">
                <a:solidFill>
                  <a:schemeClr val="tx1"/>
                </a:solidFill>
                <a:latin typeface="Times New Roman" panose="02020603050405020304" pitchFamily="18" charset="0"/>
              </a:defRPr>
            </a:lvl1pPr>
            <a:lvl2pPr marL="742950" indent="-285750" defTabSz="954088">
              <a:spcBef>
                <a:spcPct val="30000"/>
              </a:spcBef>
              <a:defRPr sz="1200">
                <a:solidFill>
                  <a:schemeClr val="tx1"/>
                </a:solidFill>
                <a:latin typeface="Times New Roman" panose="02020603050405020304" pitchFamily="18" charset="0"/>
              </a:defRPr>
            </a:lvl2pPr>
            <a:lvl3pPr marL="1143000" indent="-228600" defTabSz="954088">
              <a:spcBef>
                <a:spcPct val="30000"/>
              </a:spcBef>
              <a:defRPr sz="1200">
                <a:solidFill>
                  <a:schemeClr val="tx1"/>
                </a:solidFill>
                <a:latin typeface="Times New Roman" panose="02020603050405020304" pitchFamily="18" charset="0"/>
              </a:defRPr>
            </a:lvl3pPr>
            <a:lvl4pPr marL="1600200" indent="-228600" defTabSz="954088">
              <a:spcBef>
                <a:spcPct val="30000"/>
              </a:spcBef>
              <a:defRPr sz="1200">
                <a:solidFill>
                  <a:schemeClr val="tx1"/>
                </a:solidFill>
                <a:latin typeface="Times New Roman" panose="02020603050405020304" pitchFamily="18" charset="0"/>
              </a:defRPr>
            </a:lvl4pPr>
            <a:lvl5pPr marL="2057400" indent="-228600" defTabSz="954088">
              <a:spcBef>
                <a:spcPct val="30000"/>
              </a:spcBef>
              <a:defRPr sz="1200">
                <a:solidFill>
                  <a:schemeClr val="tx1"/>
                </a:solidFill>
                <a:latin typeface="Times New Roman" panose="02020603050405020304" pitchFamily="18" charset="0"/>
              </a:defRPr>
            </a:lvl5pPr>
            <a:lvl6pPr marL="2514600" indent="-228600" defTabSz="954088"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54088"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54088"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5408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1D7AEAB-38CC-4FEE-B84D-96A96F16A626}" type="slidenum">
              <a:rPr lang="en-GB" altLang="en-US" sz="1300" smtClean="0"/>
              <a:pPr>
                <a:spcBef>
                  <a:spcPct val="0"/>
                </a:spcBef>
              </a:pPr>
              <a:t>5</a:t>
            </a:fld>
            <a:endParaRPr lang="en-GB" altLang="en-US" sz="1300"/>
          </a:p>
        </p:txBody>
      </p:sp>
    </p:spTree>
    <p:extLst>
      <p:ext uri="{BB962C8B-B14F-4D97-AF65-F5344CB8AC3E}">
        <p14:creationId xmlns:p14="http://schemas.microsoft.com/office/powerpoint/2010/main" val="4254637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DA4417A-00C7-40C5-8519-DB0E15627E4C}" type="slidenum">
              <a:rPr lang="en-US" altLang="en-US">
                <a:solidFill>
                  <a:prstClr val="black"/>
                </a:solidFill>
              </a:rPr>
              <a:pPr>
                <a:spcBef>
                  <a:spcPct val="0"/>
                </a:spcBef>
              </a:pPr>
              <a:t>6</a:t>
            </a:fld>
            <a:endParaRPr lang="en-US" altLang="en-US">
              <a:solidFill>
                <a:prstClr val="black"/>
              </a:solidFill>
            </a:endParaRPr>
          </a:p>
        </p:txBody>
      </p:sp>
      <p:sp>
        <p:nvSpPr>
          <p:cNvPr id="163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a:p>
        </p:txBody>
      </p:sp>
    </p:spTree>
    <p:extLst>
      <p:ext uri="{BB962C8B-B14F-4D97-AF65-F5344CB8AC3E}">
        <p14:creationId xmlns:p14="http://schemas.microsoft.com/office/powerpoint/2010/main" val="1300435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DA4417A-00C7-40C5-8519-DB0E15627E4C}" type="slidenum">
              <a:rPr lang="en-US" altLang="en-US">
                <a:solidFill>
                  <a:prstClr val="black"/>
                </a:solidFill>
              </a:rPr>
              <a:pPr>
                <a:spcBef>
                  <a:spcPct val="0"/>
                </a:spcBef>
              </a:pPr>
              <a:t>8</a:t>
            </a:fld>
            <a:endParaRPr lang="en-US" altLang="en-US">
              <a:solidFill>
                <a:prstClr val="black"/>
              </a:solidFill>
            </a:endParaRPr>
          </a:p>
        </p:txBody>
      </p:sp>
      <p:sp>
        <p:nvSpPr>
          <p:cNvPr id="163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dirty="0"/>
          </a:p>
        </p:txBody>
      </p:sp>
    </p:spTree>
    <p:extLst>
      <p:ext uri="{BB962C8B-B14F-4D97-AF65-F5344CB8AC3E}">
        <p14:creationId xmlns:p14="http://schemas.microsoft.com/office/powerpoint/2010/main" val="42949543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DA4417A-00C7-40C5-8519-DB0E15627E4C}" type="slidenum">
              <a:rPr lang="en-US" altLang="en-US">
                <a:solidFill>
                  <a:prstClr val="black"/>
                </a:solidFill>
              </a:rPr>
              <a:pPr>
                <a:spcBef>
                  <a:spcPct val="0"/>
                </a:spcBef>
              </a:pPr>
              <a:t>9</a:t>
            </a:fld>
            <a:endParaRPr lang="en-US" altLang="en-US">
              <a:solidFill>
                <a:prstClr val="black"/>
              </a:solidFill>
            </a:endParaRPr>
          </a:p>
        </p:txBody>
      </p:sp>
      <p:sp>
        <p:nvSpPr>
          <p:cNvPr id="163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dirty="0"/>
          </a:p>
        </p:txBody>
      </p:sp>
    </p:spTree>
    <p:extLst>
      <p:ext uri="{BB962C8B-B14F-4D97-AF65-F5344CB8AC3E}">
        <p14:creationId xmlns:p14="http://schemas.microsoft.com/office/powerpoint/2010/main" val="39659554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DA4417A-00C7-40C5-8519-DB0E15627E4C}" type="slidenum">
              <a:rPr lang="en-US" altLang="en-US">
                <a:solidFill>
                  <a:prstClr val="black"/>
                </a:solidFill>
              </a:rPr>
              <a:pPr>
                <a:spcBef>
                  <a:spcPct val="0"/>
                </a:spcBef>
              </a:pPr>
              <a:t>10</a:t>
            </a:fld>
            <a:endParaRPr lang="en-US" altLang="en-US">
              <a:solidFill>
                <a:prstClr val="black"/>
              </a:solidFill>
            </a:endParaRPr>
          </a:p>
        </p:txBody>
      </p:sp>
      <p:sp>
        <p:nvSpPr>
          <p:cNvPr id="163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dirty="0"/>
          </a:p>
        </p:txBody>
      </p:sp>
    </p:spTree>
    <p:extLst>
      <p:ext uri="{BB962C8B-B14F-4D97-AF65-F5344CB8AC3E}">
        <p14:creationId xmlns:p14="http://schemas.microsoft.com/office/powerpoint/2010/main" val="39670009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DA4417A-00C7-40C5-8519-DB0E15627E4C}" type="slidenum">
              <a:rPr lang="en-US" altLang="en-US">
                <a:solidFill>
                  <a:prstClr val="black"/>
                </a:solidFill>
              </a:rPr>
              <a:pPr>
                <a:spcBef>
                  <a:spcPct val="0"/>
                </a:spcBef>
              </a:pPr>
              <a:t>11</a:t>
            </a:fld>
            <a:endParaRPr lang="en-US" altLang="en-US">
              <a:solidFill>
                <a:prstClr val="black"/>
              </a:solidFill>
            </a:endParaRPr>
          </a:p>
        </p:txBody>
      </p:sp>
      <p:sp>
        <p:nvSpPr>
          <p:cNvPr id="163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dirty="0"/>
          </a:p>
        </p:txBody>
      </p:sp>
    </p:spTree>
    <p:extLst>
      <p:ext uri="{BB962C8B-B14F-4D97-AF65-F5344CB8AC3E}">
        <p14:creationId xmlns:p14="http://schemas.microsoft.com/office/powerpoint/2010/main" val="30323788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Rectangle 5"/>
          <p:cNvSpPr/>
          <p:nvPr userDrawn="1"/>
        </p:nvSpPr>
        <p:spPr>
          <a:xfrm>
            <a:off x="0" y="2205038"/>
            <a:ext cx="12192000" cy="4652962"/>
          </a:xfrm>
          <a:prstGeom prst="rect">
            <a:avLst/>
          </a:prstGeom>
          <a:gradFill>
            <a:gsLst>
              <a:gs pos="100000">
                <a:schemeClr val="accent1"/>
              </a:gs>
              <a:gs pos="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FFFFFF"/>
              </a:solidFill>
            </a:endParaRPr>
          </a:p>
        </p:txBody>
      </p:sp>
      <p:cxnSp>
        <p:nvCxnSpPr>
          <p:cNvPr id="7" name="Straight Connector 6"/>
          <p:cNvCxnSpPr/>
          <p:nvPr userDrawn="1"/>
        </p:nvCxnSpPr>
        <p:spPr>
          <a:xfrm>
            <a:off x="2484967" y="692150"/>
            <a:ext cx="0" cy="1512888"/>
          </a:xfrm>
          <a:prstGeom prst="line">
            <a:avLst/>
          </a:prstGeom>
          <a:ln w="15875">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8" name="Straight Connector 7"/>
          <p:cNvCxnSpPr/>
          <p:nvPr userDrawn="1"/>
        </p:nvCxnSpPr>
        <p:spPr>
          <a:xfrm>
            <a:off x="2484967" y="2205038"/>
            <a:ext cx="0" cy="3865562"/>
          </a:xfrm>
          <a:prstGeom prst="line">
            <a:avLst/>
          </a:prstGeom>
          <a:ln w="15875">
            <a:solidFill>
              <a:schemeClr val="bg1">
                <a:alpha val="30000"/>
              </a:schemeClr>
            </a:solidFill>
          </a:ln>
        </p:spPr>
        <p:style>
          <a:lnRef idx="1">
            <a:schemeClr val="dk1"/>
          </a:lnRef>
          <a:fillRef idx="0">
            <a:schemeClr val="dk1"/>
          </a:fillRef>
          <a:effectRef idx="0">
            <a:schemeClr val="dk1"/>
          </a:effectRef>
          <a:fontRef idx="minor">
            <a:schemeClr val="tx1"/>
          </a:fontRef>
        </p:style>
      </p:cxnSp>
      <p:sp>
        <p:nvSpPr>
          <p:cNvPr id="2" name="Title 1"/>
          <p:cNvSpPr>
            <a:spLocks noGrp="1"/>
          </p:cNvSpPr>
          <p:nvPr>
            <p:ph type="ctrTitle"/>
          </p:nvPr>
        </p:nvSpPr>
        <p:spPr>
          <a:xfrm>
            <a:off x="2735627" y="2636913"/>
            <a:ext cx="8237173" cy="2593975"/>
          </a:xfrm>
        </p:spPr>
        <p:txBody>
          <a:bodyPr anchor="b"/>
          <a:lstStyle>
            <a:lvl1pPr>
              <a:defRPr sz="5400">
                <a:ln>
                  <a:noFill/>
                </a:ln>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2735627" y="5303912"/>
            <a:ext cx="6794453" cy="1066800"/>
          </a:xfrm>
        </p:spPr>
        <p:txBody>
          <a:bodyPr>
            <a:normAutofit/>
          </a:bodyPr>
          <a:lstStyle>
            <a:lvl1pPr marL="0" indent="0" algn="l">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5" name="Picture 4">
            <a:extLst>
              <a:ext uri="{FF2B5EF4-FFF2-40B4-BE49-F238E27FC236}">
                <a16:creationId xmlns:a16="http://schemas.microsoft.com/office/drawing/2014/main" id="{21446850-7431-F463-EE04-E91A9FD79CB4}"/>
              </a:ext>
            </a:extLst>
          </p:cNvPr>
          <p:cNvPicPr>
            <a:picLocks noChangeAspect="1"/>
          </p:cNvPicPr>
          <p:nvPr userDrawn="1"/>
        </p:nvPicPr>
        <p:blipFill>
          <a:blip r:embed="rId2"/>
          <a:stretch>
            <a:fillRect/>
          </a:stretch>
        </p:blipFill>
        <p:spPr>
          <a:xfrm>
            <a:off x="10791846" y="2519"/>
            <a:ext cx="1390918" cy="603115"/>
          </a:xfrm>
          <a:prstGeom prst="rect">
            <a:avLst/>
          </a:prstGeom>
        </p:spPr>
      </p:pic>
    </p:spTree>
    <p:extLst>
      <p:ext uri="{BB962C8B-B14F-4D97-AF65-F5344CB8AC3E}">
        <p14:creationId xmlns:p14="http://schemas.microsoft.com/office/powerpoint/2010/main" val="3160194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Big Statement">
    <p:spTree>
      <p:nvGrpSpPr>
        <p:cNvPr id="1" name=""/>
        <p:cNvGrpSpPr/>
        <p:nvPr/>
      </p:nvGrpSpPr>
      <p:grpSpPr>
        <a:xfrm>
          <a:off x="0" y="0"/>
          <a:ext cx="0" cy="0"/>
          <a:chOff x="0" y="0"/>
          <a:chExt cx="0" cy="0"/>
        </a:xfrm>
      </p:grpSpPr>
      <p:sp>
        <p:nvSpPr>
          <p:cNvPr id="4" name="Rectangle 3"/>
          <p:cNvSpPr/>
          <p:nvPr userDrawn="1"/>
        </p:nvSpPr>
        <p:spPr>
          <a:xfrm>
            <a:off x="0" y="2205038"/>
            <a:ext cx="12192000" cy="4652962"/>
          </a:xfrm>
          <a:prstGeom prst="rect">
            <a:avLst/>
          </a:prstGeom>
          <a:gradFill>
            <a:gsLst>
              <a:gs pos="100000">
                <a:schemeClr val="accent1"/>
              </a:gs>
              <a:gs pos="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FFFFFF"/>
              </a:solidFill>
            </a:endParaRPr>
          </a:p>
        </p:txBody>
      </p:sp>
      <p:sp>
        <p:nvSpPr>
          <p:cNvPr id="5" name="Slide Number Placeholder 5"/>
          <p:cNvSpPr>
            <a:spLocks/>
          </p:cNvSpPr>
          <p:nvPr userDrawn="1"/>
        </p:nvSpPr>
        <p:spPr bwMode="auto">
          <a:xfrm>
            <a:off x="10991851" y="6362700"/>
            <a:ext cx="1007533" cy="323850"/>
          </a:xfrm>
          <a:prstGeom prst="bracketPair">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Franklin Gothic Book" pitchFamily="34" charset="0"/>
                <a:cs typeface="Arial" panose="020B0604020202020204" pitchFamily="34" charset="0"/>
              </a:defRPr>
            </a:lvl1pPr>
            <a:lvl2pPr marL="742950" indent="-285750" eaLnBrk="0" hangingPunct="0">
              <a:defRPr>
                <a:solidFill>
                  <a:schemeClr val="tx1"/>
                </a:solidFill>
                <a:latin typeface="Franklin Gothic Book" pitchFamily="34" charset="0"/>
                <a:cs typeface="Arial" panose="020B0604020202020204" pitchFamily="34" charset="0"/>
              </a:defRPr>
            </a:lvl2pPr>
            <a:lvl3pPr marL="1143000" indent="-228600" eaLnBrk="0" hangingPunct="0">
              <a:defRPr>
                <a:solidFill>
                  <a:schemeClr val="tx1"/>
                </a:solidFill>
                <a:latin typeface="Franklin Gothic Book" pitchFamily="34" charset="0"/>
                <a:cs typeface="Arial" panose="020B0604020202020204" pitchFamily="34" charset="0"/>
              </a:defRPr>
            </a:lvl3pPr>
            <a:lvl4pPr marL="1600200" indent="-228600" eaLnBrk="0" hangingPunct="0">
              <a:defRPr>
                <a:solidFill>
                  <a:schemeClr val="tx1"/>
                </a:solidFill>
                <a:latin typeface="Franklin Gothic Book" pitchFamily="34" charset="0"/>
                <a:cs typeface="Arial" panose="020B0604020202020204" pitchFamily="34" charset="0"/>
              </a:defRPr>
            </a:lvl4pPr>
            <a:lvl5pPr marL="2057400" indent="-228600" eaLnBrk="0" hangingPunct="0">
              <a:defRPr>
                <a:solidFill>
                  <a:schemeClr val="tx1"/>
                </a:solidFill>
                <a:latin typeface="Franklin Gothic Book"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itchFamily="34" charset="0"/>
                <a:cs typeface="Arial" panose="020B0604020202020204" pitchFamily="34" charset="0"/>
              </a:defRPr>
            </a:lvl9pPr>
          </a:lstStyle>
          <a:p>
            <a:pPr algn="r" eaLnBrk="1" fontAlgn="base" hangingPunct="1">
              <a:spcBef>
                <a:spcPct val="0"/>
              </a:spcBef>
              <a:spcAft>
                <a:spcPct val="0"/>
              </a:spcAft>
              <a:defRPr/>
            </a:pPr>
            <a:fld id="{AD297A83-A5AA-4996-9705-B8E5B755FCBA}" type="slidenum">
              <a:rPr lang="en-GB" altLang="en-US" sz="1200" smtClean="0">
                <a:solidFill>
                  <a:srgbClr val="BDDCF8"/>
                </a:solidFill>
                <a:ea typeface="ＭＳ Ｐゴシック" panose="020B0600070205080204" pitchFamily="34" charset="-128"/>
              </a:rPr>
              <a:pPr algn="r" eaLnBrk="1" fontAlgn="base" hangingPunct="1">
                <a:spcBef>
                  <a:spcPct val="0"/>
                </a:spcBef>
                <a:spcAft>
                  <a:spcPct val="0"/>
                </a:spcAft>
                <a:defRPr/>
              </a:pPr>
              <a:t>‹#›</a:t>
            </a:fld>
            <a:endParaRPr lang="en-GB" altLang="en-US" sz="1200">
              <a:solidFill>
                <a:srgbClr val="839EC2"/>
              </a:solidFill>
              <a:ea typeface="ＭＳ Ｐゴシック" panose="020B0600070205080204" pitchFamily="34" charset="-128"/>
            </a:endParaRPr>
          </a:p>
        </p:txBody>
      </p:sp>
      <p:sp>
        <p:nvSpPr>
          <p:cNvPr id="2" name="Title 1"/>
          <p:cNvSpPr>
            <a:spLocks noGrp="1"/>
          </p:cNvSpPr>
          <p:nvPr>
            <p:ph type="ctrTitle"/>
          </p:nvPr>
        </p:nvSpPr>
        <p:spPr>
          <a:xfrm>
            <a:off x="1298911" y="332656"/>
            <a:ext cx="9673889" cy="1656184"/>
          </a:xfrm>
        </p:spPr>
        <p:txBody>
          <a:bodyPr anchor="b"/>
          <a:lstStyle>
            <a:lvl1pPr>
              <a:defRPr sz="4000">
                <a:ln>
                  <a:noFill/>
                </a:ln>
                <a:solidFill>
                  <a:schemeClr val="tx2"/>
                </a:solidFill>
              </a:defRPr>
            </a:lvl1pPr>
          </a:lstStyle>
          <a:p>
            <a:r>
              <a:rPr lang="en-US" dirty="0"/>
              <a:t>Click to edit Master title style</a:t>
            </a:r>
          </a:p>
        </p:txBody>
      </p:sp>
      <p:sp>
        <p:nvSpPr>
          <p:cNvPr id="3" name="Subtitle 2"/>
          <p:cNvSpPr>
            <a:spLocks noGrp="1"/>
          </p:cNvSpPr>
          <p:nvPr>
            <p:ph type="subTitle" idx="1"/>
          </p:nvPr>
        </p:nvSpPr>
        <p:spPr>
          <a:xfrm>
            <a:off x="1295467" y="2420889"/>
            <a:ext cx="9697077" cy="3312368"/>
          </a:xfrm>
        </p:spPr>
        <p:txBody>
          <a:bodyPr>
            <a:normAutofit/>
          </a:bodyPr>
          <a:lstStyle>
            <a:lvl1pPr marL="0" indent="0" algn="l">
              <a:buNone/>
              <a:defRPr lang="en-US" sz="4000" dirty="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7" name="Picture 6">
            <a:extLst>
              <a:ext uri="{FF2B5EF4-FFF2-40B4-BE49-F238E27FC236}">
                <a16:creationId xmlns:a16="http://schemas.microsoft.com/office/drawing/2014/main" id="{2CCFAB39-9AC6-51A9-DF8C-8F9E990B5857}"/>
              </a:ext>
            </a:extLst>
          </p:cNvPr>
          <p:cNvPicPr>
            <a:picLocks noChangeAspect="1"/>
          </p:cNvPicPr>
          <p:nvPr userDrawn="1"/>
        </p:nvPicPr>
        <p:blipFill>
          <a:blip r:embed="rId2"/>
          <a:stretch>
            <a:fillRect/>
          </a:stretch>
        </p:blipFill>
        <p:spPr>
          <a:xfrm>
            <a:off x="10800158" y="0"/>
            <a:ext cx="1390918" cy="603115"/>
          </a:xfrm>
          <a:prstGeom prst="rect">
            <a:avLst/>
          </a:prstGeom>
        </p:spPr>
      </p:pic>
    </p:spTree>
    <p:extLst>
      <p:ext uri="{BB962C8B-B14F-4D97-AF65-F5344CB8AC3E}">
        <p14:creationId xmlns:p14="http://schemas.microsoft.com/office/powerpoint/2010/main" val="3080708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3"/>
          <p:cNvSpPr/>
          <p:nvPr userDrawn="1"/>
        </p:nvSpPr>
        <p:spPr>
          <a:xfrm>
            <a:off x="0" y="5870576"/>
            <a:ext cx="12192000" cy="987425"/>
          </a:xfrm>
          <a:prstGeom prst="rect">
            <a:avLst/>
          </a:prstGeom>
          <a:gradFill>
            <a:gsLst>
              <a:gs pos="100000">
                <a:schemeClr val="accent1"/>
              </a:gs>
              <a:gs pos="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a:defRPr/>
            </a:pPr>
            <a:r>
              <a:rPr lang="en-US" sz="1800" dirty="0">
                <a:solidFill>
                  <a:srgbClr val="FFFFFF"/>
                </a:solidFill>
              </a:rPr>
              <a:t>III. INTERNATIONAL CBRN CONGRESS, Ankara, 20-22 Nov. 2024				Carol Teodor PETERFI</a:t>
            </a:r>
          </a:p>
        </p:txBody>
      </p:sp>
      <p:sp>
        <p:nvSpPr>
          <p:cNvPr id="5" name="Slide Number Placeholder 5"/>
          <p:cNvSpPr>
            <a:spLocks/>
          </p:cNvSpPr>
          <p:nvPr userDrawn="1"/>
        </p:nvSpPr>
        <p:spPr bwMode="auto">
          <a:xfrm>
            <a:off x="10991851" y="6362700"/>
            <a:ext cx="1007533" cy="323850"/>
          </a:xfrm>
          <a:prstGeom prst="bracketPair">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Franklin Gothic Book" pitchFamily="34" charset="0"/>
                <a:cs typeface="Arial" panose="020B0604020202020204" pitchFamily="34" charset="0"/>
              </a:defRPr>
            </a:lvl1pPr>
            <a:lvl2pPr marL="742950" indent="-285750" eaLnBrk="0" hangingPunct="0">
              <a:defRPr>
                <a:solidFill>
                  <a:schemeClr val="tx1"/>
                </a:solidFill>
                <a:latin typeface="Franklin Gothic Book" pitchFamily="34" charset="0"/>
                <a:cs typeface="Arial" panose="020B0604020202020204" pitchFamily="34" charset="0"/>
              </a:defRPr>
            </a:lvl2pPr>
            <a:lvl3pPr marL="1143000" indent="-228600" eaLnBrk="0" hangingPunct="0">
              <a:defRPr>
                <a:solidFill>
                  <a:schemeClr val="tx1"/>
                </a:solidFill>
                <a:latin typeface="Franklin Gothic Book" pitchFamily="34" charset="0"/>
                <a:cs typeface="Arial" panose="020B0604020202020204" pitchFamily="34" charset="0"/>
              </a:defRPr>
            </a:lvl3pPr>
            <a:lvl4pPr marL="1600200" indent="-228600" eaLnBrk="0" hangingPunct="0">
              <a:defRPr>
                <a:solidFill>
                  <a:schemeClr val="tx1"/>
                </a:solidFill>
                <a:latin typeface="Franklin Gothic Book" pitchFamily="34" charset="0"/>
                <a:cs typeface="Arial" panose="020B0604020202020204" pitchFamily="34" charset="0"/>
              </a:defRPr>
            </a:lvl4pPr>
            <a:lvl5pPr marL="2057400" indent="-228600" eaLnBrk="0" hangingPunct="0">
              <a:defRPr>
                <a:solidFill>
                  <a:schemeClr val="tx1"/>
                </a:solidFill>
                <a:latin typeface="Franklin Gothic Book"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itchFamily="34" charset="0"/>
                <a:cs typeface="Arial" panose="020B0604020202020204" pitchFamily="34" charset="0"/>
              </a:defRPr>
            </a:lvl9pPr>
          </a:lstStyle>
          <a:p>
            <a:pPr algn="r" eaLnBrk="1" fontAlgn="base" hangingPunct="1">
              <a:spcBef>
                <a:spcPct val="0"/>
              </a:spcBef>
              <a:spcAft>
                <a:spcPct val="0"/>
              </a:spcAft>
              <a:defRPr/>
            </a:pPr>
            <a:fld id="{0E229ACE-E7A6-4438-97A6-0C81DFF438EE}" type="slidenum">
              <a:rPr lang="en-GB" altLang="en-US" sz="1200" smtClean="0">
                <a:solidFill>
                  <a:srgbClr val="BDDCF8"/>
                </a:solidFill>
                <a:ea typeface="ＭＳ Ｐゴシック" panose="020B0600070205080204" pitchFamily="34" charset="-128"/>
              </a:rPr>
              <a:pPr algn="r" eaLnBrk="1" fontAlgn="base" hangingPunct="1">
                <a:spcBef>
                  <a:spcPct val="0"/>
                </a:spcBef>
                <a:spcAft>
                  <a:spcPct val="0"/>
                </a:spcAft>
                <a:defRPr/>
              </a:pPr>
              <a:t>‹#›</a:t>
            </a:fld>
            <a:endParaRPr lang="en-GB" altLang="en-US" sz="1200">
              <a:solidFill>
                <a:srgbClr val="839EC2"/>
              </a:solidFill>
              <a:ea typeface="ＭＳ Ｐゴシック" panose="020B0600070205080204" pitchFamily="34" charset="-128"/>
            </a:endParaRPr>
          </a:p>
        </p:txBody>
      </p:sp>
      <p:sp>
        <p:nvSpPr>
          <p:cNvPr id="2" name="Title 1"/>
          <p:cNvSpPr>
            <a:spLocks noGrp="1"/>
          </p:cNvSpPr>
          <p:nvPr>
            <p:ph type="title"/>
          </p:nvPr>
        </p:nvSpPr>
        <p:spPr/>
        <p:txBody>
          <a:bodyPr/>
          <a:lstStyle>
            <a:lvl1pPr>
              <a:defRPr sz="4000"/>
            </a:lvl1pPr>
          </a:lstStyle>
          <a:p>
            <a:r>
              <a:rPr lang="en-US" dirty="0"/>
              <a:t>Click to edit Master title style</a:t>
            </a:r>
          </a:p>
        </p:txBody>
      </p:sp>
      <p:sp>
        <p:nvSpPr>
          <p:cNvPr id="3" name="Content Placeholder 2"/>
          <p:cNvSpPr>
            <a:spLocks noGrp="1"/>
          </p:cNvSpPr>
          <p:nvPr>
            <p:ph idx="1"/>
          </p:nvPr>
        </p:nvSpPr>
        <p:spPr>
          <a:xfrm>
            <a:off x="609600" y="1600200"/>
            <a:ext cx="10886661" cy="406104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5CD13D05-A85C-094E-FB59-8B8E6A84EDAF}"/>
              </a:ext>
            </a:extLst>
          </p:cNvPr>
          <p:cNvPicPr>
            <a:picLocks noChangeAspect="1"/>
          </p:cNvPicPr>
          <p:nvPr userDrawn="1"/>
        </p:nvPicPr>
        <p:blipFill>
          <a:blip r:embed="rId2"/>
          <a:stretch>
            <a:fillRect/>
          </a:stretch>
        </p:blipFill>
        <p:spPr>
          <a:xfrm>
            <a:off x="10801082" y="0"/>
            <a:ext cx="1390918" cy="603115"/>
          </a:xfrm>
          <a:prstGeom prst="rect">
            <a:avLst/>
          </a:prstGeom>
        </p:spPr>
      </p:pic>
    </p:spTree>
    <p:extLst>
      <p:ext uri="{BB962C8B-B14F-4D97-AF65-F5344CB8AC3E}">
        <p14:creationId xmlns:p14="http://schemas.microsoft.com/office/powerpoint/2010/main" val="431548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rge Photo with Title">
    <p:spTree>
      <p:nvGrpSpPr>
        <p:cNvPr id="1" name=""/>
        <p:cNvGrpSpPr/>
        <p:nvPr/>
      </p:nvGrpSpPr>
      <p:grpSpPr>
        <a:xfrm>
          <a:off x="0" y="0"/>
          <a:ext cx="0" cy="0"/>
          <a:chOff x="0" y="0"/>
          <a:chExt cx="0" cy="0"/>
        </a:xfrm>
      </p:grpSpPr>
      <p:sp>
        <p:nvSpPr>
          <p:cNvPr id="4" name="Slide Number Placeholder 5"/>
          <p:cNvSpPr>
            <a:spLocks/>
          </p:cNvSpPr>
          <p:nvPr userDrawn="1"/>
        </p:nvSpPr>
        <p:spPr bwMode="auto">
          <a:xfrm>
            <a:off x="10991851" y="6362700"/>
            <a:ext cx="1007533" cy="323850"/>
          </a:xfrm>
          <a:prstGeom prst="bracketPair">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Franklin Gothic Book" pitchFamily="34" charset="0"/>
                <a:cs typeface="Arial" panose="020B0604020202020204" pitchFamily="34" charset="0"/>
              </a:defRPr>
            </a:lvl1pPr>
            <a:lvl2pPr marL="742950" indent="-285750" eaLnBrk="0" hangingPunct="0">
              <a:defRPr>
                <a:solidFill>
                  <a:schemeClr val="tx1"/>
                </a:solidFill>
                <a:latin typeface="Franklin Gothic Book" pitchFamily="34" charset="0"/>
                <a:cs typeface="Arial" panose="020B0604020202020204" pitchFamily="34" charset="0"/>
              </a:defRPr>
            </a:lvl2pPr>
            <a:lvl3pPr marL="1143000" indent="-228600" eaLnBrk="0" hangingPunct="0">
              <a:defRPr>
                <a:solidFill>
                  <a:schemeClr val="tx1"/>
                </a:solidFill>
                <a:latin typeface="Franklin Gothic Book" pitchFamily="34" charset="0"/>
                <a:cs typeface="Arial" panose="020B0604020202020204" pitchFamily="34" charset="0"/>
              </a:defRPr>
            </a:lvl3pPr>
            <a:lvl4pPr marL="1600200" indent="-228600" eaLnBrk="0" hangingPunct="0">
              <a:defRPr>
                <a:solidFill>
                  <a:schemeClr val="tx1"/>
                </a:solidFill>
                <a:latin typeface="Franklin Gothic Book" pitchFamily="34" charset="0"/>
                <a:cs typeface="Arial" panose="020B0604020202020204" pitchFamily="34" charset="0"/>
              </a:defRPr>
            </a:lvl4pPr>
            <a:lvl5pPr marL="2057400" indent="-228600" eaLnBrk="0" hangingPunct="0">
              <a:defRPr>
                <a:solidFill>
                  <a:schemeClr val="tx1"/>
                </a:solidFill>
                <a:latin typeface="Franklin Gothic Book"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itchFamily="34" charset="0"/>
                <a:cs typeface="Arial" panose="020B0604020202020204" pitchFamily="34" charset="0"/>
              </a:defRPr>
            </a:lvl9pPr>
          </a:lstStyle>
          <a:p>
            <a:pPr algn="r" eaLnBrk="1" fontAlgn="base" hangingPunct="1">
              <a:spcBef>
                <a:spcPct val="0"/>
              </a:spcBef>
              <a:spcAft>
                <a:spcPct val="0"/>
              </a:spcAft>
              <a:defRPr/>
            </a:pPr>
            <a:fld id="{D05F6769-6354-4A7E-88C4-0865E1CBC201}" type="slidenum">
              <a:rPr lang="en-GB" altLang="en-US" sz="1200" smtClean="0">
                <a:solidFill>
                  <a:srgbClr val="839EC2"/>
                </a:solidFill>
                <a:ea typeface="ＭＳ Ｐゴシック" panose="020B0600070205080204" pitchFamily="34" charset="-128"/>
              </a:rPr>
              <a:pPr algn="r" eaLnBrk="1" fontAlgn="base" hangingPunct="1">
                <a:spcBef>
                  <a:spcPct val="0"/>
                </a:spcBef>
                <a:spcAft>
                  <a:spcPct val="0"/>
                </a:spcAft>
                <a:defRPr/>
              </a:pPr>
              <a:t>‹#›</a:t>
            </a:fld>
            <a:endParaRPr lang="en-GB" altLang="en-US" sz="1200">
              <a:solidFill>
                <a:srgbClr val="839EC2"/>
              </a:solidFill>
              <a:ea typeface="ＭＳ Ｐゴシック" panose="020B0600070205080204" pitchFamily="34" charset="-128"/>
            </a:endParaRPr>
          </a:p>
        </p:txBody>
      </p:sp>
      <p:sp>
        <p:nvSpPr>
          <p:cNvPr id="7" name="Picture Placeholder 2"/>
          <p:cNvSpPr>
            <a:spLocks noGrp="1" noChangeAspect="1"/>
          </p:cNvSpPr>
          <p:nvPr>
            <p:ph type="pic" idx="10"/>
          </p:nvPr>
        </p:nvSpPr>
        <p:spPr>
          <a:xfrm>
            <a:off x="0" y="0"/>
            <a:ext cx="12192000" cy="68580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8" name="Title 2"/>
          <p:cNvSpPr>
            <a:spLocks noGrp="1"/>
          </p:cNvSpPr>
          <p:nvPr>
            <p:ph type="title"/>
          </p:nvPr>
        </p:nvSpPr>
        <p:spPr>
          <a:xfrm>
            <a:off x="1199456" y="4005064"/>
            <a:ext cx="9793088" cy="2016224"/>
          </a:xfrm>
        </p:spPr>
        <p:txBody>
          <a:bodyPr anchor="b" anchorCtr="0"/>
          <a:lstStyle>
            <a:lvl1pPr marL="0" marR="0" indent="0" algn="ctr" defTabSz="914400" rtl="0" eaLnBrk="1" fontAlgn="auto" latinLnBrk="0" hangingPunct="1">
              <a:lnSpc>
                <a:spcPct val="100000"/>
              </a:lnSpc>
              <a:spcBef>
                <a:spcPct val="0"/>
              </a:spcBef>
              <a:spcAft>
                <a:spcPts val="0"/>
              </a:spcAft>
              <a:buClrTx/>
              <a:buSzTx/>
              <a:buFontTx/>
              <a:buNone/>
              <a:tabLst/>
              <a:defRPr sz="4000" baseline="0">
                <a:solidFill>
                  <a:schemeClr val="bg1"/>
                </a:solidFill>
                <a:effectLst>
                  <a:outerShdw blurRad="63500" dist="25400" dir="2700000" algn="tl" rotWithShape="0">
                    <a:prstClr val="black">
                      <a:alpha val="80000"/>
                    </a:prstClr>
                  </a:outerShdw>
                </a:effectLst>
              </a:defRPr>
            </a:lvl1pPr>
          </a:lstStyle>
          <a:p>
            <a:endParaRPr lang="en-GB" dirty="0"/>
          </a:p>
        </p:txBody>
      </p:sp>
      <p:pic>
        <p:nvPicPr>
          <p:cNvPr id="3" name="Picture 2">
            <a:extLst>
              <a:ext uri="{FF2B5EF4-FFF2-40B4-BE49-F238E27FC236}">
                <a16:creationId xmlns:a16="http://schemas.microsoft.com/office/drawing/2014/main" id="{6B329565-4364-8C01-2809-162E8DF11DED}"/>
              </a:ext>
            </a:extLst>
          </p:cNvPr>
          <p:cNvPicPr>
            <a:picLocks noChangeAspect="1"/>
          </p:cNvPicPr>
          <p:nvPr userDrawn="1"/>
        </p:nvPicPr>
        <p:blipFill>
          <a:blip r:embed="rId2"/>
          <a:stretch>
            <a:fillRect/>
          </a:stretch>
        </p:blipFill>
        <p:spPr>
          <a:xfrm>
            <a:off x="10800158" y="0"/>
            <a:ext cx="1390918" cy="603115"/>
          </a:xfrm>
          <a:prstGeom prst="rect">
            <a:avLst/>
          </a:prstGeom>
        </p:spPr>
      </p:pic>
    </p:spTree>
    <p:extLst>
      <p:ext uri="{BB962C8B-B14F-4D97-AF65-F5344CB8AC3E}">
        <p14:creationId xmlns:p14="http://schemas.microsoft.com/office/powerpoint/2010/main" val="912270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Two Columns Content">
    <p:spTree>
      <p:nvGrpSpPr>
        <p:cNvPr id="1" name=""/>
        <p:cNvGrpSpPr/>
        <p:nvPr/>
      </p:nvGrpSpPr>
      <p:grpSpPr>
        <a:xfrm>
          <a:off x="0" y="0"/>
          <a:ext cx="0" cy="0"/>
          <a:chOff x="0" y="0"/>
          <a:chExt cx="0" cy="0"/>
        </a:xfrm>
      </p:grpSpPr>
      <p:sp>
        <p:nvSpPr>
          <p:cNvPr id="5" name="Rectangle 4"/>
          <p:cNvSpPr/>
          <p:nvPr userDrawn="1"/>
        </p:nvSpPr>
        <p:spPr>
          <a:xfrm>
            <a:off x="0" y="5870576"/>
            <a:ext cx="12192000" cy="987425"/>
          </a:xfrm>
          <a:prstGeom prst="rect">
            <a:avLst/>
          </a:prstGeom>
          <a:gradFill>
            <a:gsLst>
              <a:gs pos="100000">
                <a:schemeClr val="accent1"/>
              </a:gs>
              <a:gs pos="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endParaRPr lang="en-US" sz="1800">
              <a:solidFill>
                <a:srgbClr val="FFFFFF"/>
              </a:solidFill>
            </a:endParaRPr>
          </a:p>
        </p:txBody>
      </p:sp>
      <p:sp>
        <p:nvSpPr>
          <p:cNvPr id="6" name="Slide Number Placeholder 5"/>
          <p:cNvSpPr>
            <a:spLocks/>
          </p:cNvSpPr>
          <p:nvPr userDrawn="1"/>
        </p:nvSpPr>
        <p:spPr bwMode="auto">
          <a:xfrm>
            <a:off x="10991851" y="6362700"/>
            <a:ext cx="1007533" cy="323850"/>
          </a:xfrm>
          <a:prstGeom prst="bracketPair">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ormAutofit/>
          </a:bodyPr>
          <a:lstStyle>
            <a:lvl1pPr eaLnBrk="0" hangingPunct="0">
              <a:defRPr>
                <a:solidFill>
                  <a:schemeClr val="tx1"/>
                </a:solidFill>
                <a:latin typeface="Franklin Gothic Book" pitchFamily="34" charset="0"/>
                <a:cs typeface="Arial" panose="020B0604020202020204" pitchFamily="34" charset="0"/>
              </a:defRPr>
            </a:lvl1pPr>
            <a:lvl2pPr marL="742950" indent="-285750" eaLnBrk="0" hangingPunct="0">
              <a:defRPr>
                <a:solidFill>
                  <a:schemeClr val="tx1"/>
                </a:solidFill>
                <a:latin typeface="Franklin Gothic Book" pitchFamily="34" charset="0"/>
                <a:cs typeface="Arial" panose="020B0604020202020204" pitchFamily="34" charset="0"/>
              </a:defRPr>
            </a:lvl2pPr>
            <a:lvl3pPr marL="1143000" indent="-228600" eaLnBrk="0" hangingPunct="0">
              <a:defRPr>
                <a:solidFill>
                  <a:schemeClr val="tx1"/>
                </a:solidFill>
                <a:latin typeface="Franklin Gothic Book" pitchFamily="34" charset="0"/>
                <a:cs typeface="Arial" panose="020B0604020202020204" pitchFamily="34" charset="0"/>
              </a:defRPr>
            </a:lvl3pPr>
            <a:lvl4pPr marL="1600200" indent="-228600" eaLnBrk="0" hangingPunct="0">
              <a:defRPr>
                <a:solidFill>
                  <a:schemeClr val="tx1"/>
                </a:solidFill>
                <a:latin typeface="Franklin Gothic Book" pitchFamily="34" charset="0"/>
                <a:cs typeface="Arial" panose="020B0604020202020204" pitchFamily="34" charset="0"/>
              </a:defRPr>
            </a:lvl4pPr>
            <a:lvl5pPr marL="2057400" indent="-228600" eaLnBrk="0" hangingPunct="0">
              <a:defRPr>
                <a:solidFill>
                  <a:schemeClr val="tx1"/>
                </a:solidFill>
                <a:latin typeface="Franklin Gothic Book"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itchFamily="34" charset="0"/>
                <a:cs typeface="Arial" panose="020B0604020202020204" pitchFamily="34" charset="0"/>
              </a:defRPr>
            </a:lvl9pPr>
          </a:lstStyle>
          <a:p>
            <a:pPr algn="r" eaLnBrk="1" fontAlgn="base" hangingPunct="1">
              <a:spcBef>
                <a:spcPct val="0"/>
              </a:spcBef>
              <a:spcAft>
                <a:spcPct val="0"/>
              </a:spcAft>
              <a:defRPr/>
            </a:pPr>
            <a:fld id="{91F9A573-D589-47D3-895B-34587F250175}" type="slidenum">
              <a:rPr lang="en-GB" altLang="en-US" sz="1200" smtClean="0">
                <a:solidFill>
                  <a:srgbClr val="BDDCF8"/>
                </a:solidFill>
                <a:ea typeface="ＭＳ Ｐゴシック" panose="020B0600070205080204" pitchFamily="34" charset="-128"/>
              </a:rPr>
              <a:pPr algn="r" eaLnBrk="1" fontAlgn="base" hangingPunct="1">
                <a:spcBef>
                  <a:spcPct val="0"/>
                </a:spcBef>
                <a:spcAft>
                  <a:spcPct val="0"/>
                </a:spcAft>
                <a:defRPr/>
              </a:pPr>
              <a:t>‹#›</a:t>
            </a:fld>
            <a:endParaRPr lang="en-GB" altLang="en-US" sz="1200">
              <a:solidFill>
                <a:srgbClr val="839EC2"/>
              </a:solidFill>
              <a:ea typeface="ＭＳ Ｐゴシック" panose="020B0600070205080204" pitchFamily="34" charset="-128"/>
            </a:endParaRPr>
          </a:p>
        </p:txBody>
      </p:sp>
      <p:sp>
        <p:nvSpPr>
          <p:cNvPr id="18" name="Title 17"/>
          <p:cNvSpPr>
            <a:spLocks noGrp="1"/>
          </p:cNvSpPr>
          <p:nvPr>
            <p:ph type="title"/>
          </p:nvPr>
        </p:nvSpPr>
        <p:spPr/>
        <p:txBody>
          <a:bodyPr/>
          <a:lstStyle>
            <a:lvl1pPr>
              <a:defRPr sz="4000"/>
            </a:lvl1pPr>
          </a:lstStyle>
          <a:p>
            <a:r>
              <a:rPr lang="en-US" dirty="0"/>
              <a:t>Click to edit Master title style</a:t>
            </a:r>
            <a:endParaRPr lang="en-GB" dirty="0"/>
          </a:p>
        </p:txBody>
      </p:sp>
      <p:sp>
        <p:nvSpPr>
          <p:cNvPr id="22" name="Content Placeholder 21"/>
          <p:cNvSpPr>
            <a:spLocks noGrp="1"/>
          </p:cNvSpPr>
          <p:nvPr>
            <p:ph sz="quarter" idx="10"/>
          </p:nvPr>
        </p:nvSpPr>
        <p:spPr>
          <a:xfrm>
            <a:off x="624416" y="1557339"/>
            <a:ext cx="5279563" cy="410368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4" name="Content Placeholder 21"/>
          <p:cNvSpPr>
            <a:spLocks noGrp="1"/>
          </p:cNvSpPr>
          <p:nvPr>
            <p:ph sz="quarter" idx="11"/>
          </p:nvPr>
        </p:nvSpPr>
        <p:spPr>
          <a:xfrm>
            <a:off x="6193035" y="1557339"/>
            <a:ext cx="5279563" cy="410368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3" name="Picture 2">
            <a:extLst>
              <a:ext uri="{FF2B5EF4-FFF2-40B4-BE49-F238E27FC236}">
                <a16:creationId xmlns:a16="http://schemas.microsoft.com/office/drawing/2014/main" id="{AE2D7B33-348C-BDF5-B947-E5B3E30B5B7B}"/>
              </a:ext>
            </a:extLst>
          </p:cNvPr>
          <p:cNvPicPr>
            <a:picLocks noChangeAspect="1"/>
          </p:cNvPicPr>
          <p:nvPr userDrawn="1"/>
        </p:nvPicPr>
        <p:blipFill>
          <a:blip r:embed="rId2"/>
          <a:stretch>
            <a:fillRect/>
          </a:stretch>
        </p:blipFill>
        <p:spPr>
          <a:xfrm>
            <a:off x="10801082" y="0"/>
            <a:ext cx="1390918" cy="603115"/>
          </a:xfrm>
          <a:prstGeom prst="rect">
            <a:avLst/>
          </a:prstGeom>
        </p:spPr>
      </p:pic>
    </p:spTree>
    <p:extLst>
      <p:ext uri="{BB962C8B-B14F-4D97-AF65-F5344CB8AC3E}">
        <p14:creationId xmlns:p14="http://schemas.microsoft.com/office/powerpoint/2010/main" val="4017228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Rectangle 6"/>
          <p:cNvSpPr/>
          <p:nvPr userDrawn="1"/>
        </p:nvSpPr>
        <p:spPr>
          <a:xfrm>
            <a:off x="0" y="5870576"/>
            <a:ext cx="12192000" cy="987425"/>
          </a:xfrm>
          <a:prstGeom prst="rect">
            <a:avLst/>
          </a:prstGeom>
          <a:gradFill>
            <a:gsLst>
              <a:gs pos="100000">
                <a:schemeClr val="accent1"/>
              </a:gs>
              <a:gs pos="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endParaRPr lang="en-US" sz="1800">
              <a:solidFill>
                <a:srgbClr val="FFFFFF"/>
              </a:solidFill>
            </a:endParaRPr>
          </a:p>
        </p:txBody>
      </p:sp>
      <p:sp>
        <p:nvSpPr>
          <p:cNvPr id="8" name="Slide Number Placeholder 5"/>
          <p:cNvSpPr>
            <a:spLocks/>
          </p:cNvSpPr>
          <p:nvPr userDrawn="1"/>
        </p:nvSpPr>
        <p:spPr bwMode="auto">
          <a:xfrm>
            <a:off x="10991851" y="6362700"/>
            <a:ext cx="1007533" cy="323850"/>
          </a:xfrm>
          <a:prstGeom prst="bracketPair">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ormAutofit/>
          </a:bodyPr>
          <a:lstStyle>
            <a:lvl1pPr eaLnBrk="0" hangingPunct="0">
              <a:defRPr>
                <a:solidFill>
                  <a:schemeClr val="tx1"/>
                </a:solidFill>
                <a:latin typeface="Franklin Gothic Book" pitchFamily="34" charset="0"/>
                <a:cs typeface="Arial" panose="020B0604020202020204" pitchFamily="34" charset="0"/>
              </a:defRPr>
            </a:lvl1pPr>
            <a:lvl2pPr marL="742950" indent="-285750" eaLnBrk="0" hangingPunct="0">
              <a:defRPr>
                <a:solidFill>
                  <a:schemeClr val="tx1"/>
                </a:solidFill>
                <a:latin typeface="Franklin Gothic Book" pitchFamily="34" charset="0"/>
                <a:cs typeface="Arial" panose="020B0604020202020204" pitchFamily="34" charset="0"/>
              </a:defRPr>
            </a:lvl2pPr>
            <a:lvl3pPr marL="1143000" indent="-228600" eaLnBrk="0" hangingPunct="0">
              <a:defRPr>
                <a:solidFill>
                  <a:schemeClr val="tx1"/>
                </a:solidFill>
                <a:latin typeface="Franklin Gothic Book" pitchFamily="34" charset="0"/>
                <a:cs typeface="Arial" panose="020B0604020202020204" pitchFamily="34" charset="0"/>
              </a:defRPr>
            </a:lvl3pPr>
            <a:lvl4pPr marL="1600200" indent="-228600" eaLnBrk="0" hangingPunct="0">
              <a:defRPr>
                <a:solidFill>
                  <a:schemeClr val="tx1"/>
                </a:solidFill>
                <a:latin typeface="Franklin Gothic Book" pitchFamily="34" charset="0"/>
                <a:cs typeface="Arial" panose="020B0604020202020204" pitchFamily="34" charset="0"/>
              </a:defRPr>
            </a:lvl4pPr>
            <a:lvl5pPr marL="2057400" indent="-228600" eaLnBrk="0" hangingPunct="0">
              <a:defRPr>
                <a:solidFill>
                  <a:schemeClr val="tx1"/>
                </a:solidFill>
                <a:latin typeface="Franklin Gothic Book"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itchFamily="34" charset="0"/>
                <a:cs typeface="Arial" panose="020B0604020202020204" pitchFamily="34" charset="0"/>
              </a:defRPr>
            </a:lvl9pPr>
          </a:lstStyle>
          <a:p>
            <a:pPr algn="r" eaLnBrk="1" fontAlgn="base" hangingPunct="1">
              <a:spcBef>
                <a:spcPct val="0"/>
              </a:spcBef>
              <a:spcAft>
                <a:spcPct val="0"/>
              </a:spcAft>
              <a:defRPr/>
            </a:pPr>
            <a:fld id="{2E8D589C-1B48-4C21-B77C-4588BAE72C7B}" type="slidenum">
              <a:rPr lang="en-GB" altLang="en-US" sz="1200" smtClean="0">
                <a:solidFill>
                  <a:srgbClr val="BDDCF8"/>
                </a:solidFill>
                <a:ea typeface="ＭＳ Ｐゴシック" panose="020B0600070205080204" pitchFamily="34" charset="-128"/>
              </a:rPr>
              <a:pPr algn="r" eaLnBrk="1" fontAlgn="base" hangingPunct="1">
                <a:spcBef>
                  <a:spcPct val="0"/>
                </a:spcBef>
                <a:spcAft>
                  <a:spcPct val="0"/>
                </a:spcAft>
                <a:defRPr/>
              </a:pPr>
              <a:t>‹#›</a:t>
            </a:fld>
            <a:endParaRPr lang="en-GB" altLang="en-US" sz="1200">
              <a:solidFill>
                <a:srgbClr val="839EC2"/>
              </a:solidFill>
              <a:ea typeface="ＭＳ Ｐゴシック" panose="020B0600070205080204" pitchFamily="34" charset="-128"/>
            </a:endParaRPr>
          </a:p>
        </p:txBody>
      </p:sp>
      <p:sp>
        <p:nvSpPr>
          <p:cNvPr id="2" name="Title 1"/>
          <p:cNvSpPr>
            <a:spLocks noGrp="1"/>
          </p:cNvSpPr>
          <p:nvPr>
            <p:ph type="title"/>
          </p:nvPr>
        </p:nvSpPr>
        <p:spPr/>
        <p:txBody>
          <a:bodyPr/>
          <a:lstStyle>
            <a:lvl1pPr>
              <a:defRPr lang="en-US" sz="4000" dirty="0"/>
            </a:lvl1pPr>
          </a:lstStyle>
          <a:p>
            <a:r>
              <a:rPr lang="en-US" dirty="0"/>
              <a:t>Click to edit Master title style</a:t>
            </a:r>
          </a:p>
        </p:txBody>
      </p:sp>
      <p:sp>
        <p:nvSpPr>
          <p:cNvPr id="3" name="Text Placeholder 2"/>
          <p:cNvSpPr>
            <a:spLocks noGrp="1"/>
          </p:cNvSpPr>
          <p:nvPr>
            <p:ph type="body" idx="1"/>
          </p:nvPr>
        </p:nvSpPr>
        <p:spPr>
          <a:xfrm>
            <a:off x="609600" y="1535113"/>
            <a:ext cx="5294379" cy="639762"/>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600" y="2174875"/>
            <a:ext cx="5294379" cy="3558381"/>
          </a:xfrm>
        </p:spPr>
        <p:txBody>
          <a:bodyPr>
            <a:normAutofit/>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2"/>
          <p:cNvSpPr>
            <a:spLocks noGrp="1"/>
          </p:cNvSpPr>
          <p:nvPr>
            <p:ph type="body" idx="10"/>
          </p:nvPr>
        </p:nvSpPr>
        <p:spPr>
          <a:xfrm>
            <a:off x="6183085" y="1535113"/>
            <a:ext cx="5294379" cy="639762"/>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9" name="Content Placeholder 3"/>
          <p:cNvSpPr>
            <a:spLocks noGrp="1"/>
          </p:cNvSpPr>
          <p:nvPr>
            <p:ph sz="half" idx="11"/>
          </p:nvPr>
        </p:nvSpPr>
        <p:spPr>
          <a:xfrm>
            <a:off x="6183085" y="2174875"/>
            <a:ext cx="5294379" cy="3558381"/>
          </a:xfrm>
        </p:spPr>
        <p:txBody>
          <a:bodyPr>
            <a:normAutofit/>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a:extLst>
              <a:ext uri="{FF2B5EF4-FFF2-40B4-BE49-F238E27FC236}">
                <a16:creationId xmlns:a16="http://schemas.microsoft.com/office/drawing/2014/main" id="{5C53995D-001A-5F15-A8B8-A90C55594279}"/>
              </a:ext>
            </a:extLst>
          </p:cNvPr>
          <p:cNvPicPr>
            <a:picLocks noChangeAspect="1"/>
          </p:cNvPicPr>
          <p:nvPr userDrawn="1"/>
        </p:nvPicPr>
        <p:blipFill>
          <a:blip r:embed="rId2"/>
          <a:stretch>
            <a:fillRect/>
          </a:stretch>
        </p:blipFill>
        <p:spPr>
          <a:xfrm>
            <a:off x="10800158" y="0"/>
            <a:ext cx="1390918" cy="603115"/>
          </a:xfrm>
          <a:prstGeom prst="rect">
            <a:avLst/>
          </a:prstGeom>
        </p:spPr>
      </p:pic>
    </p:spTree>
    <p:extLst>
      <p:ext uri="{BB962C8B-B14F-4D97-AF65-F5344CB8AC3E}">
        <p14:creationId xmlns:p14="http://schemas.microsoft.com/office/powerpoint/2010/main" val="6652204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End Slide">
    <p:bg>
      <p:bgPr>
        <a:gradFill rotWithShape="0">
          <a:gsLst>
            <a:gs pos="0">
              <a:schemeClr val="accent2"/>
            </a:gs>
            <a:gs pos="100000">
              <a:schemeClr val="accent1"/>
            </a:gs>
          </a:gsLst>
          <a:lin ang="5400000"/>
        </a:gradFill>
        <a:effectLst/>
      </p:bgPr>
    </p:bg>
    <p:spTree>
      <p:nvGrpSpPr>
        <p:cNvPr id="1" name=""/>
        <p:cNvGrpSpPr/>
        <p:nvPr/>
      </p:nvGrpSpPr>
      <p:grpSpPr>
        <a:xfrm>
          <a:off x="0" y="0"/>
          <a:ext cx="0" cy="0"/>
          <a:chOff x="0" y="0"/>
          <a:chExt cx="0" cy="0"/>
        </a:xfrm>
      </p:grpSpPr>
      <p:cxnSp>
        <p:nvCxnSpPr>
          <p:cNvPr id="4" name="Straight Connector 3"/>
          <p:cNvCxnSpPr/>
          <p:nvPr userDrawn="1"/>
        </p:nvCxnSpPr>
        <p:spPr>
          <a:xfrm>
            <a:off x="4548717" y="0"/>
            <a:ext cx="0" cy="5526088"/>
          </a:xfrm>
          <a:prstGeom prst="line">
            <a:avLst/>
          </a:prstGeom>
          <a:ln w="15875">
            <a:solidFill>
              <a:schemeClr val="bg1">
                <a:alpha val="30000"/>
              </a:schemeClr>
            </a:solidFill>
          </a:ln>
        </p:spPr>
        <p:style>
          <a:lnRef idx="1">
            <a:schemeClr val="dk1"/>
          </a:lnRef>
          <a:fillRef idx="0">
            <a:schemeClr val="dk1"/>
          </a:fillRef>
          <a:effectRef idx="0">
            <a:schemeClr val="dk1"/>
          </a:effectRef>
          <a:fontRef idx="minor">
            <a:schemeClr val="tx1"/>
          </a:fontRef>
        </p:style>
      </p:cxnSp>
      <p:pic>
        <p:nvPicPr>
          <p:cNvPr id="3" name="Picture 2">
            <a:extLst>
              <a:ext uri="{FF2B5EF4-FFF2-40B4-BE49-F238E27FC236}">
                <a16:creationId xmlns:a16="http://schemas.microsoft.com/office/drawing/2014/main" id="{86E0E8D0-AAD5-6BC6-E5B8-4A058C962A78}"/>
              </a:ext>
            </a:extLst>
          </p:cNvPr>
          <p:cNvPicPr>
            <a:picLocks noChangeAspect="1"/>
          </p:cNvPicPr>
          <p:nvPr userDrawn="1"/>
        </p:nvPicPr>
        <p:blipFill>
          <a:blip r:embed="rId2"/>
          <a:stretch>
            <a:fillRect/>
          </a:stretch>
        </p:blipFill>
        <p:spPr>
          <a:xfrm>
            <a:off x="10801082" y="0"/>
            <a:ext cx="1390918" cy="603115"/>
          </a:xfrm>
          <a:prstGeom prst="rect">
            <a:avLst/>
          </a:prstGeom>
        </p:spPr>
      </p:pic>
    </p:spTree>
    <p:extLst>
      <p:ext uri="{BB962C8B-B14F-4D97-AF65-F5344CB8AC3E}">
        <p14:creationId xmlns:p14="http://schemas.microsoft.com/office/powerpoint/2010/main" val="1358017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862733" cy="1143000"/>
          </a:xfrm>
          <a:prstGeom prst="rect">
            <a:avLst/>
          </a:prstGeom>
        </p:spPr>
        <p:txBody>
          <a:bodyPr vert="horz" lIns="91440" tIns="45720" rIns="91440" bIns="45720" rtlCol="0" anchor="ctr">
            <a:normAutofit/>
          </a:bodyPr>
          <a:lstStyle/>
          <a:p>
            <a:r>
              <a:rPr lang="en-US" dirty="0"/>
              <a:t>Click to edit Master title style</a:t>
            </a:r>
          </a:p>
        </p:txBody>
      </p:sp>
      <p:sp>
        <p:nvSpPr>
          <p:cNvPr id="1027" name="Text Placeholder 2"/>
          <p:cNvSpPr>
            <a:spLocks noGrp="1"/>
          </p:cNvSpPr>
          <p:nvPr>
            <p:ph type="body" idx="1"/>
          </p:nvPr>
        </p:nvSpPr>
        <p:spPr bwMode="auto">
          <a:xfrm>
            <a:off x="609600" y="1600200"/>
            <a:ext cx="10862733"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7"/>
          <p:cNvSpPr>
            <a:spLocks noChangeArrowheads="1"/>
          </p:cNvSpPr>
          <p:nvPr userDrawn="1"/>
        </p:nvSpPr>
        <p:spPr bwMode="auto">
          <a:xfrm>
            <a:off x="11277600" y="6442076"/>
            <a:ext cx="9144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Franklin Gothic Book" pitchFamily="34" charset="0"/>
                <a:cs typeface="Arial" panose="020B0604020202020204" pitchFamily="34" charset="0"/>
              </a:defRPr>
            </a:lvl1pPr>
            <a:lvl2pPr marL="742950" indent="-285750" eaLnBrk="0" hangingPunct="0">
              <a:defRPr>
                <a:solidFill>
                  <a:schemeClr val="tx1"/>
                </a:solidFill>
                <a:latin typeface="Franklin Gothic Book" pitchFamily="34" charset="0"/>
                <a:cs typeface="Arial" panose="020B0604020202020204" pitchFamily="34" charset="0"/>
              </a:defRPr>
            </a:lvl2pPr>
            <a:lvl3pPr marL="1143000" indent="-228600" eaLnBrk="0" hangingPunct="0">
              <a:defRPr>
                <a:solidFill>
                  <a:schemeClr val="tx1"/>
                </a:solidFill>
                <a:latin typeface="Franklin Gothic Book" pitchFamily="34" charset="0"/>
                <a:cs typeface="Arial" panose="020B0604020202020204" pitchFamily="34" charset="0"/>
              </a:defRPr>
            </a:lvl3pPr>
            <a:lvl4pPr marL="1600200" indent="-228600" eaLnBrk="0" hangingPunct="0">
              <a:defRPr>
                <a:solidFill>
                  <a:schemeClr val="tx1"/>
                </a:solidFill>
                <a:latin typeface="Franklin Gothic Book" pitchFamily="34" charset="0"/>
                <a:cs typeface="Arial" panose="020B0604020202020204" pitchFamily="34" charset="0"/>
              </a:defRPr>
            </a:lvl4pPr>
            <a:lvl5pPr marL="2057400" indent="-228600" eaLnBrk="0" hangingPunct="0">
              <a:defRPr>
                <a:solidFill>
                  <a:schemeClr val="tx1"/>
                </a:solidFill>
                <a:latin typeface="Franklin Gothic Book"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itchFamily="34" charset="0"/>
                <a:cs typeface="Arial" panose="020B0604020202020204" pitchFamily="34" charset="0"/>
              </a:defRPr>
            </a:lvl9pPr>
          </a:lstStyle>
          <a:p>
            <a:pPr algn="ctr" eaLnBrk="1" fontAlgn="base" hangingPunct="1">
              <a:spcBef>
                <a:spcPct val="0"/>
              </a:spcBef>
              <a:spcAft>
                <a:spcPct val="0"/>
              </a:spcAft>
              <a:defRPr/>
            </a:pPr>
            <a:fld id="{F0B75C25-9298-43A6-B2B2-DA8A74138C92}" type="slidenum">
              <a:rPr lang="en-GB" altLang="en-US" sz="1200" smtClean="0">
                <a:solidFill>
                  <a:srgbClr val="FFFFFF"/>
                </a:solidFill>
              </a:rPr>
              <a:pPr algn="ctr" eaLnBrk="1" fontAlgn="base" hangingPunct="1">
                <a:spcBef>
                  <a:spcPct val="0"/>
                </a:spcBef>
                <a:spcAft>
                  <a:spcPct val="0"/>
                </a:spcAft>
                <a:defRPr/>
              </a:pPr>
              <a:t>‹#›</a:t>
            </a:fld>
            <a:endParaRPr lang="en-GB" altLang="en-US" sz="1200">
              <a:solidFill>
                <a:srgbClr val="FFFFFF"/>
              </a:solidFill>
            </a:endParaRPr>
          </a:p>
        </p:txBody>
      </p:sp>
    </p:spTree>
    <p:extLst>
      <p:ext uri="{BB962C8B-B14F-4D97-AF65-F5344CB8AC3E}">
        <p14:creationId xmlns:p14="http://schemas.microsoft.com/office/powerpoint/2010/main" val="633046521"/>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Lst>
  <p:txStyles>
    <p:titleStyle>
      <a:lvl1pPr algn="l" rtl="0" eaLnBrk="0" fontAlgn="base" hangingPunct="0">
        <a:spcBef>
          <a:spcPct val="0"/>
        </a:spcBef>
        <a:spcAft>
          <a:spcPct val="0"/>
        </a:spcAft>
        <a:defRPr sz="4600" kern="1200" spc="-100">
          <a:solidFill>
            <a:schemeClr val="tx2"/>
          </a:solidFill>
          <a:latin typeface="+mj-lt"/>
          <a:ea typeface="+mj-ea"/>
          <a:cs typeface="+mj-cs"/>
        </a:defRPr>
      </a:lvl1pPr>
      <a:lvl2pPr algn="l" rtl="0" eaLnBrk="0" fontAlgn="base" hangingPunct="0">
        <a:spcBef>
          <a:spcPct val="0"/>
        </a:spcBef>
        <a:spcAft>
          <a:spcPct val="0"/>
        </a:spcAft>
        <a:defRPr sz="4600">
          <a:solidFill>
            <a:schemeClr val="tx2"/>
          </a:solidFill>
          <a:latin typeface="Franklin Gothic Medium" pitchFamily="34" charset="0"/>
        </a:defRPr>
      </a:lvl2pPr>
      <a:lvl3pPr algn="l" rtl="0" eaLnBrk="0" fontAlgn="base" hangingPunct="0">
        <a:spcBef>
          <a:spcPct val="0"/>
        </a:spcBef>
        <a:spcAft>
          <a:spcPct val="0"/>
        </a:spcAft>
        <a:defRPr sz="4600">
          <a:solidFill>
            <a:schemeClr val="tx2"/>
          </a:solidFill>
          <a:latin typeface="Franklin Gothic Medium" pitchFamily="34" charset="0"/>
        </a:defRPr>
      </a:lvl3pPr>
      <a:lvl4pPr algn="l" rtl="0" eaLnBrk="0" fontAlgn="base" hangingPunct="0">
        <a:spcBef>
          <a:spcPct val="0"/>
        </a:spcBef>
        <a:spcAft>
          <a:spcPct val="0"/>
        </a:spcAft>
        <a:defRPr sz="4600">
          <a:solidFill>
            <a:schemeClr val="tx2"/>
          </a:solidFill>
          <a:latin typeface="Franklin Gothic Medium" pitchFamily="34" charset="0"/>
        </a:defRPr>
      </a:lvl4pPr>
      <a:lvl5pPr algn="l" rtl="0" eaLnBrk="0" fontAlgn="base" hangingPunct="0">
        <a:spcBef>
          <a:spcPct val="0"/>
        </a:spcBef>
        <a:spcAft>
          <a:spcPct val="0"/>
        </a:spcAft>
        <a:defRPr sz="4600">
          <a:solidFill>
            <a:schemeClr val="tx2"/>
          </a:solidFill>
          <a:latin typeface="Franklin Gothic Medium" pitchFamily="34" charset="0"/>
        </a:defRPr>
      </a:lvl5pPr>
      <a:lvl6pPr marL="457200" algn="l" rtl="0" fontAlgn="base">
        <a:spcBef>
          <a:spcPct val="0"/>
        </a:spcBef>
        <a:spcAft>
          <a:spcPct val="0"/>
        </a:spcAft>
        <a:defRPr sz="4600">
          <a:solidFill>
            <a:schemeClr val="tx2"/>
          </a:solidFill>
          <a:latin typeface="Franklin Gothic Medium" pitchFamily="34" charset="0"/>
        </a:defRPr>
      </a:lvl6pPr>
      <a:lvl7pPr marL="914400" algn="l" rtl="0" fontAlgn="base">
        <a:spcBef>
          <a:spcPct val="0"/>
        </a:spcBef>
        <a:spcAft>
          <a:spcPct val="0"/>
        </a:spcAft>
        <a:defRPr sz="4600">
          <a:solidFill>
            <a:schemeClr val="tx2"/>
          </a:solidFill>
          <a:latin typeface="Franklin Gothic Medium" pitchFamily="34" charset="0"/>
        </a:defRPr>
      </a:lvl7pPr>
      <a:lvl8pPr marL="1371600" algn="l" rtl="0" fontAlgn="base">
        <a:spcBef>
          <a:spcPct val="0"/>
        </a:spcBef>
        <a:spcAft>
          <a:spcPct val="0"/>
        </a:spcAft>
        <a:defRPr sz="4600">
          <a:solidFill>
            <a:schemeClr val="tx2"/>
          </a:solidFill>
          <a:latin typeface="Franklin Gothic Medium" pitchFamily="34" charset="0"/>
        </a:defRPr>
      </a:lvl8pPr>
      <a:lvl9pPr marL="1828800" algn="l" rtl="0" fontAlgn="base">
        <a:spcBef>
          <a:spcPct val="0"/>
        </a:spcBef>
        <a:spcAft>
          <a:spcPct val="0"/>
        </a:spcAft>
        <a:defRPr sz="4600">
          <a:solidFill>
            <a:schemeClr val="tx2"/>
          </a:solidFill>
          <a:latin typeface="Franklin Gothic Medium" pitchFamily="34" charset="0"/>
        </a:defRPr>
      </a:lvl9pPr>
    </p:titleStyle>
    <p:bodyStyle>
      <a:lvl1pPr marL="342900" indent="-228600" algn="l" rtl="0" eaLnBrk="0" fontAlgn="base" hangingPunct="0">
        <a:spcBef>
          <a:spcPct val="20000"/>
        </a:spcBef>
        <a:spcAft>
          <a:spcPct val="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39763" indent="-228600" algn="l" rtl="0" eaLnBrk="0" fontAlgn="base" hangingPunct="0">
        <a:spcBef>
          <a:spcPct val="20000"/>
        </a:spcBef>
        <a:spcAft>
          <a:spcPct val="0"/>
        </a:spcAft>
        <a:buClr>
          <a:schemeClr val="accent2"/>
        </a:buClr>
        <a:buFont typeface="Arial" panose="020B0604020202020204" pitchFamily="34" charset="0"/>
        <a:buChar char="•"/>
        <a:defRPr sz="2000" kern="1200">
          <a:solidFill>
            <a:schemeClr val="tx1"/>
          </a:solidFill>
          <a:latin typeface="+mn-lt"/>
          <a:ea typeface="+mn-ea"/>
          <a:cs typeface="+mn-cs"/>
        </a:defRPr>
      </a:lvl2pPr>
      <a:lvl3pPr marL="1004888" indent="-228600" algn="l" rtl="0" eaLnBrk="0" fontAlgn="base" hangingPunct="0">
        <a:spcBef>
          <a:spcPct val="20000"/>
        </a:spcBef>
        <a:spcAft>
          <a:spcPct val="0"/>
        </a:spcAft>
        <a:buClr>
          <a:srgbClr val="47B1D8"/>
        </a:buClr>
        <a:buFont typeface="Arial" panose="020B0604020202020204" pitchFamily="34" charset="0"/>
        <a:buChar char="•"/>
        <a:defRPr kern="1200">
          <a:solidFill>
            <a:schemeClr val="tx1"/>
          </a:solidFill>
          <a:latin typeface="+mn-lt"/>
          <a:ea typeface="+mn-ea"/>
          <a:cs typeface="+mn-cs"/>
        </a:defRPr>
      </a:lvl3pPr>
      <a:lvl4pPr marL="1279525" indent="-228600" algn="l" rtl="0" eaLnBrk="0" fontAlgn="base" hangingPunct="0">
        <a:spcBef>
          <a:spcPct val="20000"/>
        </a:spcBef>
        <a:spcAft>
          <a:spcPct val="0"/>
        </a:spcAft>
        <a:buClr>
          <a:srgbClr val="90D0E7"/>
        </a:buClr>
        <a:buFont typeface="Arial" panose="020B0604020202020204" pitchFamily="34" charset="0"/>
        <a:buChar char="•"/>
        <a:defRPr sz="1600" kern="1200">
          <a:solidFill>
            <a:schemeClr val="tx1"/>
          </a:solidFill>
          <a:latin typeface="+mn-lt"/>
          <a:ea typeface="+mn-ea"/>
          <a:cs typeface="+mn-cs"/>
        </a:defRPr>
      </a:lvl4pPr>
      <a:lvl5pPr marL="1554163" indent="-228600" algn="l" rtl="0" eaLnBrk="0" fontAlgn="base" hangingPunct="0">
        <a:spcBef>
          <a:spcPct val="20000"/>
        </a:spcBef>
        <a:spcAft>
          <a:spcPct val="0"/>
        </a:spcAft>
        <a:buClr>
          <a:srgbClr val="CFD791"/>
        </a:buClr>
        <a:buFont typeface="Arial" panose="020B0604020202020204" pitchFamily="34" charset="0"/>
        <a:buChar char="•"/>
        <a:defRPr sz="1400" kern="120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TIF"/><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20.TIF"/></Relationships>
</file>

<file path=ppt/slides/_rels/slide11.xml.rels><?xml version="1.0" encoding="UTF-8" standalone="yes"?>
<Relationships xmlns="http://schemas.openxmlformats.org/package/2006/relationships"><Relationship Id="rId3" Type="http://schemas.openxmlformats.org/officeDocument/2006/relationships/image" Target="../media/image21.TIF"/><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22.TIF"/></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33.tif"/><Relationship Id="rId5" Type="http://schemas.openxmlformats.org/officeDocument/2006/relationships/image" Target="../media/image32.jpeg"/><Relationship Id="rId4" Type="http://schemas.openxmlformats.org/officeDocument/2006/relationships/image" Target="../media/image31.jpeg"/></Relationships>
</file>

<file path=ppt/slides/_rels/slide1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7.TIF"/><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8.T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92943" y="2219016"/>
            <a:ext cx="9699057" cy="1775676"/>
          </a:xfrm>
        </p:spPr>
        <p:txBody>
          <a:bodyPr>
            <a:normAutofit fontScale="90000"/>
          </a:bodyPr>
          <a:lstStyle/>
          <a:p>
            <a:pPr algn="ctr" eaLnBrk="1" fontAlgn="auto" hangingPunct="1">
              <a:spcAft>
                <a:spcPts val="0"/>
              </a:spcAft>
              <a:defRPr/>
            </a:pPr>
            <a:r>
              <a:rPr lang="en-US" altLang="en-US" dirty="0"/>
              <a:t> </a:t>
            </a:r>
            <a:r>
              <a:rPr lang="en-US" altLang="en-US" sz="6700" dirty="0"/>
              <a:t>Improvised Explosive Devices Used in Syria Civil War</a:t>
            </a:r>
            <a:endParaRPr lang="en-GB" sz="4400" dirty="0"/>
          </a:p>
        </p:txBody>
      </p:sp>
      <p:sp>
        <p:nvSpPr>
          <p:cNvPr id="3" name="TextBox 2"/>
          <p:cNvSpPr txBox="1">
            <a:spLocks noChangeArrowheads="1"/>
          </p:cNvSpPr>
          <p:nvPr/>
        </p:nvSpPr>
        <p:spPr bwMode="auto">
          <a:xfrm>
            <a:off x="2619823" y="4941888"/>
            <a:ext cx="861423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Franklin Gothic Book" pitchFamily="34" charset="0"/>
                <a:cs typeface="Arial" panose="020B0604020202020204" pitchFamily="34" charset="0"/>
              </a:defRPr>
            </a:lvl1pPr>
            <a:lvl2pPr marL="742950" indent="-285750">
              <a:defRPr>
                <a:solidFill>
                  <a:schemeClr val="tx1"/>
                </a:solidFill>
                <a:latin typeface="Franklin Gothic Book" pitchFamily="34" charset="0"/>
                <a:cs typeface="Arial" panose="020B0604020202020204" pitchFamily="34" charset="0"/>
              </a:defRPr>
            </a:lvl2pPr>
            <a:lvl3pPr marL="1143000" indent="-228600">
              <a:defRPr>
                <a:solidFill>
                  <a:schemeClr val="tx1"/>
                </a:solidFill>
                <a:latin typeface="Franklin Gothic Book" pitchFamily="34" charset="0"/>
                <a:cs typeface="Arial" panose="020B0604020202020204" pitchFamily="34" charset="0"/>
              </a:defRPr>
            </a:lvl3pPr>
            <a:lvl4pPr marL="1600200" indent="-228600">
              <a:defRPr>
                <a:solidFill>
                  <a:schemeClr val="tx1"/>
                </a:solidFill>
                <a:latin typeface="Franklin Gothic Book" pitchFamily="34" charset="0"/>
                <a:cs typeface="Arial" panose="020B0604020202020204" pitchFamily="34" charset="0"/>
              </a:defRPr>
            </a:lvl4pPr>
            <a:lvl5pPr marL="2057400" indent="-228600">
              <a:defRPr>
                <a:solidFill>
                  <a:schemeClr val="tx1"/>
                </a:solidFill>
                <a:latin typeface="Franklin Gothic Book"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itchFamily="34" charset="0"/>
                <a:cs typeface="Arial" panose="020B0604020202020204" pitchFamily="34" charset="0"/>
              </a:defRPr>
            </a:lvl9pPr>
          </a:lstStyle>
          <a:p>
            <a:r>
              <a:rPr lang="en-US" altLang="en-US" dirty="0">
                <a:solidFill>
                  <a:schemeClr val="bg1"/>
                </a:solidFill>
              </a:rPr>
              <a:t>Carol-Teodor PETERFI </a:t>
            </a:r>
            <a:r>
              <a:rPr lang="en-US" dirty="0">
                <a:solidFill>
                  <a:schemeClr val="bg1"/>
                </a:solidFill>
              </a:rPr>
              <a:t>(Senior CBRN and Disarmament Expert, Former OPCW Inspector) </a:t>
            </a:r>
            <a:endParaRPr lang="en-US" altLang="en-US" dirty="0">
              <a:solidFill>
                <a:schemeClr val="bg1"/>
              </a:solidFill>
            </a:endParaRPr>
          </a:p>
          <a:p>
            <a:pPr eaLnBrk="1" hangingPunct="1"/>
            <a:r>
              <a:rPr lang="en-US" altLang="en-US" dirty="0">
                <a:solidFill>
                  <a:schemeClr val="bg1"/>
                </a:solidFill>
              </a:rPr>
              <a:t>carolpeterfi@yahoo.com</a:t>
            </a:r>
          </a:p>
        </p:txBody>
      </p:sp>
    </p:spTree>
    <p:extLst>
      <p:ext uri="{BB962C8B-B14F-4D97-AF65-F5344CB8AC3E}">
        <p14:creationId xmlns:p14="http://schemas.microsoft.com/office/powerpoint/2010/main" val="2222441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847850" y="-4763"/>
            <a:ext cx="8712200" cy="1065467"/>
          </a:xfrm>
        </p:spPr>
        <p:txBody>
          <a:bodyPr>
            <a:normAutofit/>
          </a:bodyPr>
          <a:lstStyle/>
          <a:p>
            <a:pPr eaLnBrk="1" hangingPunct="1">
              <a:defRPr/>
            </a:pPr>
            <a:r>
              <a:rPr lang="en-US" altLang="en-US" sz="3600" b="1" dirty="0">
                <a:solidFill>
                  <a:srgbClr val="0E4C86"/>
                </a:solidFill>
                <a:effectLst>
                  <a:outerShdw blurRad="38100" dist="38100" dir="2700000" algn="tl">
                    <a:srgbClr val="000000">
                      <a:alpha val="43137"/>
                    </a:srgbClr>
                  </a:outerShdw>
                </a:effectLst>
                <a:latin typeface="Franklin Gothic Book"/>
              </a:rPr>
              <a:t>DELIVERY SYSTEMS</a:t>
            </a:r>
            <a:endParaRPr lang="en-US" altLang="en-US" sz="2000" b="1" dirty="0">
              <a:effectLst>
                <a:outerShdw blurRad="38100" dist="38100" dir="2700000" algn="tl">
                  <a:srgbClr val="000000">
                    <a:alpha val="43137"/>
                  </a:srgbClr>
                </a:outerShdw>
              </a:effectLst>
              <a:latin typeface="+mn-lt"/>
              <a:ea typeface="+mn-ea"/>
              <a:cs typeface="+mn-cs"/>
            </a:endParaRPr>
          </a:p>
        </p:txBody>
      </p:sp>
      <p:sp>
        <p:nvSpPr>
          <p:cNvPr id="15363" name="Rectangle 3"/>
          <p:cNvSpPr>
            <a:spLocks noGrp="1" noChangeArrowheads="1"/>
          </p:cNvSpPr>
          <p:nvPr>
            <p:ph type="body" idx="1"/>
          </p:nvPr>
        </p:nvSpPr>
        <p:spPr>
          <a:xfrm>
            <a:off x="439838" y="920858"/>
            <a:ext cx="10120212" cy="4426218"/>
          </a:xfrm>
        </p:spPr>
        <p:txBody>
          <a:bodyPr/>
          <a:lstStyle/>
          <a:p>
            <a:pPr marL="114300" indent="0" eaLnBrk="1" hangingPunct="1">
              <a:buNone/>
            </a:pPr>
            <a:r>
              <a:rPr lang="en-US" altLang="en-US" sz="4000" spc="-100" dirty="0">
                <a:solidFill>
                  <a:srgbClr val="0E4C86"/>
                </a:solidFill>
                <a:latin typeface="Franklin Gothic Medium"/>
                <a:ea typeface="+mj-ea"/>
                <a:cs typeface="+mj-cs"/>
              </a:rPr>
              <a:t>Improvised Chemical Weapons Munitions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377" y="1523196"/>
            <a:ext cx="5399774" cy="4049831"/>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2577" y="1648324"/>
            <a:ext cx="5232937" cy="3924703"/>
          </a:xfrm>
          <a:prstGeom prst="rect">
            <a:avLst/>
          </a:prstGeom>
        </p:spPr>
      </p:pic>
    </p:spTree>
    <p:extLst>
      <p:ext uri="{BB962C8B-B14F-4D97-AF65-F5344CB8AC3E}">
        <p14:creationId xmlns:p14="http://schemas.microsoft.com/office/powerpoint/2010/main" val="9059640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847850" y="-4763"/>
            <a:ext cx="4248150" cy="1065467"/>
          </a:xfrm>
        </p:spPr>
        <p:txBody>
          <a:bodyPr>
            <a:normAutofit/>
          </a:bodyPr>
          <a:lstStyle/>
          <a:p>
            <a:pPr eaLnBrk="1" hangingPunct="1">
              <a:defRPr/>
            </a:pPr>
            <a:r>
              <a:rPr lang="en-US" altLang="en-US" sz="3600" b="1" dirty="0">
                <a:solidFill>
                  <a:srgbClr val="0E4C86"/>
                </a:solidFill>
                <a:effectLst>
                  <a:outerShdw blurRad="38100" dist="38100" dir="2700000" algn="tl">
                    <a:srgbClr val="000000">
                      <a:alpha val="43137"/>
                    </a:srgbClr>
                  </a:outerShdw>
                </a:effectLst>
                <a:latin typeface="Franklin Gothic Book"/>
              </a:rPr>
              <a:t>DELIVERY SYSTEMS</a:t>
            </a:r>
            <a:endParaRPr lang="en-US" altLang="en-US" sz="2000" b="1" dirty="0">
              <a:effectLst>
                <a:outerShdw blurRad="38100" dist="38100" dir="2700000" algn="tl">
                  <a:srgbClr val="000000">
                    <a:alpha val="43137"/>
                  </a:srgbClr>
                </a:outerShdw>
              </a:effectLst>
              <a:latin typeface="+mn-lt"/>
              <a:ea typeface="+mn-ea"/>
              <a:cs typeface="+mn-cs"/>
            </a:endParaRPr>
          </a:p>
        </p:txBody>
      </p:sp>
      <p:sp>
        <p:nvSpPr>
          <p:cNvPr id="15363" name="Rectangle 3"/>
          <p:cNvSpPr>
            <a:spLocks noGrp="1" noChangeArrowheads="1"/>
          </p:cNvSpPr>
          <p:nvPr>
            <p:ph type="body" idx="1"/>
          </p:nvPr>
        </p:nvSpPr>
        <p:spPr>
          <a:xfrm>
            <a:off x="439838" y="920858"/>
            <a:ext cx="10120212" cy="4426218"/>
          </a:xfrm>
        </p:spPr>
        <p:txBody>
          <a:bodyPr/>
          <a:lstStyle/>
          <a:p>
            <a:pPr marL="114300" indent="0" eaLnBrk="1" hangingPunct="1">
              <a:buNone/>
            </a:pPr>
            <a:r>
              <a:rPr lang="en-US" altLang="en-US" sz="4000" spc="-100" dirty="0">
                <a:solidFill>
                  <a:srgbClr val="0E4C86"/>
                </a:solidFill>
                <a:latin typeface="Franklin Gothic Medium"/>
                <a:ea typeface="+mj-ea"/>
                <a:cs typeface="+mj-cs"/>
              </a:rPr>
              <a:t>Improvised Chemical Weapons Munitions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240" y="1638220"/>
            <a:ext cx="5515916" cy="4136937"/>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33862" y="1638220"/>
            <a:ext cx="5515916" cy="4136937"/>
          </a:xfrm>
          <a:prstGeom prst="rect">
            <a:avLst/>
          </a:prstGeom>
        </p:spPr>
      </p:pic>
    </p:spTree>
    <p:extLst>
      <p:ext uri="{BB962C8B-B14F-4D97-AF65-F5344CB8AC3E}">
        <p14:creationId xmlns:p14="http://schemas.microsoft.com/office/powerpoint/2010/main" val="13210938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847850" y="-4763"/>
            <a:ext cx="8712200" cy="1065467"/>
          </a:xfrm>
        </p:spPr>
        <p:txBody>
          <a:bodyPr>
            <a:normAutofit/>
          </a:bodyPr>
          <a:lstStyle/>
          <a:p>
            <a:pPr eaLnBrk="1" hangingPunct="1">
              <a:defRPr/>
            </a:pPr>
            <a:r>
              <a:rPr lang="en-US" altLang="en-US" sz="3600" b="1" dirty="0">
                <a:solidFill>
                  <a:srgbClr val="0E4C86"/>
                </a:solidFill>
                <a:latin typeface="Franklin Gothic Book"/>
              </a:rPr>
              <a:t>DELIVERY SYSTEMS</a:t>
            </a:r>
            <a:endParaRPr lang="en-US" altLang="en-US" sz="2000" b="1" dirty="0">
              <a:latin typeface="+mn-lt"/>
              <a:ea typeface="+mn-ea"/>
              <a:cs typeface="+mn-cs"/>
            </a:endParaRPr>
          </a:p>
        </p:txBody>
      </p:sp>
      <p:sp>
        <p:nvSpPr>
          <p:cNvPr id="15363" name="Rectangle 3"/>
          <p:cNvSpPr>
            <a:spLocks noGrp="1" noChangeArrowheads="1"/>
          </p:cNvSpPr>
          <p:nvPr>
            <p:ph type="body" idx="1"/>
          </p:nvPr>
        </p:nvSpPr>
        <p:spPr>
          <a:xfrm>
            <a:off x="439838" y="920858"/>
            <a:ext cx="10120212" cy="4426218"/>
          </a:xfrm>
        </p:spPr>
        <p:txBody>
          <a:bodyPr/>
          <a:lstStyle/>
          <a:p>
            <a:pPr marL="114300" indent="0" eaLnBrk="1" hangingPunct="1">
              <a:buNone/>
            </a:pPr>
            <a:r>
              <a:rPr lang="en-US" altLang="en-US" sz="4000" spc="-100" dirty="0">
                <a:solidFill>
                  <a:srgbClr val="0E4C86"/>
                </a:solidFill>
                <a:latin typeface="Franklin Gothic Medium"/>
                <a:ea typeface="+mj-ea"/>
                <a:cs typeface="+mj-cs"/>
              </a:rPr>
              <a:t>Improvised Chemical Weapons Munitions</a:t>
            </a:r>
          </a:p>
        </p:txBody>
      </p:sp>
      <p:pic>
        <p:nvPicPr>
          <p:cNvPr id="6" name="Picture 5"/>
          <p:cNvPicPr/>
          <p:nvPr/>
        </p:nvPicPr>
        <p:blipFill rotWithShape="1">
          <a:blip r:embed="rId3"/>
          <a:srcRect t="8604"/>
          <a:stretch/>
        </p:blipFill>
        <p:spPr bwMode="auto">
          <a:xfrm>
            <a:off x="641064" y="1510924"/>
            <a:ext cx="6622181" cy="4206239"/>
          </a:xfrm>
          <a:prstGeom prst="rect">
            <a:avLst/>
          </a:prstGeom>
          <a:ln>
            <a:noFill/>
          </a:ln>
          <a:extLst>
            <a:ext uri="{53640926-AAD7-44D8-BBD7-CCE9431645EC}">
              <a14:shadowObscured xmlns:a14="http://schemas.microsoft.com/office/drawing/2010/main"/>
            </a:ext>
          </a:extLst>
        </p:spPr>
      </p:pic>
      <p:pic>
        <p:nvPicPr>
          <p:cNvPr id="2" name="Picture 2">
            <a:extLst>
              <a:ext uri="{FF2B5EF4-FFF2-40B4-BE49-F238E27FC236}">
                <a16:creationId xmlns:a16="http://schemas.microsoft.com/office/drawing/2014/main" id="{2B88ABE6-8FA5-CCDC-9CC9-670779CA235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7656386" y="2651398"/>
            <a:ext cx="3581182" cy="2550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50469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847850" y="-4763"/>
            <a:ext cx="8712200" cy="1065467"/>
          </a:xfrm>
        </p:spPr>
        <p:txBody>
          <a:bodyPr>
            <a:normAutofit/>
          </a:bodyPr>
          <a:lstStyle/>
          <a:p>
            <a:pPr eaLnBrk="1" hangingPunct="1">
              <a:defRPr/>
            </a:pPr>
            <a:r>
              <a:rPr lang="en-US" altLang="en-US" sz="3600" b="1" dirty="0">
                <a:solidFill>
                  <a:srgbClr val="0E4C86"/>
                </a:solidFill>
                <a:effectLst>
                  <a:outerShdw blurRad="38100" dist="38100" dir="2700000" algn="tl">
                    <a:srgbClr val="000000">
                      <a:alpha val="43137"/>
                    </a:srgbClr>
                  </a:outerShdw>
                </a:effectLst>
                <a:latin typeface="Franklin Gothic Book"/>
              </a:rPr>
              <a:t>DELIVERY SYSTEMS</a:t>
            </a:r>
            <a:endParaRPr lang="en-US" altLang="en-US" sz="2000" b="1" dirty="0">
              <a:effectLst>
                <a:outerShdw blurRad="38100" dist="38100" dir="2700000" algn="tl">
                  <a:srgbClr val="000000">
                    <a:alpha val="43137"/>
                  </a:srgbClr>
                </a:outerShdw>
              </a:effectLst>
              <a:latin typeface="+mn-lt"/>
              <a:ea typeface="+mn-ea"/>
              <a:cs typeface="+mn-cs"/>
            </a:endParaRPr>
          </a:p>
        </p:txBody>
      </p:sp>
      <p:sp>
        <p:nvSpPr>
          <p:cNvPr id="15363" name="Rectangle 3"/>
          <p:cNvSpPr>
            <a:spLocks noGrp="1" noChangeArrowheads="1"/>
          </p:cNvSpPr>
          <p:nvPr>
            <p:ph type="body" idx="1"/>
          </p:nvPr>
        </p:nvSpPr>
        <p:spPr>
          <a:xfrm>
            <a:off x="439838" y="920858"/>
            <a:ext cx="10120212" cy="4426218"/>
          </a:xfrm>
        </p:spPr>
        <p:txBody>
          <a:bodyPr/>
          <a:lstStyle/>
          <a:p>
            <a:pPr marL="114300" indent="0" eaLnBrk="1" hangingPunct="1">
              <a:buNone/>
            </a:pPr>
            <a:r>
              <a:rPr lang="en-US" altLang="en-US" sz="4000" spc="-100" dirty="0">
                <a:solidFill>
                  <a:srgbClr val="0E4C86"/>
                </a:solidFill>
                <a:latin typeface="Franklin Gothic Medium"/>
                <a:ea typeface="+mj-ea"/>
                <a:cs typeface="+mj-cs"/>
              </a:rPr>
              <a:t>Improvised Chemical Weapons Munitions</a:t>
            </a:r>
          </a:p>
        </p:txBody>
      </p:sp>
      <p:pic>
        <p:nvPicPr>
          <p:cNvPr id="5" name="Picture 4" descr="Image result for grad missile chemical bomb"/>
          <p:cNvPicPr/>
          <p:nvPr/>
        </p:nvPicPr>
        <p:blipFill>
          <a:blip r:embed="rId3">
            <a:extLst>
              <a:ext uri="{28A0092B-C50C-407E-A947-70E740481C1C}">
                <a14:useLocalDpi xmlns:a14="http://schemas.microsoft.com/office/drawing/2010/main" val="0"/>
              </a:ext>
            </a:extLst>
          </a:blip>
          <a:srcRect/>
          <a:stretch>
            <a:fillRect/>
          </a:stretch>
        </p:blipFill>
        <p:spPr bwMode="auto">
          <a:xfrm>
            <a:off x="766916" y="1659298"/>
            <a:ext cx="7283814" cy="3539403"/>
          </a:xfrm>
          <a:prstGeom prst="rect">
            <a:avLst/>
          </a:prstGeom>
          <a:noFill/>
          <a:ln>
            <a:noFill/>
          </a:ln>
        </p:spPr>
      </p:pic>
      <p:pic>
        <p:nvPicPr>
          <p:cNvPr id="3" name="Picture 2">
            <a:extLst>
              <a:ext uri="{FF2B5EF4-FFF2-40B4-BE49-F238E27FC236}">
                <a16:creationId xmlns:a16="http://schemas.microsoft.com/office/drawing/2014/main" id="{1ED77B01-1118-D3D4-5DA2-03576BAC23A1}"/>
              </a:ext>
            </a:extLst>
          </p:cNvPr>
          <p:cNvPicPr>
            <a:picLocks noChangeAspect="1"/>
          </p:cNvPicPr>
          <p:nvPr/>
        </p:nvPicPr>
        <p:blipFill>
          <a:blip r:embed="rId4"/>
          <a:stretch>
            <a:fillRect/>
          </a:stretch>
        </p:blipFill>
        <p:spPr>
          <a:xfrm>
            <a:off x="8701547" y="1682102"/>
            <a:ext cx="3289297" cy="3218491"/>
          </a:xfrm>
          <a:prstGeom prst="rect">
            <a:avLst/>
          </a:prstGeom>
        </p:spPr>
      </p:pic>
      <p:sp>
        <p:nvSpPr>
          <p:cNvPr id="4" name="TextBox 3">
            <a:extLst>
              <a:ext uri="{FF2B5EF4-FFF2-40B4-BE49-F238E27FC236}">
                <a16:creationId xmlns:a16="http://schemas.microsoft.com/office/drawing/2014/main" id="{ABB22E21-09F7-9118-DB89-07C0FC693A8A}"/>
              </a:ext>
            </a:extLst>
          </p:cNvPr>
          <p:cNvSpPr txBox="1"/>
          <p:nvPr/>
        </p:nvSpPr>
        <p:spPr>
          <a:xfrm>
            <a:off x="1219200" y="5347076"/>
            <a:ext cx="5279923" cy="369332"/>
          </a:xfrm>
          <a:prstGeom prst="rect">
            <a:avLst/>
          </a:prstGeom>
          <a:noFill/>
        </p:spPr>
        <p:txBody>
          <a:bodyPr wrap="square" rtlCol="0">
            <a:spAutoFit/>
          </a:bodyPr>
          <a:lstStyle/>
          <a:p>
            <a:r>
              <a:rPr lang="en-US" dirty="0">
                <a:effectLst>
                  <a:outerShdw blurRad="38100" dist="38100" dir="2700000" algn="tl">
                    <a:srgbClr val="000000">
                      <a:alpha val="43137"/>
                    </a:srgbClr>
                  </a:outerShdw>
                </a:effectLst>
              </a:rPr>
              <a:t>Improvised rocket-assisted chemical munition (IRAM)</a:t>
            </a:r>
          </a:p>
        </p:txBody>
      </p:sp>
      <p:sp>
        <p:nvSpPr>
          <p:cNvPr id="6" name="TextBox 5">
            <a:extLst>
              <a:ext uri="{FF2B5EF4-FFF2-40B4-BE49-F238E27FC236}">
                <a16:creationId xmlns:a16="http://schemas.microsoft.com/office/drawing/2014/main" id="{5A168BAA-4FFC-22EB-3915-CAE9FD81E72E}"/>
              </a:ext>
            </a:extLst>
          </p:cNvPr>
          <p:cNvSpPr txBox="1"/>
          <p:nvPr/>
        </p:nvSpPr>
        <p:spPr>
          <a:xfrm>
            <a:off x="8951226" y="5023910"/>
            <a:ext cx="2988538" cy="646331"/>
          </a:xfrm>
          <a:prstGeom prst="rect">
            <a:avLst/>
          </a:prstGeom>
          <a:noFill/>
        </p:spPr>
        <p:txBody>
          <a:bodyPr wrap="square" rtlCol="0">
            <a:spAutoFit/>
          </a:bodyPr>
          <a:lstStyle/>
          <a:p>
            <a:r>
              <a:rPr lang="en-US" dirty="0">
                <a:effectLst>
                  <a:outerShdw blurRad="38100" dist="38100" dir="2700000" algn="tl">
                    <a:srgbClr val="000000">
                      <a:alpha val="43137"/>
                    </a:srgbClr>
                  </a:outerShdw>
                </a:effectLst>
              </a:rPr>
              <a:t>Hell cannon – high explosive conventional munition</a:t>
            </a:r>
          </a:p>
        </p:txBody>
      </p:sp>
    </p:spTree>
    <p:extLst>
      <p:ext uri="{BB962C8B-B14F-4D97-AF65-F5344CB8AC3E}">
        <p14:creationId xmlns:p14="http://schemas.microsoft.com/office/powerpoint/2010/main" val="1977360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847850" y="-4763"/>
            <a:ext cx="8712200" cy="1065467"/>
          </a:xfrm>
        </p:spPr>
        <p:txBody>
          <a:bodyPr>
            <a:normAutofit/>
          </a:bodyPr>
          <a:lstStyle/>
          <a:p>
            <a:pPr eaLnBrk="1" hangingPunct="1">
              <a:defRPr/>
            </a:pPr>
            <a:r>
              <a:rPr lang="en-US" altLang="en-US" sz="3600" b="1" dirty="0">
                <a:solidFill>
                  <a:srgbClr val="0E4C86"/>
                </a:solidFill>
                <a:effectLst>
                  <a:outerShdw blurRad="38100" dist="38100" dir="2700000" algn="tl">
                    <a:srgbClr val="000000">
                      <a:alpha val="43137"/>
                    </a:srgbClr>
                  </a:outerShdw>
                </a:effectLst>
                <a:latin typeface="Franklin Gothic Book"/>
              </a:rPr>
              <a:t>DELIVERY SYSTEMS</a:t>
            </a:r>
            <a:endParaRPr lang="en-US" altLang="en-US" sz="2000" b="1" dirty="0">
              <a:effectLst>
                <a:outerShdw blurRad="38100" dist="38100" dir="2700000" algn="tl">
                  <a:srgbClr val="000000">
                    <a:alpha val="43137"/>
                  </a:srgbClr>
                </a:outerShdw>
              </a:effectLst>
              <a:latin typeface="+mn-lt"/>
              <a:ea typeface="+mn-ea"/>
              <a:cs typeface="+mn-cs"/>
            </a:endParaRPr>
          </a:p>
        </p:txBody>
      </p:sp>
      <p:sp>
        <p:nvSpPr>
          <p:cNvPr id="15363" name="Rectangle 3"/>
          <p:cNvSpPr>
            <a:spLocks noGrp="1" noChangeArrowheads="1"/>
          </p:cNvSpPr>
          <p:nvPr>
            <p:ph type="body" idx="1"/>
          </p:nvPr>
        </p:nvSpPr>
        <p:spPr>
          <a:xfrm>
            <a:off x="439838" y="920858"/>
            <a:ext cx="10120212" cy="776898"/>
          </a:xfrm>
        </p:spPr>
        <p:txBody>
          <a:bodyPr/>
          <a:lstStyle/>
          <a:p>
            <a:pPr marL="114300" indent="0" eaLnBrk="1" hangingPunct="1">
              <a:buNone/>
            </a:pPr>
            <a:r>
              <a:rPr lang="en-US" altLang="en-US" sz="4000" spc="-100" dirty="0">
                <a:solidFill>
                  <a:srgbClr val="0E4C86"/>
                </a:solidFill>
                <a:latin typeface="Franklin Gothic Medium"/>
                <a:ea typeface="+mj-ea"/>
                <a:cs typeface="+mj-cs"/>
              </a:rPr>
              <a:t>Improvised Chemical Weapons Munitions</a:t>
            </a:r>
          </a:p>
        </p:txBody>
      </p:sp>
      <p:pic>
        <p:nvPicPr>
          <p:cNvPr id="3" name="Picture 2"/>
          <p:cNvPicPr>
            <a:picLocks noChangeAspect="1"/>
          </p:cNvPicPr>
          <p:nvPr/>
        </p:nvPicPr>
        <p:blipFill>
          <a:blip r:embed="rId3"/>
          <a:srcRect b="29709"/>
          <a:stretch/>
        </p:blipFill>
        <p:spPr>
          <a:xfrm>
            <a:off x="1536426" y="1555727"/>
            <a:ext cx="8036976" cy="2943070"/>
          </a:xfrm>
          <a:prstGeom prst="rect">
            <a:avLst/>
          </a:prstGeom>
        </p:spPr>
      </p:pic>
      <p:pic>
        <p:nvPicPr>
          <p:cNvPr id="6" name="Picture 5"/>
          <p:cNvPicPr>
            <a:picLocks noChangeAspect="1"/>
          </p:cNvPicPr>
          <p:nvPr/>
        </p:nvPicPr>
        <p:blipFill rotWithShape="1">
          <a:blip r:embed="rId4"/>
          <a:srcRect l="38660" t="49988" r="16771" b="27038"/>
          <a:stretch/>
        </p:blipFill>
        <p:spPr>
          <a:xfrm>
            <a:off x="439838" y="4591286"/>
            <a:ext cx="4215865" cy="1222408"/>
          </a:xfrm>
          <a:prstGeom prst="rect">
            <a:avLst/>
          </a:prstGeom>
        </p:spPr>
      </p:pic>
      <p:pic>
        <p:nvPicPr>
          <p:cNvPr id="7" name="Picture 6"/>
          <p:cNvPicPr>
            <a:picLocks noChangeAspect="1"/>
          </p:cNvPicPr>
          <p:nvPr/>
        </p:nvPicPr>
        <p:blipFill rotWithShape="1">
          <a:blip r:embed="rId5"/>
          <a:srcRect l="43537" t="37347" r="21979" b="32235"/>
          <a:stretch/>
        </p:blipFill>
        <p:spPr>
          <a:xfrm>
            <a:off x="8996516" y="4335478"/>
            <a:ext cx="2979174" cy="1478216"/>
          </a:xfrm>
          <a:prstGeom prst="rect">
            <a:avLst/>
          </a:prstGeom>
        </p:spPr>
      </p:pic>
    </p:spTree>
    <p:extLst>
      <p:ext uri="{BB962C8B-B14F-4D97-AF65-F5344CB8AC3E}">
        <p14:creationId xmlns:p14="http://schemas.microsoft.com/office/powerpoint/2010/main" val="1682289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5EE93-B11C-B305-8873-0A3BB6A631F5}"/>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2550273C-5A9D-CD51-8552-B1611B580F0F}"/>
              </a:ext>
            </a:extLst>
          </p:cNvPr>
          <p:cNvSpPr>
            <a:spLocks noGrp="1" noChangeArrowheads="1"/>
          </p:cNvSpPr>
          <p:nvPr>
            <p:ph type="title"/>
          </p:nvPr>
        </p:nvSpPr>
        <p:spPr>
          <a:xfrm>
            <a:off x="1847850" y="-4763"/>
            <a:ext cx="8712200" cy="1065467"/>
          </a:xfrm>
        </p:spPr>
        <p:txBody>
          <a:bodyPr>
            <a:normAutofit/>
          </a:bodyPr>
          <a:lstStyle/>
          <a:p>
            <a:pPr eaLnBrk="1" hangingPunct="1">
              <a:defRPr/>
            </a:pPr>
            <a:r>
              <a:rPr lang="en-US" altLang="en-US" sz="3600" b="1" dirty="0">
                <a:solidFill>
                  <a:srgbClr val="0E4C86"/>
                </a:solidFill>
                <a:effectLst>
                  <a:outerShdw blurRad="38100" dist="38100" dir="2700000" algn="tl">
                    <a:srgbClr val="000000">
                      <a:alpha val="43137"/>
                    </a:srgbClr>
                  </a:outerShdw>
                </a:effectLst>
                <a:latin typeface="Franklin Gothic Book"/>
              </a:rPr>
              <a:t>DELIVERY SYSTEMS</a:t>
            </a:r>
            <a:endParaRPr lang="en-US" altLang="en-US" sz="2000" b="1" dirty="0">
              <a:effectLst>
                <a:outerShdw blurRad="38100" dist="38100" dir="2700000" algn="tl">
                  <a:srgbClr val="000000">
                    <a:alpha val="43137"/>
                  </a:srgbClr>
                </a:outerShdw>
              </a:effectLst>
              <a:latin typeface="+mn-lt"/>
              <a:ea typeface="+mn-ea"/>
              <a:cs typeface="+mn-cs"/>
            </a:endParaRPr>
          </a:p>
        </p:txBody>
      </p:sp>
      <p:sp>
        <p:nvSpPr>
          <p:cNvPr id="15363" name="Rectangle 3">
            <a:extLst>
              <a:ext uri="{FF2B5EF4-FFF2-40B4-BE49-F238E27FC236}">
                <a16:creationId xmlns:a16="http://schemas.microsoft.com/office/drawing/2014/main" id="{327637A8-026F-53C9-BF99-11A17647C3CF}"/>
              </a:ext>
            </a:extLst>
          </p:cNvPr>
          <p:cNvSpPr>
            <a:spLocks noGrp="1" noChangeArrowheads="1"/>
          </p:cNvSpPr>
          <p:nvPr>
            <p:ph type="body" idx="1"/>
          </p:nvPr>
        </p:nvSpPr>
        <p:spPr>
          <a:xfrm>
            <a:off x="439838" y="920858"/>
            <a:ext cx="10120212" cy="776898"/>
          </a:xfrm>
        </p:spPr>
        <p:txBody>
          <a:bodyPr/>
          <a:lstStyle/>
          <a:p>
            <a:pPr marL="114300" indent="0" eaLnBrk="1" hangingPunct="1">
              <a:buNone/>
            </a:pPr>
            <a:r>
              <a:rPr lang="en-US" altLang="en-US" sz="4000" spc="-100" dirty="0">
                <a:solidFill>
                  <a:srgbClr val="0E4C86"/>
                </a:solidFill>
                <a:latin typeface="Franklin Gothic Medium"/>
                <a:ea typeface="+mj-ea"/>
                <a:cs typeface="+mj-cs"/>
              </a:rPr>
              <a:t>Improvised Chemical Weapons Munitions</a:t>
            </a:r>
          </a:p>
        </p:txBody>
      </p:sp>
      <p:pic>
        <p:nvPicPr>
          <p:cNvPr id="2" name="Picture 1" descr="A picture containing text&#10;&#10;Description automatically generated">
            <a:extLst>
              <a:ext uri="{FF2B5EF4-FFF2-40B4-BE49-F238E27FC236}">
                <a16:creationId xmlns:a16="http://schemas.microsoft.com/office/drawing/2014/main" id="{059BD59D-BBF0-8E30-8D77-23745A430E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2240" y="1697756"/>
            <a:ext cx="5190064" cy="3139767"/>
          </a:xfrm>
          <a:prstGeom prst="rect">
            <a:avLst/>
          </a:prstGeom>
        </p:spPr>
      </p:pic>
      <p:pic>
        <p:nvPicPr>
          <p:cNvPr id="4" name="Picture 3">
            <a:extLst>
              <a:ext uri="{FF2B5EF4-FFF2-40B4-BE49-F238E27FC236}">
                <a16:creationId xmlns:a16="http://schemas.microsoft.com/office/drawing/2014/main" id="{FE25CE3B-93EE-A359-A35F-8CFCC2C34F4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239" t="18" r="27380" b="30392"/>
          <a:stretch/>
        </p:blipFill>
        <p:spPr>
          <a:xfrm>
            <a:off x="276886" y="1697756"/>
            <a:ext cx="1991431" cy="1476787"/>
          </a:xfrm>
          <a:prstGeom prst="rect">
            <a:avLst/>
          </a:prstGeom>
        </p:spPr>
      </p:pic>
      <p:pic>
        <p:nvPicPr>
          <p:cNvPr id="5" name="Picture 4" descr="Diagram&#10;&#10;Description automatically generated">
            <a:extLst>
              <a:ext uri="{FF2B5EF4-FFF2-40B4-BE49-F238E27FC236}">
                <a16:creationId xmlns:a16="http://schemas.microsoft.com/office/drawing/2014/main" id="{229407FB-3416-0E60-DB9B-26A6C74123BA}"/>
              </a:ext>
            </a:extLst>
          </p:cNvPr>
          <p:cNvPicPr>
            <a:picLocks noChangeAspect="1"/>
          </p:cNvPicPr>
          <p:nvPr/>
        </p:nvPicPr>
        <p:blipFill>
          <a:blip r:embed="rId5" cstate="print">
            <a:extLst>
              <a:ext uri="{28A0092B-C50C-407E-A947-70E740481C1C}">
                <a14:useLocalDpi xmlns:a14="http://schemas.microsoft.com/office/drawing/2010/main" val="0"/>
              </a:ext>
            </a:extLst>
          </a:blip>
          <a:srcRect r="25666"/>
          <a:stretch/>
        </p:blipFill>
        <p:spPr>
          <a:xfrm>
            <a:off x="322679" y="3683458"/>
            <a:ext cx="1945638" cy="1963088"/>
          </a:xfrm>
          <a:prstGeom prst="rect">
            <a:avLst/>
          </a:prstGeom>
        </p:spPr>
      </p:pic>
      <p:pic>
        <p:nvPicPr>
          <p:cNvPr id="8" name="Picture 7" descr="A picture containing black, white, image&#10;&#10;Description automatically generated">
            <a:extLst>
              <a:ext uri="{FF2B5EF4-FFF2-40B4-BE49-F238E27FC236}">
                <a16:creationId xmlns:a16="http://schemas.microsoft.com/office/drawing/2014/main" id="{6892026F-94DA-2E7D-B848-3729B3A9C17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18012" y="1761166"/>
            <a:ext cx="3716780" cy="2806943"/>
          </a:xfrm>
          <a:prstGeom prst="rect">
            <a:avLst/>
          </a:prstGeom>
        </p:spPr>
      </p:pic>
      <p:sp>
        <p:nvSpPr>
          <p:cNvPr id="9" name="TextBox 8">
            <a:extLst>
              <a:ext uri="{FF2B5EF4-FFF2-40B4-BE49-F238E27FC236}">
                <a16:creationId xmlns:a16="http://schemas.microsoft.com/office/drawing/2014/main" id="{B179ACC0-D48D-1DFB-7904-27A12A77C94F}"/>
              </a:ext>
            </a:extLst>
          </p:cNvPr>
          <p:cNvSpPr txBox="1"/>
          <p:nvPr/>
        </p:nvSpPr>
        <p:spPr>
          <a:xfrm>
            <a:off x="2570480" y="4900933"/>
            <a:ext cx="9464312" cy="1200329"/>
          </a:xfrm>
          <a:prstGeom prst="rect">
            <a:avLst/>
          </a:prstGeom>
          <a:noFill/>
        </p:spPr>
        <p:txBody>
          <a:bodyPr wrap="square" rtlCol="0">
            <a:spAutoFit/>
          </a:bodyPr>
          <a:lstStyle/>
          <a:p>
            <a:pPr algn="just"/>
            <a:r>
              <a:rPr lang="en-US" dirty="0"/>
              <a:t>Based on the X-ray findings, the alleged chemical munition has a burster pocket, a detonation cord wrapped around a central core contained within the pocket, a filling plug at the top that is not connected to the energetics, and a body filled with liquid.</a:t>
            </a:r>
          </a:p>
          <a:p>
            <a:pPr algn="just"/>
            <a:endParaRPr lang="en-US" dirty="0"/>
          </a:p>
        </p:txBody>
      </p:sp>
    </p:spTree>
    <p:extLst>
      <p:ext uri="{BB962C8B-B14F-4D97-AF65-F5344CB8AC3E}">
        <p14:creationId xmlns:p14="http://schemas.microsoft.com/office/powerpoint/2010/main" val="1189925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145D9-5E63-D1C6-DE15-75FEB867DB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29A8BD-964A-D799-A276-467E04513327}"/>
              </a:ext>
            </a:extLst>
          </p:cNvPr>
          <p:cNvSpPr>
            <a:spLocks noGrp="1"/>
          </p:cNvSpPr>
          <p:nvPr>
            <p:ph type="title"/>
          </p:nvPr>
        </p:nvSpPr>
        <p:spPr>
          <a:xfrm>
            <a:off x="230777" y="0"/>
            <a:ext cx="10862733" cy="1143000"/>
          </a:xfrm>
        </p:spPr>
        <p:txBody>
          <a:bodyPr/>
          <a:lstStyle/>
          <a:p>
            <a:r>
              <a:rPr lang="en-US" b="1" dirty="0">
                <a:effectLst>
                  <a:outerShdw blurRad="38100" dist="38100" dir="2700000" algn="tl">
                    <a:srgbClr val="000000">
                      <a:alpha val="43137"/>
                    </a:srgbClr>
                  </a:outerShdw>
                </a:effectLst>
              </a:rPr>
              <a:t>KEY TAKE AWAY AND REFLECTION</a:t>
            </a:r>
          </a:p>
        </p:txBody>
      </p:sp>
      <p:grpSp>
        <p:nvGrpSpPr>
          <p:cNvPr id="7" name="Group 6">
            <a:extLst>
              <a:ext uri="{FF2B5EF4-FFF2-40B4-BE49-F238E27FC236}">
                <a16:creationId xmlns:a16="http://schemas.microsoft.com/office/drawing/2014/main" id="{7835321B-8610-5714-392B-4E64FC5088C6}"/>
              </a:ext>
            </a:extLst>
          </p:cNvPr>
          <p:cNvGrpSpPr/>
          <p:nvPr/>
        </p:nvGrpSpPr>
        <p:grpSpPr>
          <a:xfrm>
            <a:off x="2763905" y="1143000"/>
            <a:ext cx="6001272" cy="4421286"/>
            <a:chOff x="2855345" y="960611"/>
            <a:chExt cx="6481310" cy="4936778"/>
          </a:xfrm>
        </p:grpSpPr>
        <p:pic>
          <p:nvPicPr>
            <p:cNvPr id="5" name="Picture 2" descr="The wiseman says">
              <a:extLst>
                <a:ext uri="{FF2B5EF4-FFF2-40B4-BE49-F238E27FC236}">
                  <a16:creationId xmlns:a16="http://schemas.microsoft.com/office/drawing/2014/main" id="{549275A8-51AC-ACF3-DF72-794EE11499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3735" y="1940056"/>
              <a:ext cx="4722920" cy="395733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Thought Bubble: Cloud 5">
              <a:extLst>
                <a:ext uri="{FF2B5EF4-FFF2-40B4-BE49-F238E27FC236}">
                  <a16:creationId xmlns:a16="http://schemas.microsoft.com/office/drawing/2014/main" id="{1CF2F07E-8C0F-2FBF-0EF9-9F83A67CF41C}"/>
                </a:ext>
              </a:extLst>
            </p:cNvPr>
            <p:cNvSpPr/>
            <p:nvPr/>
          </p:nvSpPr>
          <p:spPr>
            <a:xfrm>
              <a:off x="2855345" y="960611"/>
              <a:ext cx="4722920" cy="1919796"/>
            </a:xfrm>
            <a:prstGeom prst="cloudCallout">
              <a:avLst>
                <a:gd name="adj1" fmla="val 49569"/>
                <a:gd name="adj2" fmla="val 502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GB" sz="1800" b="1" dirty="0"/>
                <a:t>Anything that CAN explode – WILL explode</a:t>
              </a:r>
            </a:p>
            <a:p>
              <a:pPr marL="0" indent="0" algn="ctr">
                <a:buNone/>
              </a:pPr>
              <a:r>
                <a:rPr lang="en-GB" sz="1800" b="1" dirty="0"/>
                <a:t>at some point in time...</a:t>
              </a:r>
            </a:p>
            <a:p>
              <a:pPr algn="ctr"/>
              <a:endParaRPr lang="en-GB" dirty="0"/>
            </a:p>
          </p:txBody>
        </p:sp>
      </p:grpSp>
    </p:spTree>
    <p:extLst>
      <p:ext uri="{BB962C8B-B14F-4D97-AF65-F5344CB8AC3E}">
        <p14:creationId xmlns:p14="http://schemas.microsoft.com/office/powerpoint/2010/main" val="39430165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555F0-C42E-B2A8-1DA5-45306192D17F}"/>
              </a:ext>
            </a:extLst>
          </p:cNvPr>
          <p:cNvSpPr>
            <a:spLocks noGrp="1"/>
          </p:cNvSpPr>
          <p:nvPr>
            <p:ph type="title"/>
          </p:nvPr>
        </p:nvSpPr>
        <p:spPr>
          <a:xfrm>
            <a:off x="664633" y="0"/>
            <a:ext cx="10862733" cy="1143000"/>
          </a:xfrm>
        </p:spPr>
        <p:txBody>
          <a:bodyPr/>
          <a:lstStyle/>
          <a:p>
            <a:r>
              <a:rPr lang="en-US" b="1" dirty="0">
                <a:effectLst>
                  <a:outerShdw blurRad="38100" dist="38100" dir="2700000" algn="tl">
                    <a:srgbClr val="000000">
                      <a:alpha val="43137"/>
                    </a:srgbClr>
                  </a:outerShdw>
                </a:effectLst>
              </a:rPr>
              <a:t>KEY TAKE AWAY AND REFLECTION</a:t>
            </a:r>
          </a:p>
        </p:txBody>
      </p:sp>
      <p:sp>
        <p:nvSpPr>
          <p:cNvPr id="3" name="Content Placeholder 2">
            <a:extLst>
              <a:ext uri="{FF2B5EF4-FFF2-40B4-BE49-F238E27FC236}">
                <a16:creationId xmlns:a16="http://schemas.microsoft.com/office/drawing/2014/main" id="{8E36C8B3-3B7A-C2AF-F725-ECC363B61F9E}"/>
              </a:ext>
            </a:extLst>
          </p:cNvPr>
          <p:cNvSpPr>
            <a:spLocks noGrp="1"/>
          </p:cNvSpPr>
          <p:nvPr>
            <p:ph idx="1"/>
          </p:nvPr>
        </p:nvSpPr>
        <p:spPr>
          <a:xfrm>
            <a:off x="640705" y="1143000"/>
            <a:ext cx="10886661" cy="4709160"/>
          </a:xfrm>
        </p:spPr>
        <p:txBody>
          <a:bodyPr/>
          <a:lstStyle/>
          <a:p>
            <a:r>
              <a:rPr lang="en-US" sz="3200" b="1" dirty="0">
                <a:solidFill>
                  <a:schemeClr val="tx2"/>
                </a:solidFill>
              </a:rPr>
              <a:t>If you want to win the “war against Chemical IEDs,” you MUST defeat ChatGPT!</a:t>
            </a:r>
          </a:p>
          <a:p>
            <a:endParaRPr lang="en-US" sz="3200" b="1" dirty="0">
              <a:solidFill>
                <a:schemeClr val="tx2"/>
              </a:solidFill>
            </a:endParaRPr>
          </a:p>
          <a:p>
            <a:r>
              <a:rPr lang="en-US" sz="3200" b="1" dirty="0">
                <a:solidFill>
                  <a:schemeClr val="tx2"/>
                </a:solidFill>
              </a:rPr>
              <a:t>Are Improvised Chemical Weapons effective and efficient?</a:t>
            </a:r>
          </a:p>
          <a:p>
            <a:endParaRPr lang="en-US" sz="3200" b="1" dirty="0">
              <a:solidFill>
                <a:schemeClr val="tx2"/>
              </a:solidFill>
            </a:endParaRPr>
          </a:p>
          <a:p>
            <a:r>
              <a:rPr lang="en-US" sz="3200" b="1" dirty="0">
                <a:solidFill>
                  <a:schemeClr val="tx2"/>
                </a:solidFill>
              </a:rPr>
              <a:t>Are the International Treaties effective?</a:t>
            </a:r>
          </a:p>
          <a:p>
            <a:endParaRPr lang="en-US" sz="3200" b="1" dirty="0">
              <a:solidFill>
                <a:schemeClr val="tx2"/>
              </a:solidFill>
            </a:endParaRPr>
          </a:p>
          <a:p>
            <a:r>
              <a:rPr lang="en-US" sz="3200" b="1" dirty="0">
                <a:solidFill>
                  <a:schemeClr val="tx2"/>
                </a:solidFill>
              </a:rPr>
              <a:t>Cooperation and coordination? What about those?</a:t>
            </a:r>
          </a:p>
          <a:p>
            <a:endParaRPr lang="en-US" dirty="0"/>
          </a:p>
        </p:txBody>
      </p:sp>
    </p:spTree>
    <p:extLst>
      <p:ext uri="{BB962C8B-B14F-4D97-AF65-F5344CB8AC3E}">
        <p14:creationId xmlns:p14="http://schemas.microsoft.com/office/powerpoint/2010/main" val="31337537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A9152-D01D-D702-9A3F-B002F61F3DB9}"/>
              </a:ext>
            </a:extLst>
          </p:cNvPr>
          <p:cNvSpPr>
            <a:spLocks noGrp="1"/>
          </p:cNvSpPr>
          <p:nvPr>
            <p:ph type="title"/>
          </p:nvPr>
        </p:nvSpPr>
        <p:spPr/>
        <p:txBody>
          <a:bodyPr>
            <a:normAutofit/>
          </a:bodyPr>
          <a:lstStyle/>
          <a:p>
            <a:r>
              <a:rPr lang="en-US" b="1" dirty="0">
                <a:effectLst>
                  <a:outerShdw blurRad="38100" dist="38100" dir="2700000" algn="tl">
                    <a:srgbClr val="000000">
                      <a:alpha val="43137"/>
                    </a:srgbClr>
                  </a:outerShdw>
                </a:effectLst>
              </a:rPr>
              <a:t>QUESTIONS?</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5F11E53A-F9EE-AC98-4331-6590D1830131}"/>
              </a:ext>
            </a:extLst>
          </p:cNvPr>
          <p:cNvSpPr>
            <a:spLocks noGrp="1"/>
          </p:cNvSpPr>
          <p:nvPr>
            <p:ph idx="1"/>
          </p:nvPr>
        </p:nvSpPr>
        <p:spPr>
          <a:xfrm>
            <a:off x="609601" y="1600199"/>
            <a:ext cx="6979920" cy="2292531"/>
          </a:xfrm>
        </p:spPr>
        <p:txBody>
          <a:bodyPr/>
          <a:lstStyle/>
          <a:p>
            <a:r>
              <a:rPr lang="en-US" sz="3200" b="1" dirty="0">
                <a:solidFill>
                  <a:schemeClr val="tx2"/>
                </a:solidFill>
              </a:rPr>
              <a:t>Thank you for your attention! </a:t>
            </a:r>
          </a:p>
          <a:p>
            <a:pPr marL="114300" indent="0">
              <a:buNone/>
            </a:pPr>
            <a:endParaRPr lang="en-US" sz="3200" b="1" dirty="0">
              <a:solidFill>
                <a:schemeClr val="tx2"/>
              </a:solidFill>
            </a:endParaRPr>
          </a:p>
          <a:p>
            <a:r>
              <a:rPr lang="en-US" sz="3200" b="1" dirty="0">
                <a:solidFill>
                  <a:schemeClr val="tx2"/>
                </a:solidFill>
              </a:rPr>
              <a:t>I am happy to answer any questions you may have.</a:t>
            </a:r>
          </a:p>
          <a:p>
            <a:endParaRPr lang="en-US" dirty="0"/>
          </a:p>
        </p:txBody>
      </p:sp>
      <p:pic>
        <p:nvPicPr>
          <p:cNvPr id="4" name="Picture 3">
            <a:extLst>
              <a:ext uri="{FF2B5EF4-FFF2-40B4-BE49-F238E27FC236}">
                <a16:creationId xmlns:a16="http://schemas.microsoft.com/office/drawing/2014/main" id="{1FB0965D-CE54-6D9E-DAC6-1D7E7B5FCE5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9"/>
          <a:stretch/>
        </p:blipFill>
        <p:spPr bwMode="auto">
          <a:xfrm>
            <a:off x="7720370" y="1600199"/>
            <a:ext cx="3862029" cy="28959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295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A16D5-EBAA-E4D5-3BD8-2B02654255C5}"/>
              </a:ext>
            </a:extLst>
          </p:cNvPr>
          <p:cNvSpPr>
            <a:spLocks noGrp="1"/>
          </p:cNvSpPr>
          <p:nvPr>
            <p:ph type="title"/>
          </p:nvPr>
        </p:nvSpPr>
        <p:spPr>
          <a:xfrm>
            <a:off x="664633" y="28416"/>
            <a:ext cx="10862733" cy="680524"/>
          </a:xfrm>
        </p:spPr>
        <p:txBody>
          <a:bodyPr>
            <a:normAutofit fontScale="90000"/>
          </a:bodyPr>
          <a:lstStyle/>
          <a:p>
            <a:r>
              <a:rPr lang="en-US" altLang="en-US" sz="4400" b="1" dirty="0">
                <a:effectLst>
                  <a:outerShdw blurRad="38100" dist="38100" dir="2700000" algn="tl">
                    <a:srgbClr val="000000">
                      <a:alpha val="43137"/>
                    </a:srgbClr>
                  </a:outerShdw>
                </a:effectLst>
                <a:latin typeface="+mn-lt"/>
                <a:ea typeface="+mn-ea"/>
                <a:cs typeface="+mn-cs"/>
              </a:rPr>
              <a:t>DISCLAIMER</a:t>
            </a:r>
            <a:endParaRPr lang="en-US" sz="4400" b="1" dirty="0">
              <a:effectLst>
                <a:outerShdw blurRad="38100" dist="38100" dir="2700000" algn="tl">
                  <a:srgbClr val="000000">
                    <a:alpha val="43137"/>
                  </a:srgbClr>
                </a:outerShdw>
              </a:effectLst>
              <a:latin typeface="+mn-lt"/>
              <a:ea typeface="+mn-ea"/>
              <a:cs typeface="+mn-cs"/>
            </a:endParaRPr>
          </a:p>
        </p:txBody>
      </p:sp>
      <p:sp>
        <p:nvSpPr>
          <p:cNvPr id="4" name="Rectangle 1">
            <a:extLst>
              <a:ext uri="{FF2B5EF4-FFF2-40B4-BE49-F238E27FC236}">
                <a16:creationId xmlns:a16="http://schemas.microsoft.com/office/drawing/2014/main" id="{CDC83EAB-D44E-B322-2DA3-9AC153E22A95}"/>
              </a:ext>
            </a:extLst>
          </p:cNvPr>
          <p:cNvSpPr>
            <a:spLocks noGrp="1" noChangeArrowheads="1"/>
          </p:cNvSpPr>
          <p:nvPr>
            <p:ph idx="1"/>
          </p:nvPr>
        </p:nvSpPr>
        <p:spPr bwMode="auto">
          <a:xfrm>
            <a:off x="703384" y="789324"/>
            <a:ext cx="11073283" cy="5293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en-US" altLang="en-US" sz="2000" spc="-100" dirty="0">
                <a:solidFill>
                  <a:schemeClr val="tx2"/>
                </a:solidFill>
                <a:latin typeface="+mj-lt"/>
                <a:ea typeface="+mj-ea"/>
                <a:cs typeface="+mj-cs"/>
              </a:rPr>
              <a:t>This presentation on improvised chemical munitions in Syria is provided for informational and educational purposes to support an enhanced understanding of CBRN threats within the professional community. The content draws from open-source, unclassified information to highlight operational challenges, response considerations, and safety measures related to improvised chemical threats.</a:t>
            </a:r>
          </a:p>
          <a:p>
            <a:pPr marL="0" marR="0" lvl="0" indent="0" algn="just" defTabSz="914400" rtl="0" eaLnBrk="0" fontAlgn="base" latinLnBrk="0" hangingPunct="0">
              <a:lnSpc>
                <a:spcPct val="100000"/>
              </a:lnSpc>
              <a:spcBef>
                <a:spcPct val="0"/>
              </a:spcBef>
              <a:spcAft>
                <a:spcPct val="0"/>
              </a:spcAft>
              <a:buClrTx/>
              <a:buSzTx/>
              <a:buFontTx/>
              <a:buNone/>
              <a:tabLst/>
            </a:pPr>
            <a:endParaRPr lang="en-US" altLang="en-US" sz="2000" spc="-100" dirty="0">
              <a:solidFill>
                <a:schemeClr val="tx2"/>
              </a:solidFill>
              <a:latin typeface="+mj-lt"/>
              <a:ea typeface="+mj-ea"/>
              <a:cs typeface="+mj-cs"/>
            </a:endParaRPr>
          </a:p>
          <a:p>
            <a:pPr marL="0" marR="0" lvl="0" indent="0" algn="just" defTabSz="914400" rtl="0" eaLnBrk="0" fontAlgn="base" latinLnBrk="0" hangingPunct="0">
              <a:lnSpc>
                <a:spcPct val="100000"/>
              </a:lnSpc>
              <a:spcBef>
                <a:spcPct val="0"/>
              </a:spcBef>
              <a:spcAft>
                <a:spcPct val="0"/>
              </a:spcAft>
              <a:buClrTx/>
              <a:buSzTx/>
              <a:buFontTx/>
              <a:buNone/>
              <a:tabLst/>
            </a:pPr>
            <a:r>
              <a:rPr lang="en-US" altLang="en-US" sz="2000" spc="-100" dirty="0">
                <a:solidFill>
                  <a:schemeClr val="tx2"/>
                </a:solidFill>
                <a:latin typeface="+mj-lt"/>
                <a:ea typeface="+mj-ea"/>
                <a:cs typeface="+mj-cs"/>
              </a:rPr>
              <a:t>The views, interpretations, and analyses presented herein reflect the author’s personal research and professional expertise and do not necessarily represent the official positions or policies of the Organization for the Prohibition of Chemical Weapons (OPCW), the North Atlantic Treaty Organization (NATO), or any other affiliated agency to which author worked for. This presentation does not promote, endorse, or encourage the manufacture or use of chemical weapons.</a:t>
            </a:r>
          </a:p>
          <a:p>
            <a:pPr marL="0" marR="0" lvl="0" indent="0" algn="just" defTabSz="914400" rtl="0" eaLnBrk="0" fontAlgn="base" latinLnBrk="0" hangingPunct="0">
              <a:lnSpc>
                <a:spcPct val="100000"/>
              </a:lnSpc>
              <a:spcBef>
                <a:spcPct val="0"/>
              </a:spcBef>
              <a:spcAft>
                <a:spcPct val="0"/>
              </a:spcAft>
              <a:buClrTx/>
              <a:buSzTx/>
              <a:buFontTx/>
              <a:buNone/>
              <a:tabLst/>
            </a:pPr>
            <a:endParaRPr lang="en-US" altLang="en-US" sz="2000" spc="-100" dirty="0">
              <a:solidFill>
                <a:schemeClr val="tx2"/>
              </a:solidFill>
              <a:latin typeface="+mj-lt"/>
              <a:ea typeface="+mj-ea"/>
              <a:cs typeface="+mj-cs"/>
            </a:endParaRPr>
          </a:p>
          <a:p>
            <a:pPr marL="0" marR="0" lvl="0" indent="0" algn="just" defTabSz="914400" rtl="0" eaLnBrk="0" fontAlgn="base" latinLnBrk="0" hangingPunct="0">
              <a:lnSpc>
                <a:spcPct val="100000"/>
              </a:lnSpc>
              <a:spcBef>
                <a:spcPct val="0"/>
              </a:spcBef>
              <a:spcAft>
                <a:spcPct val="0"/>
              </a:spcAft>
              <a:buClrTx/>
              <a:buSzTx/>
              <a:buFontTx/>
              <a:buNone/>
              <a:tabLst/>
            </a:pPr>
            <a:r>
              <a:rPr lang="en-US" altLang="en-US" sz="2000" spc="-100" dirty="0">
                <a:solidFill>
                  <a:schemeClr val="tx2"/>
                </a:solidFill>
                <a:latin typeface="+mj-lt"/>
                <a:ea typeface="+mj-ea"/>
                <a:cs typeface="+mj-cs"/>
              </a:rPr>
              <a:t>All material has been prepared with strict adherence to international legal frameworks, including the Chemical Weapons Convention (CWC), and is intended solely for fostering discussions on protection, preparedness, and response strategies in alignment with international law and ethical standards.</a:t>
            </a:r>
          </a:p>
          <a:p>
            <a:pPr marL="0" marR="0" lvl="0" indent="0" algn="just" defTabSz="914400" rtl="0" eaLnBrk="0" fontAlgn="base" latinLnBrk="0" hangingPunct="0">
              <a:lnSpc>
                <a:spcPct val="100000"/>
              </a:lnSpc>
              <a:spcBef>
                <a:spcPct val="0"/>
              </a:spcBef>
              <a:spcAft>
                <a:spcPct val="0"/>
              </a:spcAft>
              <a:buClrTx/>
              <a:buSzTx/>
              <a:buFontTx/>
              <a:buNone/>
              <a:tabLst/>
            </a:pPr>
            <a:endParaRPr lang="en-US" altLang="en-US" sz="2000" spc="-100" dirty="0">
              <a:solidFill>
                <a:schemeClr val="tx2"/>
              </a:solidFill>
              <a:latin typeface="+mj-lt"/>
              <a:ea typeface="+mj-ea"/>
              <a:cs typeface="+mj-cs"/>
            </a:endParaRPr>
          </a:p>
          <a:p>
            <a:pPr marL="0" marR="0" lvl="0" indent="0" algn="just" defTabSz="914400" rtl="0" eaLnBrk="0" fontAlgn="base" latinLnBrk="0" hangingPunct="0">
              <a:lnSpc>
                <a:spcPct val="100000"/>
              </a:lnSpc>
              <a:spcBef>
                <a:spcPct val="0"/>
              </a:spcBef>
              <a:spcAft>
                <a:spcPct val="0"/>
              </a:spcAft>
              <a:buClrTx/>
              <a:buSzTx/>
              <a:buFontTx/>
              <a:buNone/>
              <a:tabLst/>
            </a:pPr>
            <a:r>
              <a:rPr lang="en-US" altLang="en-US" sz="2000" spc="-100" dirty="0">
                <a:solidFill>
                  <a:schemeClr val="tx2"/>
                </a:solidFill>
                <a:latin typeface="+mj-lt"/>
                <a:ea typeface="+mj-ea"/>
                <a:cs typeface="+mj-cs"/>
              </a:rPr>
              <a:t>Audience discretion is advised due to the sensitive nature of this topic.</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57296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847850" y="-4763"/>
            <a:ext cx="8712200" cy="1447801"/>
          </a:xfrm>
        </p:spPr>
        <p:txBody>
          <a:bodyPr>
            <a:normAutofit/>
          </a:bodyPr>
          <a:lstStyle/>
          <a:p>
            <a:pPr eaLnBrk="1" hangingPunct="1">
              <a:defRPr/>
            </a:pPr>
            <a:r>
              <a:rPr lang="en-US" altLang="en-US" sz="4400" b="1" dirty="0">
                <a:effectLst>
                  <a:outerShdw blurRad="38100" dist="38100" dir="2700000" algn="tl">
                    <a:srgbClr val="000000">
                      <a:alpha val="43137"/>
                    </a:srgbClr>
                  </a:outerShdw>
                </a:effectLst>
                <a:latin typeface="+mn-lt"/>
                <a:ea typeface="+mn-ea"/>
                <a:cs typeface="+mn-cs"/>
              </a:rPr>
              <a:t>CONTENT </a:t>
            </a:r>
          </a:p>
        </p:txBody>
      </p:sp>
      <p:sp>
        <p:nvSpPr>
          <p:cNvPr id="15363" name="Rectangle 3"/>
          <p:cNvSpPr>
            <a:spLocks noGrp="1" noChangeArrowheads="1"/>
          </p:cNvSpPr>
          <p:nvPr>
            <p:ph type="body" idx="1"/>
          </p:nvPr>
        </p:nvSpPr>
        <p:spPr>
          <a:xfrm>
            <a:off x="243067" y="2124941"/>
            <a:ext cx="11505236" cy="3596590"/>
          </a:xfrm>
        </p:spPr>
        <p:txBody>
          <a:bodyPr/>
          <a:lstStyle/>
          <a:p>
            <a:pPr algn="just" eaLnBrk="1" hangingPunct="1"/>
            <a:r>
              <a:rPr lang="en-US" altLang="en-US" sz="3200" b="1" dirty="0">
                <a:solidFill>
                  <a:schemeClr val="tx2"/>
                </a:solidFill>
              </a:rPr>
              <a:t>Methods of dissemination of Chemical Warfare Agents (CWA)</a:t>
            </a:r>
            <a:endParaRPr lang="en-GB" sz="3200" b="1" dirty="0">
              <a:solidFill>
                <a:schemeClr val="tx2"/>
              </a:solidFill>
            </a:endParaRPr>
          </a:p>
          <a:p>
            <a:pPr algn="just" eaLnBrk="1" hangingPunct="1"/>
            <a:r>
              <a:rPr lang="en-GB" altLang="en-US" sz="3200" b="1" dirty="0">
                <a:solidFill>
                  <a:schemeClr val="tx2"/>
                </a:solidFill>
              </a:rPr>
              <a:t>Delivery systems for CWA</a:t>
            </a:r>
          </a:p>
          <a:p>
            <a:pPr algn="just" eaLnBrk="1" hangingPunct="1"/>
            <a:r>
              <a:rPr lang="en-US" altLang="en-US" sz="3200" b="1" dirty="0">
                <a:solidFill>
                  <a:schemeClr val="tx2"/>
                </a:solidFill>
              </a:rPr>
              <a:t>Improvised Explosive Devices (IED) versus Improvised Dispersion Devices (IDD)</a:t>
            </a:r>
          </a:p>
          <a:p>
            <a:pPr algn="just" eaLnBrk="1" hangingPunct="1"/>
            <a:r>
              <a:rPr lang="en-US" altLang="en-US" sz="3200" b="1" dirty="0">
                <a:solidFill>
                  <a:schemeClr val="tx2"/>
                </a:solidFill>
              </a:rPr>
              <a:t>Improvised delivery systems used in the Syria Civil War</a:t>
            </a:r>
          </a:p>
          <a:p>
            <a:pPr algn="just" eaLnBrk="1" hangingPunct="1"/>
            <a:r>
              <a:rPr lang="en-US" altLang="en-US" sz="3200" b="1" dirty="0">
                <a:solidFill>
                  <a:schemeClr val="tx2"/>
                </a:solidFill>
              </a:rPr>
              <a:t>Key Take Away and Reflection</a:t>
            </a:r>
          </a:p>
        </p:txBody>
      </p:sp>
    </p:spTree>
    <p:extLst>
      <p:ext uri="{BB962C8B-B14F-4D97-AF65-F5344CB8AC3E}">
        <p14:creationId xmlns:p14="http://schemas.microsoft.com/office/powerpoint/2010/main" val="18757449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301095" y="108359"/>
            <a:ext cx="8370806" cy="975724"/>
          </a:xfrm>
        </p:spPr>
        <p:txBody>
          <a:bodyPr/>
          <a:lstStyle/>
          <a:p>
            <a:pPr eaLnBrk="1" hangingPunct="1">
              <a:defRPr/>
            </a:pPr>
            <a:r>
              <a:rPr lang="en-GB" sz="3600" b="1" dirty="0"/>
              <a:t>METHODS OF DISSEMINATION</a:t>
            </a:r>
            <a:endParaRPr lang="en-US" altLang="en-US" sz="3600" b="1" dirty="0">
              <a:latin typeface="+mn-lt"/>
              <a:ea typeface="+mn-ea"/>
              <a:cs typeface="+mn-cs"/>
            </a:endParaRPr>
          </a:p>
        </p:txBody>
      </p:sp>
      <p:sp>
        <p:nvSpPr>
          <p:cNvPr id="15363" name="Rectangle 3"/>
          <p:cNvSpPr>
            <a:spLocks noGrp="1" noChangeArrowheads="1"/>
          </p:cNvSpPr>
          <p:nvPr>
            <p:ph type="body" idx="1"/>
          </p:nvPr>
        </p:nvSpPr>
        <p:spPr>
          <a:xfrm>
            <a:off x="707010" y="1291474"/>
            <a:ext cx="10267819" cy="4118336"/>
          </a:xfrm>
        </p:spPr>
        <p:txBody>
          <a:bodyPr/>
          <a:lstStyle/>
          <a:p>
            <a:pPr eaLnBrk="1" hangingPunct="1"/>
            <a:r>
              <a:rPr lang="en-GB" sz="2800" spc="-100" dirty="0">
                <a:solidFill>
                  <a:srgbClr val="FF0000"/>
                </a:solidFill>
                <a:latin typeface="+mj-lt"/>
                <a:ea typeface="+mj-ea"/>
                <a:cs typeface="+mj-cs"/>
              </a:rPr>
              <a:t>Bursting-type Munitions: </a:t>
            </a:r>
            <a:r>
              <a:rPr lang="en-US" sz="2800" spc="-100" dirty="0">
                <a:solidFill>
                  <a:schemeClr val="tx2"/>
                </a:solidFill>
                <a:latin typeface="+mj-lt"/>
                <a:ea typeface="+mj-ea"/>
                <a:cs typeface="+mj-cs"/>
              </a:rPr>
              <a:t>These munitions include bombs, warheads, bomblets, rockets, and artillery and mortar shells.</a:t>
            </a:r>
            <a:endParaRPr lang="en-GB" sz="2800" spc="-100" dirty="0">
              <a:solidFill>
                <a:schemeClr val="tx2"/>
              </a:solidFill>
              <a:latin typeface="+mj-lt"/>
              <a:ea typeface="+mj-ea"/>
              <a:cs typeface="+mj-cs"/>
            </a:endParaRPr>
          </a:p>
          <a:p>
            <a:pPr eaLnBrk="1" hangingPunct="1"/>
            <a:endParaRPr lang="en-US" altLang="en-US" sz="2800" spc="-100" dirty="0">
              <a:solidFill>
                <a:schemeClr val="tx2"/>
              </a:solidFill>
              <a:latin typeface="+mj-lt"/>
              <a:ea typeface="+mj-ea"/>
              <a:cs typeface="+mj-cs"/>
            </a:endParaRPr>
          </a:p>
          <a:p>
            <a:pPr eaLnBrk="1" hangingPunct="1"/>
            <a:r>
              <a:rPr lang="en-GB" sz="2800" spc="-100" dirty="0">
                <a:solidFill>
                  <a:srgbClr val="FF0000"/>
                </a:solidFill>
                <a:latin typeface="+mj-lt"/>
                <a:ea typeface="+mj-ea"/>
                <a:cs typeface="+mj-cs"/>
              </a:rPr>
              <a:t>Spray-Type Munitions: </a:t>
            </a:r>
            <a:r>
              <a:rPr lang="en-US" sz="2800" spc="-100" dirty="0">
                <a:solidFill>
                  <a:schemeClr val="tx2"/>
                </a:solidFill>
                <a:latin typeface="+mj-lt"/>
                <a:ea typeface="+mj-ea"/>
                <a:cs typeface="+mj-cs"/>
              </a:rPr>
              <a:t>GB, HD, and VX chemical agents may be disseminated by spray devices mounted on aircraft. A toxic chemical agent spray mission is most effective when released simultaneously by the required number of aircraft flying at the desired release height.</a:t>
            </a:r>
            <a:endParaRPr lang="en-US" altLang="en-US" sz="2800" spc="-100" dirty="0">
              <a:solidFill>
                <a:schemeClr val="tx2"/>
              </a:solidFill>
              <a:latin typeface="+mj-lt"/>
              <a:ea typeface="+mj-ea"/>
              <a:cs typeface="+mj-cs"/>
            </a:endParaRPr>
          </a:p>
        </p:txBody>
      </p:sp>
    </p:spTree>
    <p:extLst>
      <p:ext uri="{BB962C8B-B14F-4D97-AF65-F5344CB8AC3E}">
        <p14:creationId xmlns:p14="http://schemas.microsoft.com/office/powerpoint/2010/main" val="861970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defRPr/>
            </a:pPr>
            <a:r>
              <a:rPr lang="nl-BE" b="1" dirty="0"/>
              <a:t>DISPERSION</a:t>
            </a:r>
            <a:endParaRPr lang="en-GB" b="1" dirty="0"/>
          </a:p>
        </p:txBody>
      </p:sp>
      <p:pic>
        <p:nvPicPr>
          <p:cNvPr id="24579"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11656" t="20416" r="8759" b="31523"/>
          <a:stretch>
            <a:fillRect/>
          </a:stretch>
        </p:blipFill>
        <p:spPr>
          <a:xfrm>
            <a:off x="2453644" y="1373981"/>
            <a:ext cx="8507412" cy="411003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3383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291261" y="13569"/>
            <a:ext cx="9366905" cy="975724"/>
          </a:xfrm>
        </p:spPr>
        <p:txBody>
          <a:bodyPr>
            <a:normAutofit fontScale="90000"/>
          </a:bodyPr>
          <a:lstStyle/>
          <a:p>
            <a:pPr eaLnBrk="1" hangingPunct="1">
              <a:defRPr/>
            </a:pPr>
            <a:br>
              <a:rPr lang="en-US" altLang="en-US" sz="3600" b="1" dirty="0">
                <a:effectLst>
                  <a:outerShdw blurRad="38100" dist="38100" dir="2700000" algn="tl">
                    <a:srgbClr val="000000">
                      <a:alpha val="43137"/>
                    </a:srgbClr>
                  </a:outerShdw>
                </a:effectLst>
                <a:latin typeface="+mn-lt"/>
                <a:ea typeface="+mn-ea"/>
                <a:cs typeface="+mn-cs"/>
              </a:rPr>
            </a:br>
            <a:r>
              <a:rPr lang="en-US" altLang="en-US" sz="3600" b="1" dirty="0">
                <a:effectLst>
                  <a:outerShdw blurRad="38100" dist="38100" dir="2700000" algn="tl">
                    <a:srgbClr val="000000">
                      <a:alpha val="43137"/>
                    </a:srgbClr>
                  </a:outerShdw>
                </a:effectLst>
                <a:latin typeface="+mn-lt"/>
                <a:ea typeface="+mn-ea"/>
                <a:cs typeface="+mn-cs"/>
              </a:rPr>
              <a:t>DELIVERY SYSTEMS FOR CHEMICAL WARFARE AGENTS</a:t>
            </a:r>
            <a:br>
              <a:rPr lang="en-US" altLang="en-US" sz="3600" b="1" dirty="0">
                <a:effectLst>
                  <a:outerShdw blurRad="38100" dist="38100" dir="2700000" algn="tl">
                    <a:srgbClr val="000000">
                      <a:alpha val="43137"/>
                    </a:srgbClr>
                  </a:outerShdw>
                </a:effectLst>
                <a:latin typeface="+mn-lt"/>
                <a:ea typeface="+mn-ea"/>
                <a:cs typeface="+mn-cs"/>
              </a:rPr>
            </a:br>
            <a:endParaRPr lang="en-US" altLang="en-US" sz="3600" b="1" dirty="0">
              <a:effectLst>
                <a:outerShdw blurRad="38100" dist="38100" dir="2700000" algn="tl">
                  <a:srgbClr val="000000">
                    <a:alpha val="43137"/>
                  </a:srgbClr>
                </a:outerShdw>
              </a:effectLst>
              <a:latin typeface="+mn-lt"/>
              <a:ea typeface="+mn-ea"/>
              <a:cs typeface="+mn-cs"/>
            </a:endParaRPr>
          </a:p>
        </p:txBody>
      </p:sp>
      <p:pic>
        <p:nvPicPr>
          <p:cNvPr id="3" name="Picture 2"/>
          <p:cNvPicPr>
            <a:picLocks noChangeAspect="1"/>
          </p:cNvPicPr>
          <p:nvPr/>
        </p:nvPicPr>
        <p:blipFill>
          <a:blip r:embed="rId3"/>
          <a:stretch>
            <a:fillRect/>
          </a:stretch>
        </p:blipFill>
        <p:spPr>
          <a:xfrm>
            <a:off x="0" y="953374"/>
            <a:ext cx="1680649" cy="3834936"/>
          </a:xfrm>
          <a:prstGeom prst="rect">
            <a:avLst/>
          </a:prstGeom>
        </p:spPr>
      </p:pic>
      <p:pic>
        <p:nvPicPr>
          <p:cNvPr id="4" name="Picture 3"/>
          <p:cNvPicPr>
            <a:picLocks noChangeAspect="1"/>
          </p:cNvPicPr>
          <p:nvPr/>
        </p:nvPicPr>
        <p:blipFill>
          <a:blip r:embed="rId4"/>
          <a:stretch>
            <a:fillRect/>
          </a:stretch>
        </p:blipFill>
        <p:spPr>
          <a:xfrm>
            <a:off x="1173600" y="2000935"/>
            <a:ext cx="1014097" cy="2856130"/>
          </a:xfrm>
          <a:prstGeom prst="rect">
            <a:avLst/>
          </a:prstGeom>
        </p:spPr>
      </p:pic>
      <p:sp>
        <p:nvSpPr>
          <p:cNvPr id="8" name="TextBox 7">
            <a:extLst>
              <a:ext uri="{FF2B5EF4-FFF2-40B4-BE49-F238E27FC236}">
                <a16:creationId xmlns:a16="http://schemas.microsoft.com/office/drawing/2014/main" id="{79DD32D1-6E72-F04E-DF76-7A7008C780B0}"/>
              </a:ext>
            </a:extLst>
          </p:cNvPr>
          <p:cNvSpPr txBox="1"/>
          <p:nvPr/>
        </p:nvSpPr>
        <p:spPr>
          <a:xfrm>
            <a:off x="644701" y="953374"/>
            <a:ext cx="1542996" cy="276999"/>
          </a:xfrm>
          <a:prstGeom prst="rect">
            <a:avLst/>
          </a:prstGeom>
          <a:noFill/>
        </p:spPr>
        <p:txBody>
          <a:bodyPr wrap="square" rtlCol="0">
            <a:spAutoFit/>
          </a:bodyPr>
          <a:lstStyle/>
          <a:p>
            <a:pPr algn="ctr"/>
            <a:r>
              <a:rPr lang="en-US" sz="1200" b="1" dirty="0"/>
              <a:t>Cannon delivered</a:t>
            </a:r>
          </a:p>
        </p:txBody>
      </p:sp>
      <p:sp>
        <p:nvSpPr>
          <p:cNvPr id="9" name="TextBox 8">
            <a:extLst>
              <a:ext uri="{FF2B5EF4-FFF2-40B4-BE49-F238E27FC236}">
                <a16:creationId xmlns:a16="http://schemas.microsoft.com/office/drawing/2014/main" id="{03ED1C09-0804-B6BC-0F6B-2C4AFE154EA6}"/>
              </a:ext>
            </a:extLst>
          </p:cNvPr>
          <p:cNvSpPr txBox="1"/>
          <p:nvPr/>
        </p:nvSpPr>
        <p:spPr>
          <a:xfrm>
            <a:off x="205781" y="4778407"/>
            <a:ext cx="937626" cy="246221"/>
          </a:xfrm>
          <a:prstGeom prst="rect">
            <a:avLst/>
          </a:prstGeom>
          <a:noFill/>
        </p:spPr>
        <p:txBody>
          <a:bodyPr wrap="square" rtlCol="0">
            <a:spAutoFit/>
          </a:bodyPr>
          <a:lstStyle/>
          <a:p>
            <a:pPr algn="ctr"/>
            <a:r>
              <a:rPr lang="en-US" sz="1000" b="1" dirty="0">
                <a:solidFill>
                  <a:srgbClr val="FF0000"/>
                </a:solidFill>
              </a:rPr>
              <a:t>Projectiles</a:t>
            </a:r>
          </a:p>
        </p:txBody>
      </p:sp>
      <p:sp>
        <p:nvSpPr>
          <p:cNvPr id="10" name="TextBox 9">
            <a:extLst>
              <a:ext uri="{FF2B5EF4-FFF2-40B4-BE49-F238E27FC236}">
                <a16:creationId xmlns:a16="http://schemas.microsoft.com/office/drawing/2014/main" id="{E1B0EDB1-112A-025E-120B-DC31742BF1FA}"/>
              </a:ext>
            </a:extLst>
          </p:cNvPr>
          <p:cNvSpPr txBox="1"/>
          <p:nvPr/>
        </p:nvSpPr>
        <p:spPr>
          <a:xfrm>
            <a:off x="1211425" y="4788310"/>
            <a:ext cx="937626" cy="246221"/>
          </a:xfrm>
          <a:prstGeom prst="rect">
            <a:avLst/>
          </a:prstGeom>
          <a:noFill/>
        </p:spPr>
        <p:txBody>
          <a:bodyPr wrap="square" rtlCol="0">
            <a:spAutoFit/>
          </a:bodyPr>
          <a:lstStyle/>
          <a:p>
            <a:pPr algn="ctr"/>
            <a:r>
              <a:rPr lang="en-US" sz="1000" b="1" dirty="0">
                <a:solidFill>
                  <a:schemeClr val="accent2"/>
                </a:solidFill>
              </a:rPr>
              <a:t>Mortars</a:t>
            </a:r>
          </a:p>
        </p:txBody>
      </p:sp>
      <p:pic>
        <p:nvPicPr>
          <p:cNvPr id="11" name="Picture 10">
            <a:extLst>
              <a:ext uri="{FF2B5EF4-FFF2-40B4-BE49-F238E27FC236}">
                <a16:creationId xmlns:a16="http://schemas.microsoft.com/office/drawing/2014/main" id="{E1BE187A-F2C5-8907-664D-F30BEAD3911C}"/>
              </a:ext>
            </a:extLst>
          </p:cNvPr>
          <p:cNvPicPr>
            <a:picLocks noChangeAspect="1"/>
          </p:cNvPicPr>
          <p:nvPr/>
        </p:nvPicPr>
        <p:blipFill>
          <a:blip r:embed="rId5"/>
          <a:stretch>
            <a:fillRect/>
          </a:stretch>
        </p:blipFill>
        <p:spPr>
          <a:xfrm>
            <a:off x="2323733" y="1743423"/>
            <a:ext cx="1455418" cy="3044887"/>
          </a:xfrm>
          <a:prstGeom prst="rect">
            <a:avLst/>
          </a:prstGeom>
        </p:spPr>
      </p:pic>
      <p:sp>
        <p:nvSpPr>
          <p:cNvPr id="12" name="TextBox 11">
            <a:extLst>
              <a:ext uri="{FF2B5EF4-FFF2-40B4-BE49-F238E27FC236}">
                <a16:creationId xmlns:a16="http://schemas.microsoft.com/office/drawing/2014/main" id="{875D1259-1B42-DD4A-CAA9-CDB7346E27B5}"/>
              </a:ext>
            </a:extLst>
          </p:cNvPr>
          <p:cNvSpPr txBox="1"/>
          <p:nvPr/>
        </p:nvSpPr>
        <p:spPr>
          <a:xfrm>
            <a:off x="2111226" y="950928"/>
            <a:ext cx="1542996" cy="276999"/>
          </a:xfrm>
          <a:prstGeom prst="rect">
            <a:avLst/>
          </a:prstGeom>
          <a:noFill/>
        </p:spPr>
        <p:txBody>
          <a:bodyPr wrap="square" rtlCol="0">
            <a:spAutoFit/>
          </a:bodyPr>
          <a:lstStyle/>
          <a:p>
            <a:pPr algn="ctr"/>
            <a:r>
              <a:rPr lang="en-US" sz="1200" b="1" dirty="0"/>
              <a:t>Rocket delivered</a:t>
            </a:r>
          </a:p>
        </p:txBody>
      </p:sp>
      <p:pic>
        <p:nvPicPr>
          <p:cNvPr id="13" name="Picture 12">
            <a:extLst>
              <a:ext uri="{FF2B5EF4-FFF2-40B4-BE49-F238E27FC236}">
                <a16:creationId xmlns:a16="http://schemas.microsoft.com/office/drawing/2014/main" id="{1D22610F-B65D-F4EF-118C-0CFC9F96D4D3}"/>
              </a:ext>
            </a:extLst>
          </p:cNvPr>
          <p:cNvPicPr>
            <a:picLocks noChangeAspect="1"/>
          </p:cNvPicPr>
          <p:nvPr/>
        </p:nvPicPr>
        <p:blipFill>
          <a:blip r:embed="rId6"/>
          <a:stretch>
            <a:fillRect/>
          </a:stretch>
        </p:blipFill>
        <p:spPr>
          <a:xfrm>
            <a:off x="4048610" y="1310152"/>
            <a:ext cx="1439816" cy="3368626"/>
          </a:xfrm>
          <a:prstGeom prst="rect">
            <a:avLst/>
          </a:prstGeom>
        </p:spPr>
      </p:pic>
      <p:sp>
        <p:nvSpPr>
          <p:cNvPr id="14" name="TextBox 13">
            <a:extLst>
              <a:ext uri="{FF2B5EF4-FFF2-40B4-BE49-F238E27FC236}">
                <a16:creationId xmlns:a16="http://schemas.microsoft.com/office/drawing/2014/main" id="{682CB7C3-5CF9-9C44-063D-0046C290239B}"/>
              </a:ext>
            </a:extLst>
          </p:cNvPr>
          <p:cNvSpPr txBox="1"/>
          <p:nvPr/>
        </p:nvSpPr>
        <p:spPr>
          <a:xfrm>
            <a:off x="3790229" y="950927"/>
            <a:ext cx="1908520" cy="276999"/>
          </a:xfrm>
          <a:prstGeom prst="rect">
            <a:avLst/>
          </a:prstGeom>
          <a:noFill/>
        </p:spPr>
        <p:txBody>
          <a:bodyPr wrap="square" rtlCol="0">
            <a:spAutoFit/>
          </a:bodyPr>
          <a:lstStyle/>
          <a:p>
            <a:pPr algn="ctr"/>
            <a:r>
              <a:rPr lang="en-US" sz="1200" b="1" dirty="0"/>
              <a:t>Guided missiles delivered</a:t>
            </a:r>
          </a:p>
        </p:txBody>
      </p:sp>
      <p:pic>
        <p:nvPicPr>
          <p:cNvPr id="15" name="Picture 14">
            <a:extLst>
              <a:ext uri="{FF2B5EF4-FFF2-40B4-BE49-F238E27FC236}">
                <a16:creationId xmlns:a16="http://schemas.microsoft.com/office/drawing/2014/main" id="{4C4F5115-9532-A5F6-E622-80EC9E783569}"/>
              </a:ext>
            </a:extLst>
          </p:cNvPr>
          <p:cNvPicPr>
            <a:picLocks noChangeAspect="1"/>
          </p:cNvPicPr>
          <p:nvPr/>
        </p:nvPicPr>
        <p:blipFill>
          <a:blip r:embed="rId7"/>
          <a:stretch>
            <a:fillRect/>
          </a:stretch>
        </p:blipFill>
        <p:spPr>
          <a:xfrm>
            <a:off x="5698749" y="1310152"/>
            <a:ext cx="1191693" cy="3368626"/>
          </a:xfrm>
          <a:prstGeom prst="rect">
            <a:avLst/>
          </a:prstGeom>
        </p:spPr>
      </p:pic>
      <p:sp>
        <p:nvSpPr>
          <p:cNvPr id="16" name="TextBox 15">
            <a:extLst>
              <a:ext uri="{FF2B5EF4-FFF2-40B4-BE49-F238E27FC236}">
                <a16:creationId xmlns:a16="http://schemas.microsoft.com/office/drawing/2014/main" id="{333EAABA-349C-66D6-F117-DBD36F5003C0}"/>
              </a:ext>
            </a:extLst>
          </p:cNvPr>
          <p:cNvSpPr txBox="1"/>
          <p:nvPr/>
        </p:nvSpPr>
        <p:spPr>
          <a:xfrm>
            <a:off x="6128182" y="948125"/>
            <a:ext cx="1673765" cy="276999"/>
          </a:xfrm>
          <a:prstGeom prst="rect">
            <a:avLst/>
          </a:prstGeom>
          <a:noFill/>
        </p:spPr>
        <p:txBody>
          <a:bodyPr wrap="square" rtlCol="0">
            <a:spAutoFit/>
          </a:bodyPr>
          <a:lstStyle/>
          <a:p>
            <a:pPr algn="ctr"/>
            <a:r>
              <a:rPr lang="en-US" sz="1200" b="1" dirty="0"/>
              <a:t>Aircraft delivered</a:t>
            </a:r>
          </a:p>
        </p:txBody>
      </p:sp>
      <p:pic>
        <p:nvPicPr>
          <p:cNvPr id="17" name="Picture 16">
            <a:extLst>
              <a:ext uri="{FF2B5EF4-FFF2-40B4-BE49-F238E27FC236}">
                <a16:creationId xmlns:a16="http://schemas.microsoft.com/office/drawing/2014/main" id="{BE753B85-530E-786A-A0EC-A20F9DD07C86}"/>
              </a:ext>
            </a:extLst>
          </p:cNvPr>
          <p:cNvPicPr>
            <a:picLocks noChangeAspect="1"/>
          </p:cNvPicPr>
          <p:nvPr/>
        </p:nvPicPr>
        <p:blipFill>
          <a:blip r:embed="rId8"/>
          <a:stretch>
            <a:fillRect/>
          </a:stretch>
        </p:blipFill>
        <p:spPr>
          <a:xfrm rot="5400000">
            <a:off x="6740328" y="1600877"/>
            <a:ext cx="1509868" cy="937626"/>
          </a:xfrm>
          <a:prstGeom prst="rect">
            <a:avLst/>
          </a:prstGeom>
        </p:spPr>
      </p:pic>
      <p:sp>
        <p:nvSpPr>
          <p:cNvPr id="18" name="TextBox 17">
            <a:extLst>
              <a:ext uri="{FF2B5EF4-FFF2-40B4-BE49-F238E27FC236}">
                <a16:creationId xmlns:a16="http://schemas.microsoft.com/office/drawing/2014/main" id="{A8682A1D-41D7-8304-8AA3-B7EC754797A3}"/>
              </a:ext>
            </a:extLst>
          </p:cNvPr>
          <p:cNvSpPr txBox="1"/>
          <p:nvPr/>
        </p:nvSpPr>
        <p:spPr>
          <a:xfrm>
            <a:off x="5850225" y="4718188"/>
            <a:ext cx="937626" cy="246221"/>
          </a:xfrm>
          <a:prstGeom prst="rect">
            <a:avLst/>
          </a:prstGeom>
          <a:noFill/>
        </p:spPr>
        <p:txBody>
          <a:bodyPr wrap="square" rtlCol="0">
            <a:spAutoFit/>
          </a:bodyPr>
          <a:lstStyle/>
          <a:p>
            <a:pPr algn="ctr"/>
            <a:r>
              <a:rPr lang="en-US" sz="1000" b="1" dirty="0">
                <a:solidFill>
                  <a:srgbClr val="FF0000"/>
                </a:solidFill>
              </a:rPr>
              <a:t>Bombs</a:t>
            </a:r>
          </a:p>
        </p:txBody>
      </p:sp>
      <p:sp>
        <p:nvSpPr>
          <p:cNvPr id="19" name="TextBox 18">
            <a:extLst>
              <a:ext uri="{FF2B5EF4-FFF2-40B4-BE49-F238E27FC236}">
                <a16:creationId xmlns:a16="http://schemas.microsoft.com/office/drawing/2014/main" id="{587D2D27-4311-199D-F281-C13F8B20AE39}"/>
              </a:ext>
            </a:extLst>
          </p:cNvPr>
          <p:cNvSpPr txBox="1"/>
          <p:nvPr/>
        </p:nvSpPr>
        <p:spPr>
          <a:xfrm>
            <a:off x="7026449" y="2770674"/>
            <a:ext cx="937626" cy="246221"/>
          </a:xfrm>
          <a:prstGeom prst="rect">
            <a:avLst/>
          </a:prstGeom>
          <a:noFill/>
        </p:spPr>
        <p:txBody>
          <a:bodyPr wrap="square" rtlCol="0">
            <a:spAutoFit/>
          </a:bodyPr>
          <a:lstStyle/>
          <a:p>
            <a:pPr algn="ctr"/>
            <a:r>
              <a:rPr lang="en-US" sz="1000" b="1" dirty="0">
                <a:solidFill>
                  <a:srgbClr val="0070C0"/>
                </a:solidFill>
              </a:rPr>
              <a:t>Submunitions</a:t>
            </a:r>
          </a:p>
        </p:txBody>
      </p:sp>
      <p:pic>
        <p:nvPicPr>
          <p:cNvPr id="20" name="Picture 19">
            <a:extLst>
              <a:ext uri="{FF2B5EF4-FFF2-40B4-BE49-F238E27FC236}">
                <a16:creationId xmlns:a16="http://schemas.microsoft.com/office/drawing/2014/main" id="{44DA2AF2-F3C0-2E77-7769-601FB7033F5F}"/>
              </a:ext>
            </a:extLst>
          </p:cNvPr>
          <p:cNvPicPr>
            <a:picLocks noChangeAspect="1"/>
          </p:cNvPicPr>
          <p:nvPr/>
        </p:nvPicPr>
        <p:blipFill>
          <a:blip r:embed="rId9"/>
          <a:stretch>
            <a:fillRect/>
          </a:stretch>
        </p:blipFill>
        <p:spPr>
          <a:xfrm>
            <a:off x="7024597" y="3418575"/>
            <a:ext cx="1663580" cy="1229603"/>
          </a:xfrm>
          <a:prstGeom prst="rect">
            <a:avLst/>
          </a:prstGeom>
        </p:spPr>
      </p:pic>
      <p:sp>
        <p:nvSpPr>
          <p:cNvPr id="21" name="TextBox 20">
            <a:extLst>
              <a:ext uri="{FF2B5EF4-FFF2-40B4-BE49-F238E27FC236}">
                <a16:creationId xmlns:a16="http://schemas.microsoft.com/office/drawing/2014/main" id="{A61B7B47-DFF8-EAD0-44F0-4866790F4630}"/>
              </a:ext>
            </a:extLst>
          </p:cNvPr>
          <p:cNvSpPr txBox="1"/>
          <p:nvPr/>
        </p:nvSpPr>
        <p:spPr>
          <a:xfrm>
            <a:off x="7294898" y="4688611"/>
            <a:ext cx="1014097" cy="246221"/>
          </a:xfrm>
          <a:prstGeom prst="rect">
            <a:avLst/>
          </a:prstGeom>
          <a:noFill/>
        </p:spPr>
        <p:txBody>
          <a:bodyPr wrap="square" rtlCol="0">
            <a:spAutoFit/>
          </a:bodyPr>
          <a:lstStyle/>
          <a:p>
            <a:pPr algn="ctr"/>
            <a:r>
              <a:rPr lang="en-US" sz="1000" b="1" dirty="0">
                <a:solidFill>
                  <a:srgbClr val="00B050"/>
                </a:solidFill>
              </a:rPr>
              <a:t>Spraying tanks</a:t>
            </a:r>
          </a:p>
        </p:txBody>
      </p:sp>
      <p:pic>
        <p:nvPicPr>
          <p:cNvPr id="22" name="Picture 21">
            <a:extLst>
              <a:ext uri="{FF2B5EF4-FFF2-40B4-BE49-F238E27FC236}">
                <a16:creationId xmlns:a16="http://schemas.microsoft.com/office/drawing/2014/main" id="{92419CE5-D53B-B863-3E10-D7C3EE6B4402}"/>
              </a:ext>
            </a:extLst>
          </p:cNvPr>
          <p:cNvPicPr>
            <a:picLocks noChangeAspect="1"/>
          </p:cNvPicPr>
          <p:nvPr/>
        </p:nvPicPr>
        <p:blipFill>
          <a:blip r:embed="rId10"/>
          <a:stretch>
            <a:fillRect/>
          </a:stretch>
        </p:blipFill>
        <p:spPr>
          <a:xfrm>
            <a:off x="8964024" y="1248881"/>
            <a:ext cx="2583875" cy="1395159"/>
          </a:xfrm>
          <a:prstGeom prst="rect">
            <a:avLst/>
          </a:prstGeom>
        </p:spPr>
      </p:pic>
      <p:sp>
        <p:nvSpPr>
          <p:cNvPr id="23" name="TextBox 22">
            <a:extLst>
              <a:ext uri="{FF2B5EF4-FFF2-40B4-BE49-F238E27FC236}">
                <a16:creationId xmlns:a16="http://schemas.microsoft.com/office/drawing/2014/main" id="{97A821A2-A571-26D9-F47C-6056347B0AFA}"/>
              </a:ext>
            </a:extLst>
          </p:cNvPr>
          <p:cNvSpPr txBox="1"/>
          <p:nvPr/>
        </p:nvSpPr>
        <p:spPr>
          <a:xfrm>
            <a:off x="8964025" y="994410"/>
            <a:ext cx="2313520" cy="276999"/>
          </a:xfrm>
          <a:prstGeom prst="rect">
            <a:avLst/>
          </a:prstGeom>
          <a:noFill/>
        </p:spPr>
        <p:txBody>
          <a:bodyPr wrap="square" rtlCol="0">
            <a:spAutoFit/>
          </a:bodyPr>
          <a:lstStyle/>
          <a:p>
            <a:pPr algn="ctr"/>
            <a:r>
              <a:rPr lang="en-US" sz="1200" b="1" dirty="0"/>
              <a:t>Drones (unmanned vehicles)</a:t>
            </a:r>
          </a:p>
        </p:txBody>
      </p:sp>
      <p:pic>
        <p:nvPicPr>
          <p:cNvPr id="24" name="Picture 23">
            <a:extLst>
              <a:ext uri="{FF2B5EF4-FFF2-40B4-BE49-F238E27FC236}">
                <a16:creationId xmlns:a16="http://schemas.microsoft.com/office/drawing/2014/main" id="{519994B5-9A85-5660-C756-926104CA3555}"/>
              </a:ext>
            </a:extLst>
          </p:cNvPr>
          <p:cNvPicPr>
            <a:picLocks noChangeAspect="1"/>
          </p:cNvPicPr>
          <p:nvPr/>
        </p:nvPicPr>
        <p:blipFill>
          <a:blip r:embed="rId11"/>
          <a:srcRect r="52026"/>
          <a:stretch/>
        </p:blipFill>
        <p:spPr>
          <a:xfrm>
            <a:off x="8964024" y="3036580"/>
            <a:ext cx="1437432" cy="1652031"/>
          </a:xfrm>
          <a:prstGeom prst="rect">
            <a:avLst/>
          </a:prstGeom>
        </p:spPr>
      </p:pic>
      <p:sp>
        <p:nvSpPr>
          <p:cNvPr id="25" name="TextBox 24">
            <a:extLst>
              <a:ext uri="{FF2B5EF4-FFF2-40B4-BE49-F238E27FC236}">
                <a16:creationId xmlns:a16="http://schemas.microsoft.com/office/drawing/2014/main" id="{D0843B08-46F6-4C75-AB6F-37375539AFEB}"/>
              </a:ext>
            </a:extLst>
          </p:cNvPr>
          <p:cNvSpPr txBox="1"/>
          <p:nvPr/>
        </p:nvSpPr>
        <p:spPr>
          <a:xfrm>
            <a:off x="9179839" y="2760842"/>
            <a:ext cx="937626" cy="246221"/>
          </a:xfrm>
          <a:prstGeom prst="rect">
            <a:avLst/>
          </a:prstGeom>
          <a:noFill/>
        </p:spPr>
        <p:txBody>
          <a:bodyPr wrap="square" rtlCol="0">
            <a:spAutoFit/>
          </a:bodyPr>
          <a:lstStyle/>
          <a:p>
            <a:pPr algn="ctr"/>
            <a:r>
              <a:rPr lang="en-US" sz="1000" b="1" dirty="0"/>
              <a:t>Mines</a:t>
            </a:r>
          </a:p>
        </p:txBody>
      </p:sp>
      <p:pic>
        <p:nvPicPr>
          <p:cNvPr id="26" name="Picture 25">
            <a:extLst>
              <a:ext uri="{FF2B5EF4-FFF2-40B4-BE49-F238E27FC236}">
                <a16:creationId xmlns:a16="http://schemas.microsoft.com/office/drawing/2014/main" id="{F5BAC27E-DF08-4ECA-8403-7CBDEB378E16}"/>
              </a:ext>
            </a:extLst>
          </p:cNvPr>
          <p:cNvPicPr>
            <a:picLocks noChangeAspect="1"/>
          </p:cNvPicPr>
          <p:nvPr/>
        </p:nvPicPr>
        <p:blipFill>
          <a:blip r:embed="rId12"/>
          <a:stretch>
            <a:fillRect/>
          </a:stretch>
        </p:blipFill>
        <p:spPr>
          <a:xfrm>
            <a:off x="10855461" y="3091248"/>
            <a:ext cx="844167" cy="1626940"/>
          </a:xfrm>
          <a:prstGeom prst="rect">
            <a:avLst/>
          </a:prstGeom>
        </p:spPr>
      </p:pic>
      <p:sp>
        <p:nvSpPr>
          <p:cNvPr id="27" name="TextBox 26">
            <a:extLst>
              <a:ext uri="{FF2B5EF4-FFF2-40B4-BE49-F238E27FC236}">
                <a16:creationId xmlns:a16="http://schemas.microsoft.com/office/drawing/2014/main" id="{99386BFB-59C2-8451-DE93-D42C24DC60B4}"/>
              </a:ext>
            </a:extLst>
          </p:cNvPr>
          <p:cNvSpPr txBox="1"/>
          <p:nvPr/>
        </p:nvSpPr>
        <p:spPr>
          <a:xfrm>
            <a:off x="10673299" y="2747633"/>
            <a:ext cx="1054747" cy="246221"/>
          </a:xfrm>
          <a:prstGeom prst="rect">
            <a:avLst/>
          </a:prstGeom>
          <a:noFill/>
        </p:spPr>
        <p:txBody>
          <a:bodyPr wrap="square" rtlCol="0">
            <a:spAutoFit/>
          </a:bodyPr>
          <a:lstStyle/>
          <a:p>
            <a:pPr algn="ctr"/>
            <a:r>
              <a:rPr lang="en-US" sz="1000" b="1" dirty="0"/>
              <a:t>Hand Grenades</a:t>
            </a:r>
          </a:p>
        </p:txBody>
      </p:sp>
      <p:sp>
        <p:nvSpPr>
          <p:cNvPr id="28" name="TextBox 27">
            <a:extLst>
              <a:ext uri="{FF2B5EF4-FFF2-40B4-BE49-F238E27FC236}">
                <a16:creationId xmlns:a16="http://schemas.microsoft.com/office/drawing/2014/main" id="{9A4A8541-9024-A8C6-7934-2621A82DC25A}"/>
              </a:ext>
            </a:extLst>
          </p:cNvPr>
          <p:cNvSpPr txBox="1"/>
          <p:nvPr/>
        </p:nvSpPr>
        <p:spPr>
          <a:xfrm>
            <a:off x="127820" y="5170981"/>
            <a:ext cx="11985522" cy="646331"/>
          </a:xfrm>
          <a:prstGeom prst="rect">
            <a:avLst/>
          </a:prstGeom>
          <a:noFill/>
        </p:spPr>
        <p:txBody>
          <a:bodyPr wrap="square" rtlCol="0">
            <a:spAutoFit/>
          </a:bodyPr>
          <a:lstStyle/>
          <a:p>
            <a:r>
              <a:rPr lang="en-US" dirty="0"/>
              <a:t>A delivery system is needed to transport the Chemical Warfare Agents (CWA) to the target. Usually, such a system must contain a CWA container, an explosive train, a propellant, and a launching system.</a:t>
            </a:r>
          </a:p>
        </p:txBody>
      </p:sp>
    </p:spTree>
    <p:extLst>
      <p:ext uri="{BB962C8B-B14F-4D97-AF65-F5344CB8AC3E}">
        <p14:creationId xmlns:p14="http://schemas.microsoft.com/office/powerpoint/2010/main" val="1846915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1B8B3-1147-8F4C-68F9-3E45CC92E232}"/>
              </a:ext>
            </a:extLst>
          </p:cNvPr>
          <p:cNvSpPr>
            <a:spLocks noGrp="1"/>
          </p:cNvSpPr>
          <p:nvPr>
            <p:ph type="title"/>
          </p:nvPr>
        </p:nvSpPr>
        <p:spPr>
          <a:xfrm>
            <a:off x="398206" y="-13924"/>
            <a:ext cx="11395587" cy="661834"/>
          </a:xfrm>
        </p:spPr>
        <p:txBody>
          <a:bodyPr anchor="ctr">
            <a:normAutofit fontScale="90000"/>
          </a:bodyPr>
          <a:lstStyle/>
          <a:p>
            <a:pPr algn="ctr"/>
            <a:r>
              <a:rPr lang="en-GB" sz="3100" b="1" dirty="0">
                <a:effectLst>
                  <a:outerShdw blurRad="38100" dist="38100" dir="2700000" algn="tl">
                    <a:srgbClr val="000000">
                      <a:alpha val="43137"/>
                    </a:srgbClr>
                  </a:outerShdw>
                </a:effectLst>
              </a:rPr>
              <a:t>Improvised Explosive Devices (IED) versus Improvised Dispersion Devices (IDD)</a:t>
            </a:r>
          </a:p>
        </p:txBody>
      </p:sp>
      <p:sp>
        <p:nvSpPr>
          <p:cNvPr id="3" name="Content Placeholder 2">
            <a:extLst>
              <a:ext uri="{FF2B5EF4-FFF2-40B4-BE49-F238E27FC236}">
                <a16:creationId xmlns:a16="http://schemas.microsoft.com/office/drawing/2014/main" id="{416DEBE8-FACD-E66B-9F40-ACA5EA9A63E3}"/>
              </a:ext>
            </a:extLst>
          </p:cNvPr>
          <p:cNvSpPr>
            <a:spLocks noGrp="1"/>
          </p:cNvSpPr>
          <p:nvPr>
            <p:ph idx="1"/>
          </p:nvPr>
        </p:nvSpPr>
        <p:spPr>
          <a:xfrm>
            <a:off x="275465" y="619437"/>
            <a:ext cx="2290756" cy="2452687"/>
          </a:xfrm>
        </p:spPr>
        <p:txBody>
          <a:bodyPr anchor="ctr">
            <a:normAutofit fontScale="85000" lnSpcReduction="20000"/>
          </a:bodyPr>
          <a:lstStyle/>
          <a:p>
            <a:pPr marL="0" indent="0">
              <a:buNone/>
            </a:pPr>
            <a:r>
              <a:rPr lang="en-US" sz="1800" b="1" dirty="0">
                <a:solidFill>
                  <a:srgbClr val="FF0000"/>
                </a:solidFill>
              </a:rPr>
              <a:t>Improvised Explosive Device:</a:t>
            </a:r>
          </a:p>
          <a:p>
            <a:r>
              <a:rPr lang="en-US" sz="1600" dirty="0"/>
              <a:t>Generally, a non-military device</a:t>
            </a:r>
          </a:p>
          <a:p>
            <a:r>
              <a:rPr lang="en-US" sz="1600" dirty="0"/>
              <a:t>Placed or fabricated in an improvised manner</a:t>
            </a:r>
          </a:p>
          <a:p>
            <a:r>
              <a:rPr lang="en-US" sz="1600" dirty="0"/>
              <a:t>Incorporates destructive, lethal, noxious, pyrotechnic, or incendiary chemicals</a:t>
            </a:r>
          </a:p>
          <a:p>
            <a:r>
              <a:rPr lang="en-US" sz="1600" dirty="0"/>
              <a:t>Designed to destroy, incapacitate, harass </a:t>
            </a:r>
            <a:endParaRPr lang="en-GB" sz="1600" dirty="0"/>
          </a:p>
        </p:txBody>
      </p:sp>
      <p:sp>
        <p:nvSpPr>
          <p:cNvPr id="5" name="Content Placeholder 2">
            <a:extLst>
              <a:ext uri="{FF2B5EF4-FFF2-40B4-BE49-F238E27FC236}">
                <a16:creationId xmlns:a16="http://schemas.microsoft.com/office/drawing/2014/main" id="{863A5327-3EBE-D9D0-ADC5-EA590AE7DA1D}"/>
              </a:ext>
            </a:extLst>
          </p:cNvPr>
          <p:cNvSpPr txBox="1">
            <a:spLocks/>
          </p:cNvSpPr>
          <p:nvPr/>
        </p:nvSpPr>
        <p:spPr bwMode="auto">
          <a:xfrm>
            <a:off x="2676393" y="658768"/>
            <a:ext cx="2731352" cy="3843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lvl1pPr marL="342900" indent="-228600" algn="l" rtl="0" eaLnBrk="0" fontAlgn="base" hangingPunct="0">
              <a:spcBef>
                <a:spcPct val="20000"/>
              </a:spcBef>
              <a:spcAft>
                <a:spcPct val="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39763" indent="-228600" algn="l" rtl="0" eaLnBrk="0" fontAlgn="base" hangingPunct="0">
              <a:spcBef>
                <a:spcPct val="20000"/>
              </a:spcBef>
              <a:spcAft>
                <a:spcPct val="0"/>
              </a:spcAft>
              <a:buClr>
                <a:schemeClr val="accent2"/>
              </a:buClr>
              <a:buFont typeface="Arial" panose="020B0604020202020204" pitchFamily="34" charset="0"/>
              <a:buChar char="•"/>
              <a:defRPr sz="2000" kern="1200">
                <a:solidFill>
                  <a:schemeClr val="tx1"/>
                </a:solidFill>
                <a:latin typeface="+mn-lt"/>
                <a:ea typeface="+mn-ea"/>
                <a:cs typeface="+mn-cs"/>
              </a:defRPr>
            </a:lvl2pPr>
            <a:lvl3pPr marL="1004888" indent="-228600" algn="l" rtl="0" eaLnBrk="0" fontAlgn="base" hangingPunct="0">
              <a:spcBef>
                <a:spcPct val="20000"/>
              </a:spcBef>
              <a:spcAft>
                <a:spcPct val="0"/>
              </a:spcAft>
              <a:buClr>
                <a:srgbClr val="47B1D8"/>
              </a:buClr>
              <a:buFont typeface="Arial" panose="020B0604020202020204" pitchFamily="34" charset="0"/>
              <a:buChar char="•"/>
              <a:defRPr kern="1200">
                <a:solidFill>
                  <a:schemeClr val="tx1"/>
                </a:solidFill>
                <a:latin typeface="+mn-lt"/>
                <a:ea typeface="+mn-ea"/>
                <a:cs typeface="+mn-cs"/>
              </a:defRPr>
            </a:lvl3pPr>
            <a:lvl4pPr marL="1279525" indent="-228600" algn="l" rtl="0" eaLnBrk="0" fontAlgn="base" hangingPunct="0">
              <a:spcBef>
                <a:spcPct val="20000"/>
              </a:spcBef>
              <a:spcAft>
                <a:spcPct val="0"/>
              </a:spcAft>
              <a:buClr>
                <a:srgbClr val="90D0E7"/>
              </a:buClr>
              <a:buFont typeface="Arial" panose="020B0604020202020204" pitchFamily="34" charset="0"/>
              <a:buChar char="•"/>
              <a:defRPr sz="1600" kern="1200">
                <a:solidFill>
                  <a:schemeClr val="tx1"/>
                </a:solidFill>
                <a:latin typeface="+mn-lt"/>
                <a:ea typeface="+mn-ea"/>
                <a:cs typeface="+mn-cs"/>
              </a:defRPr>
            </a:lvl4pPr>
            <a:lvl5pPr marL="1554163" indent="-228600" algn="l" rtl="0" eaLnBrk="0" fontAlgn="base" hangingPunct="0">
              <a:spcBef>
                <a:spcPct val="20000"/>
              </a:spcBef>
              <a:spcAft>
                <a:spcPct val="0"/>
              </a:spcAft>
              <a:buClr>
                <a:srgbClr val="CFD791"/>
              </a:buClr>
              <a:buFont typeface="Arial" panose="020B0604020202020204" pitchFamily="34" charset="0"/>
              <a:buChar char="•"/>
              <a:defRPr sz="1400" kern="120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US" sz="1600" b="1" dirty="0">
                <a:solidFill>
                  <a:srgbClr val="FF0000"/>
                </a:solidFill>
              </a:rPr>
              <a:t>Targets:</a:t>
            </a:r>
          </a:p>
          <a:p>
            <a:pPr marL="0" indent="0">
              <a:buFont typeface="Arial" panose="020B0604020202020204" pitchFamily="34" charset="0"/>
              <a:buNone/>
            </a:pPr>
            <a:r>
              <a:rPr lang="en-US" sz="1300" dirty="0">
                <a:solidFill>
                  <a:srgbClr val="0070C0"/>
                </a:solidFill>
                <a:effectLst>
                  <a:outerShdw blurRad="38100" dist="38100" dir="2700000" algn="tl">
                    <a:srgbClr val="000000">
                      <a:alpha val="43137"/>
                    </a:srgbClr>
                  </a:outerShdw>
                </a:effectLst>
              </a:rPr>
              <a:t>People:</a:t>
            </a:r>
          </a:p>
          <a:p>
            <a:pPr marL="1074738">
              <a:tabLst>
                <a:tab pos="1074738" algn="l"/>
              </a:tabLst>
            </a:pPr>
            <a:r>
              <a:rPr lang="en-US" sz="1300" dirty="0"/>
              <a:t>Individuals (Royalty, Politician, Judge)</a:t>
            </a:r>
          </a:p>
          <a:p>
            <a:pPr marL="1074738">
              <a:tabLst>
                <a:tab pos="1074738" algn="l"/>
              </a:tabLst>
            </a:pPr>
            <a:r>
              <a:rPr lang="en-US" sz="1300" dirty="0"/>
              <a:t>Key workers (Policemen, Vivisection staff)</a:t>
            </a:r>
          </a:p>
          <a:p>
            <a:pPr marL="1074738"/>
            <a:r>
              <a:rPr lang="en-US" sz="1300" dirty="0"/>
              <a:t>General public (City street, Train, Aircraft)</a:t>
            </a:r>
          </a:p>
          <a:p>
            <a:pPr marL="1074738"/>
            <a:endParaRPr lang="en-US" sz="1300" dirty="0"/>
          </a:p>
          <a:p>
            <a:pPr marL="0" indent="0">
              <a:buFont typeface="Arial" panose="020B0604020202020204" pitchFamily="34" charset="0"/>
              <a:buNone/>
            </a:pPr>
            <a:r>
              <a:rPr lang="en-US" sz="1300" dirty="0">
                <a:solidFill>
                  <a:srgbClr val="0070C0"/>
                </a:solidFill>
                <a:effectLst>
                  <a:outerShdw blurRad="38100" dist="38100" dir="2700000" algn="tl">
                    <a:srgbClr val="000000">
                      <a:alpha val="43137"/>
                    </a:srgbClr>
                  </a:outerShdw>
                </a:effectLst>
              </a:rPr>
              <a:t>Property: </a:t>
            </a:r>
          </a:p>
          <a:p>
            <a:pPr marL="1074738"/>
            <a:r>
              <a:rPr lang="en-US" sz="1300" dirty="0"/>
              <a:t>Government buildings (Legislature, Police station)</a:t>
            </a:r>
          </a:p>
          <a:p>
            <a:pPr marL="1074738">
              <a:tabLst>
                <a:tab pos="719138" algn="l"/>
              </a:tabLst>
            </a:pPr>
            <a:r>
              <a:rPr lang="en-US" sz="1300" dirty="0"/>
              <a:t>Infrastructure (Electricity sub-stations, oil platform)</a:t>
            </a:r>
          </a:p>
          <a:p>
            <a:pPr marL="1074738"/>
            <a:r>
              <a:rPr lang="en-US" sz="1300" dirty="0"/>
              <a:t>Financial institutions (Stock Exchange, World Trade Centre)</a:t>
            </a:r>
          </a:p>
          <a:p>
            <a:endParaRPr lang="en-GB" sz="1300" dirty="0"/>
          </a:p>
        </p:txBody>
      </p:sp>
      <p:sp>
        <p:nvSpPr>
          <p:cNvPr id="6" name="Content Placeholder 2">
            <a:extLst>
              <a:ext uri="{FF2B5EF4-FFF2-40B4-BE49-F238E27FC236}">
                <a16:creationId xmlns:a16="http://schemas.microsoft.com/office/drawing/2014/main" id="{59CDD5CC-5265-1395-0321-57329CD49D98}"/>
              </a:ext>
            </a:extLst>
          </p:cNvPr>
          <p:cNvSpPr txBox="1">
            <a:spLocks/>
          </p:cNvSpPr>
          <p:nvPr/>
        </p:nvSpPr>
        <p:spPr bwMode="auto">
          <a:xfrm>
            <a:off x="5235404" y="599773"/>
            <a:ext cx="3416836" cy="5206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39763" indent="-228600" algn="l" rtl="0" eaLnBrk="0" fontAlgn="base" hangingPunct="0">
              <a:spcBef>
                <a:spcPct val="20000"/>
              </a:spcBef>
              <a:spcAft>
                <a:spcPct val="0"/>
              </a:spcAft>
              <a:buClr>
                <a:schemeClr val="accent2"/>
              </a:buClr>
              <a:buFont typeface="Arial" panose="020B0604020202020204" pitchFamily="34" charset="0"/>
              <a:buChar char="•"/>
              <a:defRPr sz="2000" kern="1200">
                <a:solidFill>
                  <a:schemeClr val="tx1"/>
                </a:solidFill>
                <a:latin typeface="+mn-lt"/>
                <a:ea typeface="+mn-ea"/>
                <a:cs typeface="+mn-cs"/>
              </a:defRPr>
            </a:lvl2pPr>
            <a:lvl3pPr marL="1004888" indent="-228600" algn="l" rtl="0" eaLnBrk="0" fontAlgn="base" hangingPunct="0">
              <a:spcBef>
                <a:spcPct val="20000"/>
              </a:spcBef>
              <a:spcAft>
                <a:spcPct val="0"/>
              </a:spcAft>
              <a:buClr>
                <a:srgbClr val="47B1D8"/>
              </a:buClr>
              <a:buFont typeface="Arial" panose="020B0604020202020204" pitchFamily="34" charset="0"/>
              <a:buChar char="•"/>
              <a:defRPr kern="1200">
                <a:solidFill>
                  <a:schemeClr val="tx1"/>
                </a:solidFill>
                <a:latin typeface="+mn-lt"/>
                <a:ea typeface="+mn-ea"/>
                <a:cs typeface="+mn-cs"/>
              </a:defRPr>
            </a:lvl3pPr>
            <a:lvl4pPr marL="1279525" indent="-228600" algn="l" rtl="0" eaLnBrk="0" fontAlgn="base" hangingPunct="0">
              <a:spcBef>
                <a:spcPct val="20000"/>
              </a:spcBef>
              <a:spcAft>
                <a:spcPct val="0"/>
              </a:spcAft>
              <a:buClr>
                <a:srgbClr val="90D0E7"/>
              </a:buClr>
              <a:buFont typeface="Arial" panose="020B0604020202020204" pitchFamily="34" charset="0"/>
              <a:buChar char="•"/>
              <a:defRPr sz="1600" kern="1200">
                <a:solidFill>
                  <a:schemeClr val="tx1"/>
                </a:solidFill>
                <a:latin typeface="+mn-lt"/>
                <a:ea typeface="+mn-ea"/>
                <a:cs typeface="+mn-cs"/>
              </a:defRPr>
            </a:lvl4pPr>
            <a:lvl5pPr marL="1554163" indent="-228600" algn="l" rtl="0" eaLnBrk="0" fontAlgn="base" hangingPunct="0">
              <a:spcBef>
                <a:spcPct val="20000"/>
              </a:spcBef>
              <a:spcAft>
                <a:spcPct val="0"/>
              </a:spcAft>
              <a:buClr>
                <a:srgbClr val="CFD791"/>
              </a:buClr>
              <a:buFont typeface="Arial" panose="020B0604020202020204" pitchFamily="34" charset="0"/>
              <a:buChar char="•"/>
              <a:defRPr sz="1400" kern="120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GB" sz="1500" b="1" dirty="0">
                <a:solidFill>
                  <a:srgbClr val="FF0000"/>
                </a:solidFill>
              </a:rPr>
              <a:t>Means of delivery:</a:t>
            </a:r>
          </a:p>
          <a:p>
            <a:pPr marL="0" indent="0">
              <a:buFont typeface="Arial" panose="020B0604020202020204" pitchFamily="34" charset="0"/>
              <a:buNone/>
            </a:pPr>
            <a:r>
              <a:rPr lang="en-GB" sz="1300" dirty="0">
                <a:solidFill>
                  <a:srgbClr val="0070C0"/>
                </a:solidFill>
                <a:effectLst>
                  <a:outerShdw blurRad="38100" dist="38100" dir="2700000" algn="tl">
                    <a:srgbClr val="000000">
                      <a:alpha val="43137"/>
                    </a:srgbClr>
                  </a:outerShdw>
                </a:effectLst>
              </a:rPr>
              <a:t>Man-portable:</a:t>
            </a:r>
          </a:p>
          <a:p>
            <a:pPr marL="1074738"/>
            <a:r>
              <a:rPr lang="en-GB" sz="1300" dirty="0"/>
              <a:t>Tape-cassette box (ALF, England)</a:t>
            </a:r>
          </a:p>
          <a:p>
            <a:pPr marL="1074738">
              <a:tabLst>
                <a:tab pos="808038" algn="l"/>
                <a:tab pos="985838" algn="l"/>
              </a:tabLst>
            </a:pPr>
            <a:r>
              <a:rPr lang="en-GB" sz="1300" dirty="0"/>
              <a:t> Video cassette box / Shoebox (Mardis Gras, UK)</a:t>
            </a:r>
          </a:p>
          <a:p>
            <a:pPr marL="1074738"/>
            <a:r>
              <a:rPr lang="en-GB" sz="1300" dirty="0"/>
              <a:t>Rucksack or vest (Commuter trains, Madrid)</a:t>
            </a:r>
          </a:p>
          <a:p>
            <a:pPr marL="0" indent="0">
              <a:buFont typeface="Arial" panose="020B0604020202020204" pitchFamily="34" charset="0"/>
              <a:buNone/>
            </a:pPr>
            <a:r>
              <a:rPr lang="en-GB" sz="1300" dirty="0">
                <a:solidFill>
                  <a:srgbClr val="0070C0"/>
                </a:solidFill>
                <a:effectLst>
                  <a:outerShdw blurRad="38100" dist="38100" dir="2700000" algn="tl">
                    <a:srgbClr val="000000">
                      <a:alpha val="43137"/>
                    </a:srgbClr>
                  </a:outerShdw>
                </a:effectLst>
              </a:rPr>
              <a:t>Vehicle borne:</a:t>
            </a:r>
          </a:p>
          <a:p>
            <a:pPr marL="1074738"/>
            <a:r>
              <a:rPr lang="en-GB" sz="1300" dirty="0"/>
              <a:t>Car [UVBT] (Omagh, Northern Ireland)</a:t>
            </a:r>
          </a:p>
          <a:p>
            <a:pPr marL="1074738"/>
            <a:r>
              <a:rPr lang="en-GB" sz="1300" dirty="0"/>
              <a:t>Van (Istanbul, Turkey)</a:t>
            </a:r>
          </a:p>
          <a:p>
            <a:pPr marL="1074738"/>
            <a:r>
              <a:rPr lang="en-GB" sz="1300" dirty="0"/>
              <a:t>Lorry (Baltic Exchange, London)</a:t>
            </a:r>
          </a:p>
          <a:p>
            <a:pPr marL="1074738"/>
            <a:r>
              <a:rPr lang="en-GB" sz="1300" dirty="0"/>
              <a:t>Aircraft (World Trade Centre, New York)</a:t>
            </a:r>
          </a:p>
          <a:p>
            <a:pPr marL="0" indent="0">
              <a:buFont typeface="Arial" panose="020B0604020202020204" pitchFamily="34" charset="0"/>
              <a:buNone/>
            </a:pPr>
            <a:r>
              <a:rPr lang="en-GB" sz="1300" dirty="0">
                <a:solidFill>
                  <a:srgbClr val="0070C0"/>
                </a:solidFill>
                <a:effectLst>
                  <a:outerShdw blurRad="38100" dist="38100" dir="2700000" algn="tl">
                    <a:srgbClr val="000000">
                      <a:alpha val="43137"/>
                    </a:srgbClr>
                  </a:outerShdw>
                </a:effectLst>
              </a:rPr>
              <a:t>Remote attack:</a:t>
            </a:r>
          </a:p>
          <a:p>
            <a:pPr marL="1074738"/>
            <a:r>
              <a:rPr lang="en-GB" sz="1300" dirty="0"/>
              <a:t>Postal: Letter/parcel (Ricin Letters, USA)</a:t>
            </a:r>
          </a:p>
          <a:p>
            <a:pPr marL="1074738"/>
            <a:r>
              <a:rPr lang="en-GB" sz="1300" dirty="0"/>
              <a:t>In-direct fire: Mortar (10 Downing St, London)</a:t>
            </a:r>
          </a:p>
          <a:p>
            <a:pPr marL="1074738"/>
            <a:r>
              <a:rPr lang="en-GB" sz="1300" dirty="0"/>
              <a:t>Direct fire: Rocket / Missile (SIS HQ, London)</a:t>
            </a:r>
          </a:p>
          <a:p>
            <a:endParaRPr lang="en-GB" sz="1300" dirty="0"/>
          </a:p>
          <a:p>
            <a:endParaRPr lang="en-GB" sz="1300" dirty="0"/>
          </a:p>
        </p:txBody>
      </p:sp>
      <p:sp>
        <p:nvSpPr>
          <p:cNvPr id="7" name="Content Placeholder 2">
            <a:extLst>
              <a:ext uri="{FF2B5EF4-FFF2-40B4-BE49-F238E27FC236}">
                <a16:creationId xmlns:a16="http://schemas.microsoft.com/office/drawing/2014/main" id="{036FABC7-E184-34CA-8687-3990678BE495}"/>
              </a:ext>
            </a:extLst>
          </p:cNvPr>
          <p:cNvSpPr txBox="1">
            <a:spLocks/>
          </p:cNvSpPr>
          <p:nvPr/>
        </p:nvSpPr>
        <p:spPr bwMode="auto">
          <a:xfrm>
            <a:off x="8425630" y="635120"/>
            <a:ext cx="3098159" cy="2304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39763" indent="-228600" algn="l" rtl="0" eaLnBrk="0" fontAlgn="base" hangingPunct="0">
              <a:spcBef>
                <a:spcPct val="20000"/>
              </a:spcBef>
              <a:spcAft>
                <a:spcPct val="0"/>
              </a:spcAft>
              <a:buClr>
                <a:schemeClr val="accent2"/>
              </a:buClr>
              <a:buFont typeface="Arial" panose="020B0604020202020204" pitchFamily="34" charset="0"/>
              <a:buChar char="•"/>
              <a:defRPr sz="2000" kern="1200">
                <a:solidFill>
                  <a:schemeClr val="tx1"/>
                </a:solidFill>
                <a:latin typeface="+mn-lt"/>
                <a:ea typeface="+mn-ea"/>
                <a:cs typeface="+mn-cs"/>
              </a:defRPr>
            </a:lvl2pPr>
            <a:lvl3pPr marL="1004888" indent="-228600" algn="l" rtl="0" eaLnBrk="0" fontAlgn="base" hangingPunct="0">
              <a:spcBef>
                <a:spcPct val="20000"/>
              </a:spcBef>
              <a:spcAft>
                <a:spcPct val="0"/>
              </a:spcAft>
              <a:buClr>
                <a:srgbClr val="47B1D8"/>
              </a:buClr>
              <a:buFont typeface="Arial" panose="020B0604020202020204" pitchFamily="34" charset="0"/>
              <a:buChar char="•"/>
              <a:defRPr kern="1200">
                <a:solidFill>
                  <a:schemeClr val="tx1"/>
                </a:solidFill>
                <a:latin typeface="+mn-lt"/>
                <a:ea typeface="+mn-ea"/>
                <a:cs typeface="+mn-cs"/>
              </a:defRPr>
            </a:lvl3pPr>
            <a:lvl4pPr marL="1279525" indent="-228600" algn="l" rtl="0" eaLnBrk="0" fontAlgn="base" hangingPunct="0">
              <a:spcBef>
                <a:spcPct val="20000"/>
              </a:spcBef>
              <a:spcAft>
                <a:spcPct val="0"/>
              </a:spcAft>
              <a:buClr>
                <a:srgbClr val="90D0E7"/>
              </a:buClr>
              <a:buFont typeface="Arial" panose="020B0604020202020204" pitchFamily="34" charset="0"/>
              <a:buChar char="•"/>
              <a:defRPr sz="1600" kern="1200">
                <a:solidFill>
                  <a:schemeClr val="tx1"/>
                </a:solidFill>
                <a:latin typeface="+mn-lt"/>
                <a:ea typeface="+mn-ea"/>
                <a:cs typeface="+mn-cs"/>
              </a:defRPr>
            </a:lvl4pPr>
            <a:lvl5pPr marL="1554163" indent="-228600" algn="l" rtl="0" eaLnBrk="0" fontAlgn="base" hangingPunct="0">
              <a:spcBef>
                <a:spcPct val="20000"/>
              </a:spcBef>
              <a:spcAft>
                <a:spcPct val="0"/>
              </a:spcAft>
              <a:buClr>
                <a:srgbClr val="CFD791"/>
              </a:buClr>
              <a:buFont typeface="Arial" panose="020B0604020202020204" pitchFamily="34" charset="0"/>
              <a:buChar char="•"/>
              <a:defRPr sz="1400" kern="120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None/>
            </a:pPr>
            <a:r>
              <a:rPr lang="en-GB" sz="1500" b="1" dirty="0">
                <a:solidFill>
                  <a:srgbClr val="FF0000"/>
                </a:solidFill>
              </a:rPr>
              <a:t>Parts:</a:t>
            </a:r>
          </a:p>
          <a:p>
            <a:r>
              <a:rPr lang="en-GB" sz="1300" dirty="0"/>
              <a:t>Main charge (Explosive)</a:t>
            </a:r>
          </a:p>
          <a:p>
            <a:r>
              <a:rPr lang="en-GB" sz="1300" dirty="0"/>
              <a:t>Initiator (Detonator / Cap</a:t>
            </a:r>
          </a:p>
          <a:p>
            <a:r>
              <a:rPr lang="en-GB" sz="1300" dirty="0"/>
              <a:t>Switch</a:t>
            </a:r>
          </a:p>
          <a:p>
            <a:r>
              <a:rPr lang="en-GB" altLang="en-US" sz="1300" dirty="0"/>
              <a:t>Power source</a:t>
            </a:r>
          </a:p>
          <a:p>
            <a:r>
              <a:rPr lang="en-GB" sz="1300" dirty="0"/>
              <a:t>Safety device(s)</a:t>
            </a:r>
          </a:p>
          <a:p>
            <a:r>
              <a:rPr lang="en-GB" sz="1300" dirty="0"/>
              <a:t>Container</a:t>
            </a:r>
          </a:p>
          <a:p>
            <a:r>
              <a:rPr lang="en-GB" sz="1300" dirty="0"/>
              <a:t>Switch and/or safety could be on a delay/ timer</a:t>
            </a:r>
          </a:p>
          <a:p>
            <a:endParaRPr lang="en-GB" dirty="0"/>
          </a:p>
          <a:p>
            <a:endParaRPr lang="en-GB" dirty="0"/>
          </a:p>
        </p:txBody>
      </p:sp>
      <p:pic>
        <p:nvPicPr>
          <p:cNvPr id="8" name="Picture 4" descr="11---Letter_Bomb_in_Textile">
            <a:extLst>
              <a:ext uri="{FF2B5EF4-FFF2-40B4-BE49-F238E27FC236}">
                <a16:creationId xmlns:a16="http://schemas.microsoft.com/office/drawing/2014/main" id="{A4F26603-2D3A-DCAA-701D-38F6E2AF696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6000"/>
          <a:stretch/>
        </p:blipFill>
        <p:spPr bwMode="auto">
          <a:xfrm>
            <a:off x="8908026" y="3263080"/>
            <a:ext cx="2959510" cy="2219634"/>
          </a:xfrm>
          <a:prstGeom prst="rect">
            <a:avLst/>
          </a:prstGeom>
          <a:extLst>
            <a:ext uri="{909E8E84-426E-40DD-AFC4-6F175D3DCCD1}">
              <a14:hiddenFill xmlns:a14="http://schemas.microsoft.com/office/drawing/2010/main">
                <a:solidFill>
                  <a:srgbClr val="FFFFFF"/>
                </a:solidFill>
              </a14:hiddenFill>
            </a:ext>
          </a:extLst>
        </p:spPr>
      </p:pic>
      <p:pic>
        <p:nvPicPr>
          <p:cNvPr id="9" name="Picture 4">
            <a:extLst>
              <a:ext uri="{FF2B5EF4-FFF2-40B4-BE49-F238E27FC236}">
                <a16:creationId xmlns:a16="http://schemas.microsoft.com/office/drawing/2014/main" id="{80021FE8-903C-CABE-8825-59DBBF09628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71791" y="3358978"/>
            <a:ext cx="3152993" cy="2123736"/>
          </a:xfrm>
          <a:prstGeom prst="rect">
            <a:avLst/>
          </a:prstGeom>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4987807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120775" y="0"/>
            <a:ext cx="9950450" cy="1065467"/>
          </a:xfrm>
        </p:spPr>
        <p:txBody>
          <a:bodyPr>
            <a:normAutofit fontScale="90000"/>
          </a:bodyPr>
          <a:lstStyle/>
          <a:p>
            <a:pPr eaLnBrk="1" hangingPunct="1">
              <a:defRPr/>
            </a:pPr>
            <a:r>
              <a:rPr lang="en-US" altLang="en-US" sz="3600" b="1" dirty="0">
                <a:solidFill>
                  <a:srgbClr val="0E4C86"/>
                </a:solidFill>
                <a:effectLst>
                  <a:outerShdw blurRad="38100" dist="38100" dir="2700000" algn="tl">
                    <a:srgbClr val="000000">
                      <a:alpha val="43137"/>
                    </a:srgbClr>
                  </a:outerShdw>
                </a:effectLst>
                <a:latin typeface="Franklin Gothic Book"/>
              </a:rPr>
              <a:t>IMPROVISED DELIVERY SYSTEMS USED IN SYRIA CIVIL WAR</a:t>
            </a:r>
            <a:endParaRPr lang="en-US" altLang="en-US" sz="2000" b="1" dirty="0">
              <a:effectLst>
                <a:outerShdw blurRad="38100" dist="38100" dir="2700000" algn="tl">
                  <a:srgbClr val="000000">
                    <a:alpha val="43137"/>
                  </a:srgbClr>
                </a:outerShdw>
              </a:effectLst>
              <a:latin typeface="+mn-lt"/>
              <a:ea typeface="+mn-ea"/>
              <a:cs typeface="+mn-cs"/>
            </a:endParaRPr>
          </a:p>
        </p:txBody>
      </p:sp>
      <p:sp>
        <p:nvSpPr>
          <p:cNvPr id="15363" name="Rectangle 3"/>
          <p:cNvSpPr>
            <a:spLocks noGrp="1" noChangeArrowheads="1"/>
          </p:cNvSpPr>
          <p:nvPr>
            <p:ph type="body" idx="1"/>
          </p:nvPr>
        </p:nvSpPr>
        <p:spPr>
          <a:xfrm>
            <a:off x="439838" y="1238492"/>
            <a:ext cx="10120212" cy="4426218"/>
          </a:xfrm>
        </p:spPr>
        <p:txBody>
          <a:bodyPr/>
          <a:lstStyle/>
          <a:p>
            <a:pPr marL="114300" indent="0" eaLnBrk="1" hangingPunct="1">
              <a:buNone/>
            </a:pPr>
            <a:r>
              <a:rPr lang="en-US" altLang="en-US" sz="4000" spc="-100" dirty="0">
                <a:solidFill>
                  <a:srgbClr val="0E4C86"/>
                </a:solidFill>
                <a:latin typeface="Franklin Gothic Medium"/>
                <a:ea typeface="+mj-ea"/>
                <a:cs typeface="+mj-cs"/>
              </a:rPr>
              <a:t>Placed Manually ( Chemical IEDs/IDDs ) </a:t>
            </a:r>
          </a:p>
        </p:txBody>
      </p:sp>
      <p:pic>
        <p:nvPicPr>
          <p:cNvPr id="2" name="Picture 1"/>
          <p:cNvPicPr>
            <a:picLocks noChangeAspect="1"/>
          </p:cNvPicPr>
          <p:nvPr/>
        </p:nvPicPr>
        <p:blipFill>
          <a:blip r:embed="rId3"/>
          <a:stretch>
            <a:fillRect/>
          </a:stretch>
        </p:blipFill>
        <p:spPr>
          <a:xfrm>
            <a:off x="3773727" y="2243630"/>
            <a:ext cx="6087905" cy="3421080"/>
          </a:xfrm>
          <a:prstGeom prst="rect">
            <a:avLst/>
          </a:prstGeom>
        </p:spPr>
      </p:pic>
    </p:spTree>
    <p:extLst>
      <p:ext uri="{BB962C8B-B14F-4D97-AF65-F5344CB8AC3E}">
        <p14:creationId xmlns:p14="http://schemas.microsoft.com/office/powerpoint/2010/main" val="3979963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847850" y="-4763"/>
            <a:ext cx="8712200" cy="1065467"/>
          </a:xfrm>
        </p:spPr>
        <p:txBody>
          <a:bodyPr>
            <a:normAutofit/>
          </a:bodyPr>
          <a:lstStyle/>
          <a:p>
            <a:pPr eaLnBrk="1" hangingPunct="1">
              <a:defRPr/>
            </a:pPr>
            <a:r>
              <a:rPr lang="en-US" altLang="en-US" sz="3600" b="1" dirty="0">
                <a:solidFill>
                  <a:srgbClr val="0E4C86"/>
                </a:solidFill>
                <a:effectLst>
                  <a:outerShdw blurRad="38100" dist="38100" dir="2700000" algn="tl">
                    <a:srgbClr val="000000">
                      <a:alpha val="43137"/>
                    </a:srgbClr>
                  </a:outerShdw>
                </a:effectLst>
                <a:latin typeface="Franklin Gothic Book"/>
              </a:rPr>
              <a:t>DELIVERY SYSTEMS</a:t>
            </a:r>
            <a:endParaRPr lang="en-US" altLang="en-US" sz="2000" b="1" dirty="0">
              <a:effectLst>
                <a:outerShdw blurRad="38100" dist="38100" dir="2700000" algn="tl">
                  <a:srgbClr val="000000">
                    <a:alpha val="43137"/>
                  </a:srgbClr>
                </a:outerShdw>
              </a:effectLst>
              <a:latin typeface="+mn-lt"/>
              <a:ea typeface="+mn-ea"/>
              <a:cs typeface="+mn-cs"/>
            </a:endParaRPr>
          </a:p>
        </p:txBody>
      </p:sp>
      <p:sp>
        <p:nvSpPr>
          <p:cNvPr id="15363" name="Rectangle 3"/>
          <p:cNvSpPr>
            <a:spLocks noGrp="1" noChangeArrowheads="1"/>
          </p:cNvSpPr>
          <p:nvPr>
            <p:ph type="body" idx="1"/>
          </p:nvPr>
        </p:nvSpPr>
        <p:spPr>
          <a:xfrm>
            <a:off x="439838" y="920858"/>
            <a:ext cx="10120212" cy="4426218"/>
          </a:xfrm>
        </p:spPr>
        <p:txBody>
          <a:bodyPr/>
          <a:lstStyle/>
          <a:p>
            <a:pPr marL="114300" indent="0" eaLnBrk="1" hangingPunct="1">
              <a:buNone/>
            </a:pPr>
            <a:r>
              <a:rPr lang="en-US" altLang="en-US" sz="4000" spc="-100" dirty="0">
                <a:solidFill>
                  <a:srgbClr val="0E4C86"/>
                </a:solidFill>
                <a:latin typeface="Franklin Gothic Medium"/>
                <a:ea typeface="+mj-ea"/>
                <a:cs typeface="+mj-cs"/>
              </a:rPr>
              <a:t>Improvised Chemical Weapons Munitions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958" y="1593224"/>
            <a:ext cx="5563080" cy="417231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8012" y="1799924"/>
            <a:ext cx="5136681" cy="3852511"/>
          </a:xfrm>
          <a:prstGeom prst="rect">
            <a:avLst/>
          </a:prstGeom>
        </p:spPr>
      </p:pic>
    </p:spTree>
    <p:extLst>
      <p:ext uri="{BB962C8B-B14F-4D97-AF65-F5344CB8AC3E}">
        <p14:creationId xmlns:p14="http://schemas.microsoft.com/office/powerpoint/2010/main" val="29713068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OPCW 20th Anniversary">
  <a:themeElements>
    <a:clrScheme name="Custom 1">
      <a:dk1>
        <a:srgbClr val="0F1B23"/>
      </a:dk1>
      <a:lt1>
        <a:srgbClr val="FFFFFF"/>
      </a:lt1>
      <a:dk2>
        <a:srgbClr val="0E4C86"/>
      </a:dk2>
      <a:lt2>
        <a:srgbClr val="C9ECFB"/>
      </a:lt2>
      <a:accent1>
        <a:srgbClr val="0E4C86"/>
      </a:accent1>
      <a:accent2>
        <a:srgbClr val="4183C1"/>
      </a:accent2>
      <a:accent3>
        <a:srgbClr val="47B1D8"/>
      </a:accent3>
      <a:accent4>
        <a:srgbClr val="90D0E7"/>
      </a:accent4>
      <a:accent5>
        <a:srgbClr val="CFD791"/>
      </a:accent5>
      <a:accent6>
        <a:srgbClr val="FFC955"/>
      </a:accent6>
      <a:hlink>
        <a:srgbClr val="47B1D8"/>
      </a:hlink>
      <a:folHlink>
        <a:srgbClr val="00629A"/>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6655</TotalTime>
  <Words>860</Words>
  <Application>Microsoft Office PowerPoint</Application>
  <PresentationFormat>Widescreen</PresentationFormat>
  <Paragraphs>122</Paragraphs>
  <Slides>18</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ＭＳ Ｐゴシック</vt:lpstr>
      <vt:lpstr>Arial</vt:lpstr>
      <vt:lpstr>Calibri</vt:lpstr>
      <vt:lpstr>Chronicle Text Roman</vt:lpstr>
      <vt:lpstr>Franklin Gothic Book</vt:lpstr>
      <vt:lpstr>Franklin Gothic Medium</vt:lpstr>
      <vt:lpstr>1_OPCW 20th Anniversary</vt:lpstr>
      <vt:lpstr> Improvised Explosive Devices Used in Syria Civil War</vt:lpstr>
      <vt:lpstr>DISCLAIMER</vt:lpstr>
      <vt:lpstr>CONTENT </vt:lpstr>
      <vt:lpstr>METHODS OF DISSEMINATION</vt:lpstr>
      <vt:lpstr>DISPERSION</vt:lpstr>
      <vt:lpstr> DELIVERY SYSTEMS FOR CHEMICAL WARFARE AGENTS </vt:lpstr>
      <vt:lpstr>Improvised Explosive Devices (IED) versus Improvised Dispersion Devices (IDD)</vt:lpstr>
      <vt:lpstr>IMPROVISED DELIVERY SYSTEMS USED IN SYRIA CIVIL WAR</vt:lpstr>
      <vt:lpstr>DELIVERY SYSTEMS</vt:lpstr>
      <vt:lpstr>DELIVERY SYSTEMS</vt:lpstr>
      <vt:lpstr>DELIVERY SYSTEMS</vt:lpstr>
      <vt:lpstr>DELIVERY SYSTEMS</vt:lpstr>
      <vt:lpstr>DELIVERY SYSTEMS</vt:lpstr>
      <vt:lpstr>DELIVERY SYSTEMS</vt:lpstr>
      <vt:lpstr>DELIVERY SYSTEMS</vt:lpstr>
      <vt:lpstr>KEY TAKE AWAY AND REFLECTION</vt:lpstr>
      <vt:lpstr>KEY TAKE AWAY AND REFLECTION</vt:lpstr>
      <vt:lpstr>QUESTIONS?</vt:lpstr>
    </vt:vector>
  </TitlesOfParts>
  <Company>OPCW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Chemical Agents  Characteristics and Method of delivery   </dc:title>
  <dc:creator>Mohammad Aburumman</dc:creator>
  <cp:lastModifiedBy>carol teodor peterfi</cp:lastModifiedBy>
  <cp:revision>73</cp:revision>
  <dcterms:created xsi:type="dcterms:W3CDTF">2021-04-20T17:58:24Z</dcterms:created>
  <dcterms:modified xsi:type="dcterms:W3CDTF">2024-11-11T09:16:59Z</dcterms:modified>
</cp:coreProperties>
</file>