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61361"/>
  </p:normalViewPr>
  <p:slideViewPr>
    <p:cSldViewPr snapToGrid="0">
      <p:cViewPr varScale="1">
        <p:scale>
          <a:sx n="71" d="100"/>
          <a:sy n="71" d="100"/>
        </p:scale>
        <p:origin x="211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B15B9-FC91-498E-AB41-3909844D3407}" type="datetimeFigureOut">
              <a:rPr lang="fr-CA" smtClean="0"/>
              <a:t>2024-11-21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520DB9-0BA5-48DE-9544-42FE2015F1BE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49705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20DB9-0BA5-48DE-9544-42FE2015F1BE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8809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4000" dirty="0"/>
              <a:t>Close </a:t>
            </a:r>
            <a:r>
              <a:rPr lang="fr-FR" sz="4000" dirty="0" err="1"/>
              <a:t>your</a:t>
            </a:r>
            <a:r>
              <a:rPr lang="fr-FR" sz="4000" dirty="0"/>
              <a:t> </a:t>
            </a:r>
            <a:r>
              <a:rPr lang="fr-FR" sz="4000" dirty="0" err="1"/>
              <a:t>eyes</a:t>
            </a:r>
            <a:endParaRPr lang="fr-FR" sz="4000" dirty="0"/>
          </a:p>
          <a:p>
            <a:r>
              <a:rPr lang="fr-FR" sz="4000" dirty="0"/>
              <a:t>Flight </a:t>
            </a:r>
            <a:r>
              <a:rPr lang="fr-FR" sz="4000" dirty="0" err="1"/>
              <a:t>sim</a:t>
            </a:r>
            <a:endParaRPr lang="fr-FR" sz="4000" dirty="0"/>
          </a:p>
          <a:p>
            <a:endParaRPr lang="fr-FR" sz="4000" dirty="0"/>
          </a:p>
          <a:p>
            <a:r>
              <a:rPr lang="fr-FR" sz="4000" b="1" u="sng" dirty="0"/>
              <a:t>PPE</a:t>
            </a:r>
            <a:r>
              <a:rPr lang="fr-FR" sz="4000" dirty="0"/>
              <a:t>, how </a:t>
            </a:r>
            <a:r>
              <a:rPr lang="fr-FR" sz="4000" dirty="0" err="1"/>
              <a:t>many</a:t>
            </a:r>
            <a:r>
              <a:rPr lang="fr-FR" sz="4000" dirty="0"/>
              <a:t> do </a:t>
            </a:r>
            <a:r>
              <a:rPr lang="fr-FR" sz="4000" dirty="0" err="1"/>
              <a:t>you</a:t>
            </a:r>
            <a:r>
              <a:rPr lang="fr-FR" sz="4000" dirty="0"/>
              <a:t> have?  (do </a:t>
            </a:r>
            <a:r>
              <a:rPr lang="fr-FR" sz="4000" dirty="0" err="1"/>
              <a:t>you</a:t>
            </a:r>
            <a:r>
              <a:rPr lang="fr-FR" sz="4000" dirty="0"/>
              <a:t> have antidote, RSDL As part of </a:t>
            </a:r>
            <a:r>
              <a:rPr lang="fr-FR" sz="4000" dirty="0" err="1"/>
              <a:t>your</a:t>
            </a:r>
            <a:r>
              <a:rPr lang="fr-FR" sz="4000" dirty="0"/>
              <a:t> PPE ?) </a:t>
            </a:r>
            <a:r>
              <a:rPr lang="fr-FR" sz="4000" dirty="0" err="1"/>
              <a:t>When</a:t>
            </a:r>
            <a:r>
              <a:rPr lang="fr-FR" sz="4000" dirty="0"/>
              <a:t> i </a:t>
            </a:r>
            <a:r>
              <a:rPr lang="fr-FR" sz="4000" dirty="0" err="1"/>
              <a:t>trained</a:t>
            </a:r>
            <a:r>
              <a:rPr lang="fr-FR" sz="4000" dirty="0"/>
              <a:t> in Suffield </a:t>
            </a:r>
            <a:r>
              <a:rPr lang="fr-FR" sz="4000" dirty="0" err="1"/>
              <a:t>we</a:t>
            </a:r>
            <a:r>
              <a:rPr lang="fr-FR" sz="4000" dirty="0"/>
              <a:t> change PPE </a:t>
            </a:r>
            <a:r>
              <a:rPr lang="fr-FR" sz="4000" dirty="0" err="1"/>
              <a:t>after</a:t>
            </a:r>
            <a:r>
              <a:rPr lang="fr-FR" sz="4000" dirty="0"/>
              <a:t> </a:t>
            </a:r>
            <a:r>
              <a:rPr lang="fr-FR" sz="4000" dirty="0" err="1"/>
              <a:t>every</a:t>
            </a:r>
            <a:r>
              <a:rPr lang="fr-FR" sz="4000" dirty="0"/>
              <a:t> </a:t>
            </a:r>
            <a:r>
              <a:rPr lang="fr-FR" sz="4000" dirty="0" err="1"/>
              <a:t>enteries</a:t>
            </a:r>
            <a:r>
              <a:rPr lang="fr-FR" sz="4000"/>
              <a:t> </a:t>
            </a:r>
            <a:endParaRPr lang="fr-FR" sz="4000" dirty="0"/>
          </a:p>
          <a:p>
            <a:endParaRPr lang="fr-FR" sz="4000" dirty="0"/>
          </a:p>
          <a:p>
            <a:r>
              <a:rPr lang="fr-FR" sz="4000" b="1" u="sng" dirty="0"/>
              <a:t>Counter mesure</a:t>
            </a:r>
            <a:r>
              <a:rPr lang="fr-FR" sz="4000" dirty="0"/>
              <a:t>,  </a:t>
            </a:r>
            <a:r>
              <a:rPr lang="fr-FR" sz="4000" dirty="0" err="1"/>
              <a:t>Where</a:t>
            </a:r>
            <a:r>
              <a:rPr lang="fr-FR" sz="4000" dirty="0"/>
              <a:t> are </a:t>
            </a:r>
            <a:r>
              <a:rPr lang="fr-FR" sz="4000" dirty="0" err="1"/>
              <a:t>they</a:t>
            </a:r>
            <a:r>
              <a:rPr lang="fr-FR" sz="4000" dirty="0"/>
              <a:t>?  Rotations of the </a:t>
            </a:r>
            <a:r>
              <a:rPr lang="fr-FR" sz="4000" dirty="0" err="1"/>
              <a:t>meds</a:t>
            </a:r>
            <a:r>
              <a:rPr lang="fr-FR" sz="4000" dirty="0"/>
              <a:t>.  Who’s </a:t>
            </a:r>
            <a:r>
              <a:rPr lang="fr-FR" sz="4000" dirty="0" err="1"/>
              <a:t>aloud</a:t>
            </a:r>
            <a:r>
              <a:rPr lang="fr-FR" sz="4000" dirty="0"/>
              <a:t> to </a:t>
            </a:r>
            <a:r>
              <a:rPr lang="fr-FR" sz="4000" dirty="0" err="1"/>
              <a:t>evaluate</a:t>
            </a:r>
            <a:r>
              <a:rPr lang="fr-FR" sz="4000" dirty="0"/>
              <a:t> and </a:t>
            </a:r>
            <a:r>
              <a:rPr lang="fr-FR" sz="4000" dirty="0" err="1"/>
              <a:t>give</a:t>
            </a:r>
            <a:r>
              <a:rPr lang="fr-FR" sz="4000" dirty="0"/>
              <a:t> the antidotes?</a:t>
            </a:r>
          </a:p>
          <a:p>
            <a:endParaRPr lang="fr-FR" sz="4000" dirty="0"/>
          </a:p>
          <a:p>
            <a:r>
              <a:rPr lang="fr-FR" sz="4000" b="1" u="sng" dirty="0" err="1"/>
              <a:t>Mutual</a:t>
            </a:r>
            <a:r>
              <a:rPr lang="fr-FR" sz="4000" b="1" u="sng" dirty="0"/>
              <a:t> </a:t>
            </a:r>
            <a:r>
              <a:rPr lang="fr-FR" sz="4000" b="1" u="sng" dirty="0" err="1"/>
              <a:t>aid</a:t>
            </a:r>
            <a:r>
              <a:rPr lang="fr-FR" sz="4000" dirty="0"/>
              <a:t>. Who’s </a:t>
            </a:r>
            <a:r>
              <a:rPr lang="fr-FR" sz="4000" dirty="0" err="1"/>
              <a:t>you</a:t>
            </a:r>
            <a:r>
              <a:rPr lang="fr-FR" sz="4000" dirty="0"/>
              <a:t> </a:t>
            </a:r>
            <a:r>
              <a:rPr lang="fr-FR" sz="4000" dirty="0" err="1"/>
              <a:t>friends</a:t>
            </a:r>
            <a:r>
              <a:rPr lang="fr-FR" sz="4000" dirty="0"/>
              <a:t>. Cities, </a:t>
            </a:r>
            <a:r>
              <a:rPr lang="fr-FR" sz="4000" dirty="0" err="1"/>
              <a:t>Counties</a:t>
            </a:r>
            <a:r>
              <a:rPr lang="fr-FR" sz="4000" dirty="0"/>
              <a:t>, </a:t>
            </a:r>
            <a:r>
              <a:rPr lang="fr-FR" sz="4000" dirty="0" err="1"/>
              <a:t>militarie</a:t>
            </a:r>
            <a:r>
              <a:rPr lang="fr-FR" sz="4000" dirty="0"/>
              <a:t>, Industries </a:t>
            </a:r>
          </a:p>
          <a:p>
            <a:endParaRPr lang="fr-FR" sz="4000" dirty="0"/>
          </a:p>
          <a:p>
            <a:r>
              <a:rPr lang="fr-FR" sz="4000" b="1" u="sng" dirty="0"/>
              <a:t>Table top training, </a:t>
            </a:r>
            <a:r>
              <a:rPr lang="fr-FR" sz="4000" b="0" u="none" dirty="0"/>
              <a:t> Do </a:t>
            </a:r>
            <a:r>
              <a:rPr lang="fr-FR" sz="4000" b="0" u="none" dirty="0" err="1"/>
              <a:t>it</a:t>
            </a:r>
            <a:r>
              <a:rPr lang="fr-FR" sz="4000" b="0" u="none" dirty="0"/>
              <a:t> for real, </a:t>
            </a:r>
            <a:r>
              <a:rPr lang="fr-FR" sz="4000" b="0" u="none" dirty="0" err="1"/>
              <a:t>where</a:t>
            </a:r>
            <a:r>
              <a:rPr lang="fr-FR" sz="4000" b="0" u="none" dirty="0"/>
              <a:t> </a:t>
            </a:r>
            <a:r>
              <a:rPr lang="fr-FR" sz="4000" b="0" u="none" dirty="0" err="1"/>
              <a:t>gas</a:t>
            </a:r>
            <a:r>
              <a:rPr lang="fr-FR" sz="4000" b="0" u="none" dirty="0"/>
              <a:t> </a:t>
            </a:r>
            <a:r>
              <a:rPr lang="fr-FR" sz="4000" b="0" u="none" dirty="0" err="1"/>
              <a:t>mask</a:t>
            </a:r>
            <a:r>
              <a:rPr lang="fr-FR" sz="4000" b="0" u="none" dirty="0"/>
              <a:t> </a:t>
            </a:r>
          </a:p>
          <a:p>
            <a:endParaRPr lang="fr-FR" sz="4000" b="0" u="none" dirty="0"/>
          </a:p>
          <a:p>
            <a:r>
              <a:rPr lang="fr-FR" sz="4400" b="1" u="sng" dirty="0"/>
              <a:t>MULTIPLE SITE</a:t>
            </a:r>
            <a:r>
              <a:rPr lang="fr-FR" sz="4000" b="1" u="none" dirty="0"/>
              <a:t>.  </a:t>
            </a:r>
            <a:r>
              <a:rPr lang="fr-FR" sz="4000" b="0" u="none" dirty="0" err="1"/>
              <a:t>What</a:t>
            </a:r>
            <a:r>
              <a:rPr lang="fr-FR" sz="4000" b="0" u="none" dirty="0"/>
              <a:t> </a:t>
            </a:r>
            <a:r>
              <a:rPr lang="fr-FR" sz="4000" b="0" u="none" dirty="0" err="1"/>
              <a:t>you</a:t>
            </a:r>
            <a:r>
              <a:rPr lang="fr-FR" sz="4000" b="0" u="none" dirty="0"/>
              <a:t> </a:t>
            </a:r>
            <a:r>
              <a:rPr lang="fr-FR" sz="4000" b="0" u="none" dirty="0" err="1"/>
              <a:t>think</a:t>
            </a:r>
            <a:r>
              <a:rPr lang="fr-FR" sz="4000" b="0" u="none" dirty="0"/>
              <a:t> </a:t>
            </a:r>
            <a:r>
              <a:rPr lang="fr-FR" sz="4000" b="0" u="none" dirty="0" err="1"/>
              <a:t>is</a:t>
            </a:r>
            <a:r>
              <a:rPr lang="fr-FR" sz="4000" b="0" u="none" dirty="0"/>
              <a:t> a big one can </a:t>
            </a:r>
            <a:r>
              <a:rPr lang="fr-FR" sz="4000" b="0" u="none" dirty="0" err="1"/>
              <a:t>be</a:t>
            </a:r>
            <a:r>
              <a:rPr lang="fr-FR" sz="4000" b="0" u="none" dirty="0"/>
              <a:t> a </a:t>
            </a:r>
            <a:r>
              <a:rPr lang="fr-FR" sz="4000" b="0" u="none" dirty="0" err="1"/>
              <a:t>decoy</a:t>
            </a:r>
            <a:endParaRPr lang="fr-FR" sz="4000" b="0" u="none" dirty="0"/>
          </a:p>
          <a:p>
            <a:endParaRPr lang="fr-FR" sz="4000" b="0" u="none" dirty="0"/>
          </a:p>
          <a:p>
            <a:r>
              <a:rPr lang="fr-FR" sz="4000" b="1" u="sng" dirty="0"/>
              <a:t>TRAIN LIKE YOU FIGHT </a:t>
            </a:r>
            <a:r>
              <a:rPr lang="fr-FR" sz="4000" b="0" u="sng" dirty="0"/>
              <a:t>  </a:t>
            </a:r>
            <a:r>
              <a:rPr lang="fr-FR" sz="4000" b="0" u="none" dirty="0"/>
              <a:t>Run calls </a:t>
            </a:r>
            <a:r>
              <a:rPr lang="fr-FR" sz="4000" b="0" u="none" dirty="0" err="1"/>
              <a:t>even</a:t>
            </a:r>
            <a:r>
              <a:rPr lang="fr-FR" sz="4000" b="0" u="none" dirty="0"/>
              <a:t> </a:t>
            </a:r>
            <a:r>
              <a:rPr lang="fr-FR" sz="4000" b="0" u="none" dirty="0" err="1"/>
              <a:t>though</a:t>
            </a:r>
            <a:r>
              <a:rPr lang="fr-FR" sz="4000" b="0" u="none" dirty="0"/>
              <a:t> </a:t>
            </a:r>
            <a:r>
              <a:rPr lang="fr-FR" sz="4000" b="0" u="none" dirty="0" err="1"/>
              <a:t>they</a:t>
            </a:r>
            <a:r>
              <a:rPr lang="fr-FR" sz="4000" b="0" u="none" dirty="0"/>
              <a:t> </a:t>
            </a:r>
            <a:r>
              <a:rPr lang="fr-FR" sz="4000" b="0" u="none" dirty="0" err="1"/>
              <a:t>are’nt</a:t>
            </a:r>
            <a:r>
              <a:rPr lang="fr-FR" sz="4000" b="0" u="none" dirty="0"/>
              <a:t> </a:t>
            </a:r>
            <a:r>
              <a:rPr lang="fr-FR" sz="4000" b="0" u="none" dirty="0" err="1"/>
              <a:t>exactly</a:t>
            </a:r>
            <a:r>
              <a:rPr lang="fr-FR" sz="4000" b="0" u="none" dirty="0"/>
              <a:t> a big call </a:t>
            </a:r>
            <a:r>
              <a:rPr lang="fr-FR" sz="4000" b="0" u="none" dirty="0" err="1"/>
              <a:t>Make</a:t>
            </a:r>
            <a:r>
              <a:rPr lang="fr-FR" sz="4000" b="0" u="none" dirty="0"/>
              <a:t> </a:t>
            </a:r>
            <a:r>
              <a:rPr lang="fr-FR" sz="4000" b="0" u="none" dirty="0" err="1"/>
              <a:t>it</a:t>
            </a:r>
            <a:r>
              <a:rPr lang="fr-FR" sz="4000" b="0" u="none" dirty="0"/>
              <a:t> as real as possible !!</a:t>
            </a:r>
            <a:endParaRPr lang="fr-FR" sz="4000" b="1" u="none" dirty="0"/>
          </a:p>
          <a:p>
            <a:r>
              <a:rPr lang="fr-FR" sz="4000" dirty="0"/>
              <a:t> </a:t>
            </a:r>
          </a:p>
          <a:p>
            <a:endParaRPr lang="fr-FR" sz="4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20DB9-0BA5-48DE-9544-42FE2015F1BE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09661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u="sng" dirty="0"/>
              <a:t>All </a:t>
            </a:r>
            <a:r>
              <a:rPr lang="fr-FR" b="1" u="sng" dirty="0" err="1"/>
              <a:t>hazard</a:t>
            </a:r>
            <a:r>
              <a:rPr lang="fr-FR" b="1" u="sng" dirty="0"/>
              <a:t> RECCE </a:t>
            </a:r>
            <a:r>
              <a:rPr lang="fr-FR" dirty="0" err="1"/>
              <a:t>Easy</a:t>
            </a:r>
            <a:r>
              <a:rPr lang="fr-FR" dirty="0"/>
              <a:t> in training, </a:t>
            </a:r>
            <a:r>
              <a:rPr lang="fr-FR" dirty="0" err="1"/>
              <a:t>it</a:t>
            </a:r>
            <a:r>
              <a:rPr lang="fr-FR" dirty="0"/>
              <a:t> </a:t>
            </a:r>
            <a:r>
              <a:rPr lang="fr-FR" dirty="0" err="1"/>
              <a:t>won’t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as </a:t>
            </a:r>
            <a:r>
              <a:rPr lang="fr-FR" dirty="0" err="1"/>
              <a:t>easy</a:t>
            </a:r>
            <a:r>
              <a:rPr lang="fr-FR" dirty="0"/>
              <a:t> for real!!!  Multiple RECCE. The DECON as to </a:t>
            </a:r>
            <a:r>
              <a:rPr lang="fr-FR" dirty="0" err="1"/>
              <a:t>be</a:t>
            </a:r>
            <a:r>
              <a:rPr lang="fr-FR" dirty="0"/>
              <a:t> up and </a:t>
            </a:r>
            <a:r>
              <a:rPr lang="fr-FR" dirty="0" err="1"/>
              <a:t>ready</a:t>
            </a:r>
            <a:r>
              <a:rPr lang="fr-FR" dirty="0"/>
              <a:t> </a:t>
            </a:r>
            <a:r>
              <a:rPr lang="fr-FR" dirty="0" err="1"/>
              <a:t>before</a:t>
            </a:r>
            <a:r>
              <a:rPr lang="fr-FR" dirty="0"/>
              <a:t> </a:t>
            </a:r>
          </a:p>
          <a:p>
            <a:endParaRPr lang="fr-FR" dirty="0"/>
          </a:p>
          <a:p>
            <a:r>
              <a:rPr lang="fr-FR" b="1" u="sng" dirty="0"/>
              <a:t>RIT TEAMS. </a:t>
            </a:r>
            <a:r>
              <a:rPr lang="fr-FR" b="0" u="none" dirty="0"/>
              <a:t>  It’ </a:t>
            </a:r>
            <a:r>
              <a:rPr lang="fr-FR" b="0" u="none" dirty="0" err="1"/>
              <a:t>your</a:t>
            </a:r>
            <a:r>
              <a:rPr lang="fr-FR" b="0" u="none" dirty="0"/>
              <a:t> back up RECCE</a:t>
            </a:r>
          </a:p>
          <a:p>
            <a:r>
              <a:rPr lang="fr-FR" b="0" u="none" dirty="0"/>
              <a:t> </a:t>
            </a:r>
          </a:p>
          <a:p>
            <a:r>
              <a:rPr lang="fr-FR" b="1" u="sng" dirty="0"/>
              <a:t>EXTRACTION </a:t>
            </a:r>
            <a:r>
              <a:rPr lang="fr-FR" dirty="0"/>
              <a:t>on the </a:t>
            </a:r>
            <a:r>
              <a:rPr lang="fr-FR" dirty="0" err="1"/>
              <a:t>tail</a:t>
            </a:r>
            <a:r>
              <a:rPr lang="fr-FR" dirty="0"/>
              <a:t> on </a:t>
            </a:r>
            <a:r>
              <a:rPr lang="fr-FR" dirty="0" err="1"/>
              <a:t>recce</a:t>
            </a:r>
            <a:r>
              <a:rPr lang="fr-FR" dirty="0"/>
              <a:t> at the last </a:t>
            </a:r>
            <a:r>
              <a:rPr lang="fr-FR" dirty="0" err="1"/>
              <a:t>safe</a:t>
            </a:r>
            <a:r>
              <a:rPr lang="fr-FR" dirty="0"/>
              <a:t> place  </a:t>
            </a:r>
            <a:r>
              <a:rPr lang="fr-FR" dirty="0" err="1"/>
              <a:t>get</a:t>
            </a:r>
            <a:r>
              <a:rPr lang="fr-FR" dirty="0"/>
              <a:t> </a:t>
            </a:r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weels</a:t>
            </a:r>
            <a:r>
              <a:rPr lang="fr-FR" dirty="0"/>
              <a:t>!!</a:t>
            </a:r>
          </a:p>
          <a:p>
            <a:endParaRPr lang="fr-FR" dirty="0"/>
          </a:p>
          <a:p>
            <a:r>
              <a:rPr lang="fr-FR" b="1" u="sng" dirty="0"/>
              <a:t>T&amp;T.  </a:t>
            </a:r>
            <a:r>
              <a:rPr lang="fr-FR" dirty="0"/>
              <a:t>TX, and triage, Bag and Tag, UNIFORME ARE RED!!! And yes! </a:t>
            </a:r>
            <a:r>
              <a:rPr lang="fr-FR" dirty="0" err="1"/>
              <a:t>there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uniforms</a:t>
            </a:r>
            <a:r>
              <a:rPr lang="fr-FR" dirty="0"/>
              <a:t> </a:t>
            </a:r>
            <a:r>
              <a:rPr lang="fr-FR" dirty="0" err="1"/>
              <a:t>unfortunatly</a:t>
            </a:r>
            <a:endParaRPr lang="fr-FR" dirty="0"/>
          </a:p>
          <a:p>
            <a:endParaRPr lang="fr-FR" dirty="0"/>
          </a:p>
          <a:p>
            <a:r>
              <a:rPr lang="fr-FR" b="1" u="sng" dirty="0"/>
              <a:t>TRANSFERT</a:t>
            </a:r>
            <a:r>
              <a:rPr lang="fr-FR" dirty="0"/>
              <a:t>  and cross contamination </a:t>
            </a:r>
          </a:p>
          <a:p>
            <a:endParaRPr lang="fr-FR" dirty="0"/>
          </a:p>
          <a:p>
            <a:r>
              <a:rPr lang="fr-FR" b="1" u="sng" dirty="0"/>
              <a:t>DECON</a:t>
            </a:r>
            <a:r>
              <a:rPr lang="fr-FR" dirty="0"/>
              <a:t>. </a:t>
            </a:r>
            <a:r>
              <a:rPr lang="fr-FR" dirty="0" err="1"/>
              <a:t>Ambulatorie</a:t>
            </a:r>
            <a:r>
              <a:rPr lang="fr-FR" dirty="0"/>
              <a:t> and NON </a:t>
            </a:r>
            <a:r>
              <a:rPr lang="fr-FR" dirty="0" err="1"/>
              <a:t>Ambulatorie</a:t>
            </a:r>
            <a:endParaRPr lang="fr-FR" dirty="0"/>
          </a:p>
          <a:p>
            <a:endParaRPr lang="fr-FR" dirty="0"/>
          </a:p>
          <a:p>
            <a:r>
              <a:rPr lang="fr-FR" b="1" u="sng" dirty="0"/>
              <a:t>MEDICAL DETECTION.  </a:t>
            </a:r>
            <a:r>
              <a:rPr lang="fr-FR" b="0" u="none" dirty="0"/>
              <a:t>Be on top of </a:t>
            </a:r>
            <a:r>
              <a:rPr lang="fr-FR" b="0" u="none" dirty="0" err="1"/>
              <a:t>your</a:t>
            </a:r>
            <a:r>
              <a:rPr lang="fr-FR" b="0" u="none" dirty="0"/>
              <a:t> </a:t>
            </a:r>
            <a:r>
              <a:rPr lang="fr-FR" b="0" u="none" dirty="0" err="1"/>
              <a:t>toxidromes</a:t>
            </a:r>
            <a:r>
              <a:rPr lang="fr-FR" b="0" u="none" dirty="0"/>
              <a:t> and the </a:t>
            </a:r>
            <a:r>
              <a:rPr lang="fr-FR" b="0" u="none" dirty="0" err="1"/>
              <a:t>intel</a:t>
            </a:r>
            <a:r>
              <a:rPr lang="fr-FR" b="0" u="none" dirty="0"/>
              <a:t> </a:t>
            </a:r>
            <a:r>
              <a:rPr lang="fr-FR" b="0" u="none" dirty="0" err="1"/>
              <a:t>that</a:t>
            </a:r>
            <a:r>
              <a:rPr lang="fr-FR" b="0" u="none" dirty="0"/>
              <a:t> </a:t>
            </a:r>
            <a:r>
              <a:rPr lang="fr-FR" b="0" u="none" dirty="0" err="1"/>
              <a:t>you</a:t>
            </a:r>
            <a:r>
              <a:rPr lang="fr-FR" b="0" u="none" dirty="0"/>
              <a:t> can </a:t>
            </a:r>
            <a:r>
              <a:rPr lang="fr-FR" b="0" u="none" dirty="0" err="1"/>
              <a:t>get</a:t>
            </a:r>
            <a:r>
              <a:rPr lang="fr-FR" b="0" u="none" dirty="0"/>
              <a:t> </a:t>
            </a:r>
            <a:r>
              <a:rPr lang="fr-FR" b="0" u="none" dirty="0" err="1"/>
              <a:t>from</a:t>
            </a:r>
            <a:r>
              <a:rPr lang="fr-FR" b="0" u="none" dirty="0"/>
              <a:t> </a:t>
            </a:r>
            <a:r>
              <a:rPr lang="fr-FR" b="0" u="none" dirty="0" err="1"/>
              <a:t>every</a:t>
            </a:r>
            <a:r>
              <a:rPr lang="fr-FR" b="0" u="none" dirty="0"/>
              <a:t> one, </a:t>
            </a:r>
            <a:r>
              <a:rPr lang="fr-FR" b="0" u="none" dirty="0" err="1"/>
              <a:t>witness</a:t>
            </a:r>
            <a:r>
              <a:rPr lang="fr-FR" b="0" u="none" dirty="0"/>
              <a:t> etc. </a:t>
            </a:r>
          </a:p>
          <a:p>
            <a:endParaRPr lang="fr-FR" b="0" u="none" dirty="0"/>
          </a:p>
          <a:p>
            <a:r>
              <a:rPr lang="fr-FR" b="1" u="sng" dirty="0"/>
              <a:t>ANTIDOTS</a:t>
            </a:r>
            <a:r>
              <a:rPr lang="fr-FR" b="1" u="none" dirty="0"/>
              <a:t>: </a:t>
            </a:r>
            <a:r>
              <a:rPr lang="fr-FR" b="0" u="none" dirty="0"/>
              <a:t>For first </a:t>
            </a:r>
            <a:r>
              <a:rPr lang="fr-FR" b="0" u="none" dirty="0" err="1"/>
              <a:t>responder</a:t>
            </a:r>
            <a:r>
              <a:rPr lang="fr-FR" b="0" u="none" dirty="0"/>
              <a:t> and Patient,  </a:t>
            </a:r>
            <a:r>
              <a:rPr lang="fr-FR" b="0" u="none" dirty="0" err="1"/>
              <a:t>Who</a:t>
            </a:r>
            <a:r>
              <a:rPr lang="fr-FR" b="0" u="none" dirty="0"/>
              <a:t> as </a:t>
            </a:r>
            <a:r>
              <a:rPr lang="fr-FR" b="0" u="none" dirty="0" err="1"/>
              <a:t>them</a:t>
            </a:r>
            <a:r>
              <a:rPr lang="fr-FR" b="0" u="none" dirty="0"/>
              <a:t>?  </a:t>
            </a:r>
            <a:r>
              <a:rPr lang="fr-FR" b="0" u="none" dirty="0" err="1"/>
              <a:t>Everyone</a:t>
            </a:r>
            <a:r>
              <a:rPr lang="fr-FR" b="0" u="none" dirty="0"/>
              <a:t> </a:t>
            </a:r>
            <a:r>
              <a:rPr lang="fr-FR" b="0" u="none" dirty="0" err="1"/>
              <a:t>knows</a:t>
            </a:r>
            <a:r>
              <a:rPr lang="fr-FR" b="0" u="none" dirty="0"/>
              <a:t> the </a:t>
            </a:r>
            <a:r>
              <a:rPr lang="fr-FR" b="0" u="none" dirty="0" err="1"/>
              <a:t>protocols</a:t>
            </a:r>
            <a:r>
              <a:rPr lang="fr-FR" b="0" u="none" dirty="0"/>
              <a:t>?  </a:t>
            </a:r>
            <a:r>
              <a:rPr lang="fr-FR" b="0" u="none" dirty="0" err="1"/>
              <a:t>Who</a:t>
            </a:r>
            <a:r>
              <a:rPr lang="fr-FR" b="0" u="none" dirty="0"/>
              <a:t> </a:t>
            </a:r>
            <a:r>
              <a:rPr lang="fr-FR" b="0" u="none" dirty="0" err="1"/>
              <a:t>treath</a:t>
            </a:r>
            <a:r>
              <a:rPr lang="fr-FR" b="0" u="none" dirty="0"/>
              <a:t> the patients?</a:t>
            </a:r>
            <a:endParaRPr lang="fr-FR" b="1" u="sng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20DB9-0BA5-48DE-9544-42FE2015F1BE}" type="slidenum">
              <a:rPr lang="fr-CA" smtClean="0"/>
              <a:t>6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90950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u="sng" dirty="0"/>
              <a:t>SECURE SITE </a:t>
            </a:r>
            <a:r>
              <a:rPr lang="fr-FR" b="0" u="none" dirty="0"/>
              <a:t> Be out of site, no camera, NO OUTSIDER.  The team!!  Vital </a:t>
            </a:r>
            <a:r>
              <a:rPr lang="fr-FR" b="0" u="none" dirty="0" err="1"/>
              <a:t>sign</a:t>
            </a:r>
            <a:r>
              <a:rPr lang="fr-FR" b="0" u="none" dirty="0"/>
              <a:t> in and out!  </a:t>
            </a:r>
            <a:r>
              <a:rPr lang="fr-FR" b="1" u="sng" dirty="0"/>
              <a:t>CONFIDENTIALITY</a:t>
            </a:r>
            <a:r>
              <a:rPr lang="fr-FR" b="0" u="none" dirty="0"/>
              <a:t>  </a:t>
            </a:r>
          </a:p>
          <a:p>
            <a:endParaRPr lang="fr-FR" b="0" u="none" dirty="0"/>
          </a:p>
          <a:p>
            <a:r>
              <a:rPr lang="fr-FR" b="0" u="none" dirty="0"/>
              <a:t> You can debrief, </a:t>
            </a:r>
            <a:r>
              <a:rPr lang="fr-FR" b="0" u="none" dirty="0" err="1"/>
              <a:t>rest</a:t>
            </a:r>
            <a:r>
              <a:rPr lang="fr-FR" b="0" u="none" dirty="0"/>
              <a:t>, </a:t>
            </a:r>
            <a:r>
              <a:rPr lang="fr-FR" b="0" u="none" dirty="0" err="1"/>
              <a:t>sleep</a:t>
            </a:r>
            <a:r>
              <a:rPr lang="fr-FR" b="0" u="none" dirty="0"/>
              <a:t>, </a:t>
            </a:r>
            <a:r>
              <a:rPr lang="fr-FR" b="0" u="none" dirty="0" err="1"/>
              <a:t>cry</a:t>
            </a:r>
            <a:r>
              <a:rPr lang="fr-FR" b="0" u="none" dirty="0"/>
              <a:t> </a:t>
            </a:r>
          </a:p>
          <a:p>
            <a:endParaRPr lang="fr-FR" b="0" u="none" dirty="0"/>
          </a:p>
          <a:p>
            <a:r>
              <a:rPr lang="fr-FR" b="1" u="sng" dirty="0" err="1"/>
              <a:t>Rehab</a:t>
            </a:r>
            <a:r>
              <a:rPr lang="fr-FR" b="1" u="sng" dirty="0"/>
              <a:t> </a:t>
            </a:r>
            <a:r>
              <a:rPr lang="fr-FR" b="1" u="sng" dirty="0" err="1"/>
              <a:t>protocol</a:t>
            </a:r>
            <a:r>
              <a:rPr lang="fr-FR" b="1" u="sng" dirty="0"/>
              <a:t>  </a:t>
            </a:r>
            <a:r>
              <a:rPr lang="fr-FR" b="0" u="none" dirty="0" err="1"/>
              <a:t>you’ll</a:t>
            </a:r>
            <a:r>
              <a:rPr lang="fr-FR" b="0" u="none" dirty="0"/>
              <a:t> have more </a:t>
            </a:r>
            <a:r>
              <a:rPr lang="fr-FR" b="0" u="none" dirty="0" err="1"/>
              <a:t>probleme</a:t>
            </a:r>
            <a:r>
              <a:rPr lang="fr-FR" b="0" u="none" dirty="0"/>
              <a:t> to </a:t>
            </a:r>
            <a:r>
              <a:rPr lang="fr-FR" b="0" u="none" dirty="0" err="1"/>
              <a:t>keep</a:t>
            </a:r>
            <a:r>
              <a:rPr lang="fr-FR" b="0" u="none" dirty="0"/>
              <a:t> the staff out </a:t>
            </a:r>
            <a:r>
              <a:rPr lang="fr-FR" b="0" u="none" dirty="0" err="1"/>
              <a:t>then</a:t>
            </a:r>
            <a:r>
              <a:rPr lang="fr-FR" b="0" u="none" dirty="0"/>
              <a:t> in !!</a:t>
            </a:r>
          </a:p>
          <a:p>
            <a:endParaRPr lang="fr-FR" b="0" u="none" dirty="0"/>
          </a:p>
          <a:p>
            <a:r>
              <a:rPr lang="fr-FR" b="1" u="sng" dirty="0"/>
              <a:t>ACCES to </a:t>
            </a:r>
            <a:r>
              <a:rPr lang="fr-FR" b="0" u="none" dirty="0"/>
              <a:t>MD, </a:t>
            </a:r>
            <a:r>
              <a:rPr lang="fr-FR" b="0" u="none" dirty="0" err="1"/>
              <a:t>pharmacist</a:t>
            </a:r>
            <a:r>
              <a:rPr lang="fr-FR" b="0" u="none" dirty="0"/>
              <a:t>, OTC, </a:t>
            </a:r>
          </a:p>
          <a:p>
            <a:endParaRPr lang="fr-FR" b="0" u="none" dirty="0"/>
          </a:p>
          <a:p>
            <a:r>
              <a:rPr lang="fr-FR" b="1" u="sng" dirty="0"/>
              <a:t>LOGISTIC SUPPORT  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20DB9-0BA5-48DE-9544-42FE2015F1BE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301532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 diapositiv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 typeface="+mj-lt"/>
              <a:buAutoNum type="arabicPeriod"/>
            </a:pPr>
            <a:r>
              <a:rPr lang="fr-FR" dirty="0" err="1"/>
              <a:t>Let’s</a:t>
            </a:r>
            <a:r>
              <a:rPr lang="fr-FR" dirty="0"/>
              <a:t> </a:t>
            </a:r>
            <a:r>
              <a:rPr lang="fr-FR" dirty="0" err="1"/>
              <a:t>be</a:t>
            </a:r>
            <a:r>
              <a:rPr lang="fr-FR" dirty="0"/>
              <a:t> </a:t>
            </a:r>
            <a:r>
              <a:rPr lang="fr-FR" dirty="0" err="1"/>
              <a:t>realistic</a:t>
            </a:r>
            <a:r>
              <a:rPr lang="fr-FR" dirty="0"/>
              <a:t>! </a:t>
            </a:r>
            <a:r>
              <a:rPr lang="fr-FR" dirty="0" err="1"/>
              <a:t>They</a:t>
            </a:r>
            <a:r>
              <a:rPr lang="fr-FR" dirty="0"/>
              <a:t>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always</a:t>
            </a:r>
            <a:r>
              <a:rPr lang="fr-FR" dirty="0"/>
              <a:t> </a:t>
            </a:r>
            <a:r>
              <a:rPr lang="fr-FR" dirty="0" err="1"/>
              <a:t>find</a:t>
            </a:r>
            <a:r>
              <a:rPr lang="fr-FR" dirty="0"/>
              <a:t> a </a:t>
            </a:r>
            <a:r>
              <a:rPr lang="fr-FR" dirty="0" err="1"/>
              <a:t>different</a:t>
            </a:r>
            <a:r>
              <a:rPr lang="fr-FR" dirty="0"/>
              <a:t> </a:t>
            </a:r>
            <a:r>
              <a:rPr lang="fr-FR" dirty="0" err="1"/>
              <a:t>way</a:t>
            </a:r>
            <a:r>
              <a:rPr lang="fr-FR" dirty="0"/>
              <a:t> to </a:t>
            </a:r>
            <a:r>
              <a:rPr lang="fr-FR" dirty="0" err="1"/>
              <a:t>hurt</a:t>
            </a:r>
            <a:r>
              <a:rPr lang="fr-FR" dirty="0"/>
              <a:t> </a:t>
            </a:r>
            <a:r>
              <a:rPr lang="fr-FR" dirty="0" err="1"/>
              <a:t>us!à</a:t>
            </a:r>
            <a:endParaRPr lang="fr-FR" dirty="0"/>
          </a:p>
          <a:p>
            <a:pPr marL="228600" indent="-228600">
              <a:buFont typeface="+mj-lt"/>
              <a:buAutoNum type="arabicPeriod"/>
            </a:pPr>
            <a:r>
              <a:rPr lang="fr-FR" dirty="0" err="1"/>
              <a:t>They</a:t>
            </a:r>
            <a:r>
              <a:rPr lang="fr-FR" dirty="0"/>
              <a:t> are </a:t>
            </a:r>
            <a:r>
              <a:rPr lang="fr-FR" dirty="0" err="1"/>
              <a:t>happily</a:t>
            </a:r>
            <a:r>
              <a:rPr lang="fr-FR" dirty="0"/>
              <a:t> </a:t>
            </a:r>
            <a:r>
              <a:rPr lang="fr-FR" dirty="0" err="1"/>
              <a:t>giving</a:t>
            </a:r>
            <a:r>
              <a:rPr lang="fr-FR" dirty="0"/>
              <a:t> </a:t>
            </a:r>
            <a:r>
              <a:rPr lang="fr-FR" dirty="0" err="1"/>
              <a:t>there</a:t>
            </a:r>
            <a:r>
              <a:rPr lang="fr-FR" dirty="0"/>
              <a:t> life to </a:t>
            </a:r>
            <a:r>
              <a:rPr lang="fr-FR" dirty="0" err="1"/>
              <a:t>screw</a:t>
            </a:r>
            <a:r>
              <a:rPr lang="fr-FR" dirty="0"/>
              <a:t> us over </a:t>
            </a:r>
          </a:p>
          <a:p>
            <a:pPr marL="228600" indent="-228600">
              <a:buFont typeface="+mj-lt"/>
              <a:buAutoNum type="arabicPeriod"/>
            </a:pPr>
            <a:r>
              <a:rPr lang="fr-FR" dirty="0"/>
              <a:t>Gas </a:t>
            </a:r>
            <a:r>
              <a:rPr lang="fr-FR" dirty="0" err="1"/>
              <a:t>cie</a:t>
            </a:r>
            <a:r>
              <a:rPr lang="fr-FR" dirty="0"/>
              <a:t>, </a:t>
            </a:r>
            <a:r>
              <a:rPr lang="fr-FR" dirty="0" err="1"/>
              <a:t>electrical</a:t>
            </a:r>
            <a:r>
              <a:rPr lang="fr-FR" dirty="0"/>
              <a:t> </a:t>
            </a:r>
            <a:r>
              <a:rPr lang="fr-FR" dirty="0" err="1"/>
              <a:t>cie</a:t>
            </a:r>
            <a:r>
              <a:rPr lang="fr-FR" dirty="0"/>
              <a:t>, transport </a:t>
            </a:r>
            <a:r>
              <a:rPr lang="fr-FR" dirty="0" err="1"/>
              <a:t>cie</a:t>
            </a:r>
            <a:r>
              <a:rPr lang="fr-FR" dirty="0"/>
              <a:t>, </a:t>
            </a:r>
            <a:r>
              <a:rPr lang="fr-FR" dirty="0" err="1"/>
              <a:t>hospital</a:t>
            </a:r>
            <a:r>
              <a:rPr lang="fr-FR" dirty="0"/>
              <a:t> </a:t>
            </a:r>
          </a:p>
          <a:p>
            <a:pPr marL="228600" indent="-228600">
              <a:buFont typeface="+mj-lt"/>
              <a:buAutoNum type="arabicPeriod"/>
            </a:pPr>
            <a:r>
              <a:rPr lang="fr-FR" dirty="0" err="1"/>
              <a:t>Get</a:t>
            </a:r>
            <a:r>
              <a:rPr lang="fr-FR" dirty="0"/>
              <a:t>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scientist</a:t>
            </a:r>
            <a:r>
              <a:rPr lang="fr-FR" dirty="0"/>
              <a:t> to train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</a:t>
            </a:r>
            <a:r>
              <a:rPr lang="fr-FR" dirty="0" err="1"/>
              <a:t>get</a:t>
            </a:r>
            <a:r>
              <a:rPr lang="fr-FR" dirty="0"/>
              <a:t> </a:t>
            </a:r>
            <a:r>
              <a:rPr lang="fr-FR" dirty="0" err="1"/>
              <a:t>them</a:t>
            </a:r>
            <a:r>
              <a:rPr lang="fr-FR" dirty="0"/>
              <a:t> </a:t>
            </a:r>
            <a:r>
              <a:rPr lang="fr-FR" dirty="0" err="1"/>
              <a:t>involve</a:t>
            </a:r>
            <a:r>
              <a:rPr lang="fr-FR" dirty="0"/>
              <a:t> </a:t>
            </a:r>
            <a:r>
              <a:rPr lang="fr-FR" dirty="0" err="1"/>
              <a:t>get</a:t>
            </a:r>
            <a:r>
              <a:rPr lang="fr-FR" dirty="0"/>
              <a:t> </a:t>
            </a:r>
            <a:r>
              <a:rPr lang="fr-FR" dirty="0" err="1"/>
              <a:t>them</a:t>
            </a:r>
            <a:r>
              <a:rPr lang="fr-FR" dirty="0"/>
              <a:t> </a:t>
            </a:r>
            <a:r>
              <a:rPr lang="fr-FR" dirty="0" err="1"/>
              <a:t>ready</a:t>
            </a:r>
            <a:r>
              <a:rPr lang="fr-FR" dirty="0"/>
              <a:t> to assit </a:t>
            </a:r>
            <a:r>
              <a:rPr lang="fr-FR" dirty="0" err="1"/>
              <a:t>you</a:t>
            </a:r>
            <a:r>
              <a:rPr lang="fr-FR" dirty="0"/>
              <a:t> </a:t>
            </a:r>
          </a:p>
          <a:p>
            <a:pPr marL="228600" indent="-228600">
              <a:buFont typeface="+mj-lt"/>
              <a:buAutoNum type="arabicPeriod"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520DB9-0BA5-48DE-9544-42FE2015F1BE}" type="slidenum">
              <a:rPr lang="fr-CA" smtClean="0"/>
              <a:t>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91104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26577A1F-143A-415B-B5A7-DEC1E96A9497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04E91-C288-41A1-A5E3-6120DC059681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ED34F-9086-4AC0-855D-E493522692FD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9231C-22E9-4C1D-8B93-0B59F3B4AAF1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22852-21FD-46B6-90EA-A5222FE7D6E3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4F889-FA8A-4B79-A3F3-0407A556A792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9536A-3A36-44A1-BA1B-9FF55448F42C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42FD5-3290-4C22-90F5-C5B5982DB088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58710-A839-4303-83BF-4F659154ED1E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58434-1ACA-4701-BD25-59D7271B83F9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98C2C-6D0F-4CC5-AD07-F532D57E4687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30A65-D88D-4255-AE79-99B54574FF6D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5873F-313A-4AA7-AD04-25DDCC40E4CA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81872-F16B-431E-BA70-316E1DDB52EF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63953-36F6-471A-9110-F3F21C16A7A1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5F30D-6D08-4B36-BF61-0EC7ACBA6E68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C41CD-2BDC-448E-AD27-9992FAB1680A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708959-7C06-43C3-821E-02052364D5A6}" type="datetime1">
              <a:rPr lang="en-US" smtClean="0"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Charles Alexandre Campbell ACP.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88197B-B893-4530-0F0C-099FB80BEB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475628"/>
            <a:ext cx="8791575" cy="1124572"/>
          </a:xfrm>
        </p:spPr>
        <p:txBody>
          <a:bodyPr>
            <a:normAutofit/>
          </a:bodyPr>
          <a:lstStyle/>
          <a:p>
            <a:pPr algn="ctr"/>
            <a:r>
              <a:rPr lang="fr-CA" sz="6000" dirty="0">
                <a:solidFill>
                  <a:schemeClr val="bg2">
                    <a:lumMod val="75000"/>
                  </a:schemeClr>
                </a:solidFill>
                <a:latin typeface="ACADEMY ENGRAVED LET PLAIN:1.0" panose="02000000000000000000" pitchFamily="2" charset="0"/>
              </a:rPr>
              <a:t>MCI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C3F4964-495D-0914-A89D-EA2D986531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5937" y="1925638"/>
            <a:ext cx="8791575" cy="3434866"/>
          </a:xfrm>
        </p:spPr>
        <p:txBody>
          <a:bodyPr>
            <a:normAutofit fontScale="77500" lnSpcReduction="20000"/>
          </a:bodyPr>
          <a:lstStyle/>
          <a:p>
            <a:pPr algn="ctr"/>
            <a:endParaRPr lang="fr-CA" sz="2800" dirty="0">
              <a:solidFill>
                <a:srgbClr val="FF0000"/>
              </a:solidFill>
            </a:endParaRPr>
          </a:p>
          <a:p>
            <a:pPr algn="ctr"/>
            <a:r>
              <a:rPr lang="fr-CA" sz="3600" dirty="0">
                <a:solidFill>
                  <a:srgbClr val="FF0000"/>
                </a:solidFill>
              </a:rPr>
              <a:t>M</a:t>
            </a:r>
            <a:r>
              <a:rPr lang="fr-CA" sz="3600" cap="none" dirty="0">
                <a:solidFill>
                  <a:srgbClr val="FF0000"/>
                </a:solidFill>
              </a:rPr>
              <a:t>ass</a:t>
            </a:r>
            <a:r>
              <a:rPr lang="fr-CA" sz="3600" dirty="0">
                <a:solidFill>
                  <a:srgbClr val="FF0000"/>
                </a:solidFill>
              </a:rPr>
              <a:t> </a:t>
            </a:r>
            <a:r>
              <a:rPr lang="fr-CA" sz="3600" dirty="0" err="1">
                <a:solidFill>
                  <a:srgbClr val="FF0000"/>
                </a:solidFill>
              </a:rPr>
              <a:t>c</a:t>
            </a:r>
            <a:r>
              <a:rPr lang="fr-CA" sz="3600" cap="none" dirty="0" err="1">
                <a:solidFill>
                  <a:srgbClr val="FF0000"/>
                </a:solidFill>
              </a:rPr>
              <a:t>asualty</a:t>
            </a:r>
            <a:r>
              <a:rPr lang="fr-CA" sz="3600" dirty="0">
                <a:solidFill>
                  <a:srgbClr val="FF0000"/>
                </a:solidFill>
              </a:rPr>
              <a:t> </a:t>
            </a:r>
            <a:r>
              <a:rPr lang="fr-CA" sz="3600" dirty="0" err="1">
                <a:solidFill>
                  <a:srgbClr val="FF0000"/>
                </a:solidFill>
              </a:rPr>
              <a:t>m</a:t>
            </a:r>
            <a:r>
              <a:rPr lang="fr-CA" sz="3600" cap="none" dirty="0" err="1">
                <a:solidFill>
                  <a:srgbClr val="FF0000"/>
                </a:solidFill>
              </a:rPr>
              <a:t>edical</a:t>
            </a:r>
            <a:r>
              <a:rPr lang="fr-CA" sz="3600" dirty="0">
                <a:solidFill>
                  <a:srgbClr val="FF0000"/>
                </a:solidFill>
              </a:rPr>
              <a:t> </a:t>
            </a:r>
            <a:r>
              <a:rPr lang="fr-CA" sz="3600" dirty="0" err="1">
                <a:solidFill>
                  <a:srgbClr val="FF0000"/>
                </a:solidFill>
              </a:rPr>
              <a:t>r</a:t>
            </a:r>
            <a:r>
              <a:rPr lang="fr-CA" sz="3600" cap="none" dirty="0" err="1">
                <a:solidFill>
                  <a:srgbClr val="FF0000"/>
                </a:solidFill>
              </a:rPr>
              <a:t>esponse</a:t>
            </a:r>
            <a:r>
              <a:rPr lang="fr-CA" sz="3600" dirty="0">
                <a:solidFill>
                  <a:srgbClr val="FF0000"/>
                </a:solidFill>
              </a:rPr>
              <a:t> </a:t>
            </a:r>
            <a:r>
              <a:rPr lang="fr-CA" sz="3600" dirty="0" err="1">
                <a:solidFill>
                  <a:srgbClr val="FF0000"/>
                </a:solidFill>
              </a:rPr>
              <a:t>a</a:t>
            </a:r>
            <a:r>
              <a:rPr lang="fr-CA" sz="3600" cap="none" dirty="0" err="1">
                <a:solidFill>
                  <a:srgbClr val="FF0000"/>
                </a:solidFill>
              </a:rPr>
              <a:t>fter</a:t>
            </a:r>
            <a:r>
              <a:rPr lang="fr-CA" sz="3600" dirty="0">
                <a:solidFill>
                  <a:srgbClr val="FF0000"/>
                </a:solidFill>
              </a:rPr>
              <a:t> </a:t>
            </a:r>
            <a:r>
              <a:rPr lang="fr-CA" sz="3600" dirty="0" err="1">
                <a:solidFill>
                  <a:srgbClr val="FF0000"/>
                </a:solidFill>
              </a:rPr>
              <a:t>c</a:t>
            </a:r>
            <a:r>
              <a:rPr lang="fr-CA" sz="3600" cap="none" dirty="0" err="1">
                <a:solidFill>
                  <a:srgbClr val="FF0000"/>
                </a:solidFill>
              </a:rPr>
              <a:t>hemical</a:t>
            </a:r>
            <a:r>
              <a:rPr lang="fr-CA" sz="3600" dirty="0">
                <a:solidFill>
                  <a:srgbClr val="FF0000"/>
                </a:solidFill>
              </a:rPr>
              <a:t> </a:t>
            </a:r>
            <a:r>
              <a:rPr lang="fr-CA" sz="3600" dirty="0" err="1">
                <a:solidFill>
                  <a:srgbClr val="FF0000"/>
                </a:solidFill>
              </a:rPr>
              <a:t>a</a:t>
            </a:r>
            <a:r>
              <a:rPr lang="fr-CA" sz="3600" cap="none" dirty="0" err="1">
                <a:solidFill>
                  <a:srgbClr val="FF0000"/>
                </a:solidFill>
              </a:rPr>
              <a:t>ttack</a:t>
            </a:r>
            <a:endParaRPr lang="fr-CA" sz="3600" cap="none" dirty="0">
              <a:solidFill>
                <a:srgbClr val="FF0000"/>
              </a:solidFill>
            </a:endParaRPr>
          </a:p>
          <a:p>
            <a:pPr algn="ctr"/>
            <a:endParaRPr lang="fr-CA" dirty="0">
              <a:solidFill>
                <a:srgbClr val="FF0000"/>
              </a:solidFill>
            </a:endParaRPr>
          </a:p>
          <a:p>
            <a:pPr algn="ctr"/>
            <a:r>
              <a:rPr lang="fr-CA" dirty="0">
                <a:solidFill>
                  <a:schemeClr val="tx1"/>
                </a:solidFill>
              </a:rPr>
              <a:t>III. International </a:t>
            </a:r>
            <a:r>
              <a:rPr lang="fr-CA" dirty="0" err="1">
                <a:solidFill>
                  <a:schemeClr val="tx1"/>
                </a:solidFill>
              </a:rPr>
              <a:t>cbrn</a:t>
            </a:r>
            <a:r>
              <a:rPr lang="fr-CA" dirty="0">
                <a:solidFill>
                  <a:schemeClr val="tx1"/>
                </a:solidFill>
              </a:rPr>
              <a:t> </a:t>
            </a:r>
            <a:r>
              <a:rPr lang="fr-CA" dirty="0" err="1">
                <a:solidFill>
                  <a:schemeClr val="tx1"/>
                </a:solidFill>
              </a:rPr>
              <a:t>congress</a:t>
            </a:r>
            <a:r>
              <a:rPr lang="fr-CA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fr-CA" dirty="0">
                <a:solidFill>
                  <a:schemeClr val="tx1"/>
                </a:solidFill>
              </a:rPr>
              <a:t>Ankara, </a:t>
            </a:r>
            <a:r>
              <a:rPr lang="fr-CA" dirty="0" err="1">
                <a:solidFill>
                  <a:schemeClr val="tx1"/>
                </a:solidFill>
              </a:rPr>
              <a:t>turkey</a:t>
            </a:r>
            <a:endParaRPr lang="fr-CA" dirty="0">
              <a:solidFill>
                <a:schemeClr val="tx1"/>
              </a:solidFill>
            </a:endParaRPr>
          </a:p>
          <a:p>
            <a:pPr algn="ctr"/>
            <a:endParaRPr lang="fr-CA" dirty="0">
              <a:solidFill>
                <a:schemeClr val="tx1"/>
              </a:solidFill>
            </a:endParaRPr>
          </a:p>
          <a:p>
            <a:pPr algn="ctr"/>
            <a:r>
              <a:rPr lang="fr-CA" dirty="0" err="1">
                <a:solidFill>
                  <a:schemeClr val="tx1"/>
                </a:solidFill>
              </a:rPr>
              <a:t>November</a:t>
            </a:r>
            <a:r>
              <a:rPr lang="fr-CA" dirty="0">
                <a:solidFill>
                  <a:schemeClr val="tx1"/>
                </a:solidFill>
              </a:rPr>
              <a:t>, 21, 2024</a:t>
            </a:r>
          </a:p>
          <a:p>
            <a:pPr algn="ctr"/>
            <a:endParaRPr lang="fr-CA" dirty="0">
              <a:solidFill>
                <a:schemeClr val="tx1"/>
              </a:solidFill>
            </a:endParaRPr>
          </a:p>
          <a:p>
            <a:pPr algn="ctr"/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1026" name="Picture 2" descr="logo">
            <a:extLst>
              <a:ext uri="{FF2B5EF4-FFF2-40B4-BE49-F238E27FC236}">
                <a16:creationId xmlns:a16="http://schemas.microsoft.com/office/drawing/2014/main" id="{B0E23958-1DA3-065E-BDB7-55425E4B2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5214" y="271151"/>
            <a:ext cx="3524250" cy="15335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4938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AB4AE4-DA64-5CB1-55C5-291B6E911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6000" b="1" cap="none" dirty="0"/>
              <a:t>I have no </a:t>
            </a:r>
            <a:r>
              <a:rPr lang="fr-CA" sz="6000" b="1" cap="none" dirty="0" err="1"/>
              <a:t>conflict</a:t>
            </a:r>
            <a:r>
              <a:rPr lang="fr-CA" sz="6000" b="1" cap="none" dirty="0"/>
              <a:t> of </a:t>
            </a:r>
            <a:r>
              <a:rPr lang="fr-CA" sz="6000" b="1" cap="none" dirty="0" err="1"/>
              <a:t>interest</a:t>
            </a:r>
            <a:endParaRPr lang="fr-CA" sz="6000" b="1" cap="non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87B4E3F-AACE-DDCA-3B0B-30316D1758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r-CA" dirty="0"/>
          </a:p>
          <a:p>
            <a:pPr marL="0" indent="0" algn="ctr">
              <a:buNone/>
            </a:pPr>
            <a:r>
              <a:rPr lang="fr-CA" sz="3200" dirty="0" err="1"/>
              <a:t>I’m</a:t>
            </a:r>
            <a:r>
              <a:rPr lang="fr-CA" sz="3200" dirty="0"/>
              <a:t> </a:t>
            </a:r>
            <a:r>
              <a:rPr lang="fr-CA" sz="3200" dirty="0" err="1"/>
              <a:t>only</a:t>
            </a:r>
            <a:r>
              <a:rPr lang="fr-CA" sz="3200" dirty="0"/>
              <a:t> </a:t>
            </a:r>
            <a:r>
              <a:rPr lang="fr-CA" sz="3200" dirty="0" err="1"/>
              <a:t>here</a:t>
            </a:r>
            <a:r>
              <a:rPr lang="fr-CA" sz="3200" dirty="0"/>
              <a:t> for the </a:t>
            </a:r>
            <a:r>
              <a:rPr lang="fr-CA" sz="3200" dirty="0" err="1"/>
              <a:t>interest</a:t>
            </a:r>
            <a:r>
              <a:rPr lang="fr-CA" sz="3200" dirty="0"/>
              <a:t> of the patient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531EB1E-9E5B-82AC-7105-88B7A96E7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452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DCA276-4FD9-C248-A48A-DCF77BF60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387" y="2553335"/>
            <a:ext cx="9905998" cy="1478570"/>
          </a:xfrm>
        </p:spPr>
        <p:txBody>
          <a:bodyPr>
            <a:normAutofit/>
          </a:bodyPr>
          <a:lstStyle/>
          <a:p>
            <a:pPr algn="ctr"/>
            <a:r>
              <a:rPr lang="fr-CA" dirty="0" err="1"/>
              <a:t>M</a:t>
            </a:r>
            <a:r>
              <a:rPr lang="fr-CA" cap="none" dirty="0" err="1"/>
              <a:t>y</a:t>
            </a:r>
            <a:r>
              <a:rPr lang="fr-CA" dirty="0"/>
              <a:t> </a:t>
            </a:r>
            <a:r>
              <a:rPr lang="fr-CA" cap="none" dirty="0" err="1"/>
              <a:t>thanks</a:t>
            </a:r>
            <a:r>
              <a:rPr lang="fr-CA" cap="none" dirty="0"/>
              <a:t> to the </a:t>
            </a:r>
            <a:r>
              <a:rPr lang="fr-CA" cap="none" dirty="0" err="1"/>
              <a:t>organization</a:t>
            </a:r>
            <a:r>
              <a:rPr lang="fr-CA" cap="none" dirty="0"/>
              <a:t> for the invitation and </a:t>
            </a:r>
            <a:r>
              <a:rPr lang="fr-CA" cap="none" dirty="0" err="1"/>
              <a:t>special</a:t>
            </a:r>
            <a:r>
              <a:rPr lang="fr-CA" cap="none" dirty="0"/>
              <a:t> </a:t>
            </a:r>
            <a:r>
              <a:rPr lang="fr-CA" cap="none" dirty="0" err="1"/>
              <a:t>thanks</a:t>
            </a:r>
            <a:r>
              <a:rPr lang="fr-CA" cap="none" dirty="0"/>
              <a:t> to Dr </a:t>
            </a:r>
            <a:r>
              <a:rPr lang="fr-CA" cap="none" dirty="0" err="1"/>
              <a:t>Sermet</a:t>
            </a:r>
            <a:r>
              <a:rPr lang="fr-CA" cap="none" dirty="0"/>
              <a:t> </a:t>
            </a:r>
            <a:r>
              <a:rPr lang="fr-CA" cap="none" dirty="0" err="1"/>
              <a:t>Sezigen</a:t>
            </a:r>
            <a:endParaRPr lang="fr-CA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3DDD4C1-805A-2EA0-BED3-B688B75CA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3466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F7502B-79BF-4E6C-83E0-6BD59AEC5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solidFill>
                  <a:schemeClr val="bg2">
                    <a:lumMod val="75000"/>
                  </a:schemeClr>
                </a:solidFill>
              </a:rPr>
              <a:t>O</a:t>
            </a:r>
            <a:r>
              <a:rPr lang="fr-CA" cap="none" dirty="0">
                <a:solidFill>
                  <a:schemeClr val="bg2">
                    <a:lumMod val="75000"/>
                  </a:schemeClr>
                </a:solidFill>
              </a:rPr>
              <a:t>bjectives</a:t>
            </a:r>
            <a:endParaRPr lang="fr-CA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15AFE0-4F6F-4F41-B085-EFBD11378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err="1"/>
              <a:t>Preparation</a:t>
            </a:r>
            <a:endParaRPr lang="fr-CA" dirty="0"/>
          </a:p>
          <a:p>
            <a:r>
              <a:rPr lang="fr-CA" dirty="0"/>
              <a:t>On site</a:t>
            </a:r>
          </a:p>
          <a:p>
            <a:r>
              <a:rPr lang="fr-CA" dirty="0" err="1"/>
              <a:t>Rehab</a:t>
            </a:r>
            <a:endParaRPr lang="fr-CA" dirty="0"/>
          </a:p>
          <a:p>
            <a:r>
              <a:rPr lang="fr-CA" dirty="0"/>
              <a:t>Conclusion	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A8A6469-48B5-F7AF-A72D-C62617AEB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pic>
        <p:nvPicPr>
          <p:cNvPr id="2050" name="Picture 2" descr="Objectives Images – Browse 2,079,468 Stock Photos, Vectors, and Video |  Adobe Stock">
            <a:extLst>
              <a:ext uri="{FF2B5EF4-FFF2-40B4-BE49-F238E27FC236}">
                <a16:creationId xmlns:a16="http://schemas.microsoft.com/office/drawing/2014/main" id="{F3112599-54BF-FB13-21D5-6234EB4C8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402" y="1714500"/>
            <a:ext cx="53149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506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FA5ECF-F4AD-8369-7B8F-F9DF5314C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>
                <a:solidFill>
                  <a:schemeClr val="bg2">
                    <a:lumMod val="75000"/>
                  </a:schemeClr>
                </a:solidFill>
              </a:rPr>
              <a:t>P</a:t>
            </a:r>
            <a:r>
              <a:rPr lang="fr-CA" cap="none" dirty="0" err="1">
                <a:solidFill>
                  <a:schemeClr val="bg2">
                    <a:lumMod val="75000"/>
                  </a:schemeClr>
                </a:solidFill>
              </a:rPr>
              <a:t>reparation</a:t>
            </a:r>
            <a:endParaRPr lang="fr-CA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1733E3-10C1-CD25-1C74-707EBA727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CA" dirty="0" err="1"/>
              <a:t>Visualization</a:t>
            </a:r>
            <a:endParaRPr lang="fr-CA" dirty="0"/>
          </a:p>
          <a:p>
            <a:r>
              <a:rPr lang="fr-CA" dirty="0" err="1"/>
              <a:t>Logistic</a:t>
            </a:r>
            <a:endParaRPr lang="fr-CA" dirty="0"/>
          </a:p>
          <a:p>
            <a:pPr lvl="1"/>
            <a:r>
              <a:rPr lang="fr-CA" dirty="0"/>
              <a:t>PPE</a:t>
            </a:r>
          </a:p>
          <a:p>
            <a:pPr lvl="1"/>
            <a:r>
              <a:rPr lang="fr-CA" dirty="0"/>
              <a:t>Counter </a:t>
            </a:r>
            <a:r>
              <a:rPr lang="fr-CA" dirty="0" err="1"/>
              <a:t>measure</a:t>
            </a:r>
            <a:r>
              <a:rPr lang="fr-CA" dirty="0"/>
              <a:t> (</a:t>
            </a:r>
            <a:r>
              <a:rPr lang="fr-CA" dirty="0" err="1"/>
              <a:t>Toxidromes</a:t>
            </a:r>
            <a:r>
              <a:rPr lang="fr-CA" dirty="0"/>
              <a:t>)</a:t>
            </a:r>
          </a:p>
          <a:p>
            <a:pPr lvl="1"/>
            <a:r>
              <a:rPr lang="fr-CA" dirty="0" err="1"/>
              <a:t>Mutual</a:t>
            </a:r>
            <a:r>
              <a:rPr lang="fr-CA" dirty="0"/>
              <a:t> </a:t>
            </a:r>
            <a:r>
              <a:rPr lang="fr-CA" dirty="0" err="1"/>
              <a:t>aids</a:t>
            </a:r>
            <a:endParaRPr lang="fr-CA" dirty="0"/>
          </a:p>
          <a:p>
            <a:pPr lvl="1"/>
            <a:r>
              <a:rPr lang="fr-CA" dirty="0"/>
              <a:t>Table top training</a:t>
            </a:r>
          </a:p>
          <a:p>
            <a:pPr lvl="1"/>
            <a:r>
              <a:rPr lang="fr-CA" dirty="0"/>
              <a:t>Multiple site</a:t>
            </a:r>
          </a:p>
          <a:p>
            <a:pPr lvl="1"/>
            <a:r>
              <a:rPr lang="fr-CA" dirty="0"/>
              <a:t>Train like </a:t>
            </a:r>
            <a:r>
              <a:rPr lang="fr-CA" dirty="0" err="1"/>
              <a:t>you</a:t>
            </a:r>
            <a:r>
              <a:rPr lang="fr-CA" dirty="0"/>
              <a:t> </a:t>
            </a:r>
            <a:r>
              <a:rPr lang="fr-CA" dirty="0" err="1"/>
              <a:t>fight</a:t>
            </a:r>
            <a:endParaRPr lang="fr-CA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2597286-F246-015F-A827-017224A2C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pic>
        <p:nvPicPr>
          <p:cNvPr id="6" name="Image 5" descr="Une image contenant texte, véhicule, transport, roue">
            <a:extLst>
              <a:ext uri="{FF2B5EF4-FFF2-40B4-BE49-F238E27FC236}">
                <a16:creationId xmlns:a16="http://schemas.microsoft.com/office/drawing/2014/main" id="{FBD0C312-F9EB-E964-9577-7758A6F7DA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041" y="3522982"/>
            <a:ext cx="3315839" cy="24868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 6" descr="Une image contenant véhicule, Véhicule terrestre, roue, texte">
            <a:extLst>
              <a:ext uri="{FF2B5EF4-FFF2-40B4-BE49-F238E27FC236}">
                <a16:creationId xmlns:a16="http://schemas.microsoft.com/office/drawing/2014/main" id="{A986693F-8D06-DAB0-0115-261E044B53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041" y="609600"/>
            <a:ext cx="3315839" cy="24868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8340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03C8E2-E8D9-2844-E7FE-56256902C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solidFill>
                  <a:schemeClr val="bg2">
                    <a:lumMod val="75000"/>
                  </a:schemeClr>
                </a:solidFill>
              </a:rPr>
              <a:t>On site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49B379-934D-3DDE-F015-0267EB2C2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CA" i="1" dirty="0"/>
              <a:t>You know how </a:t>
            </a:r>
            <a:r>
              <a:rPr lang="fr-CA" i="1" dirty="0" err="1"/>
              <a:t>it’s</a:t>
            </a:r>
            <a:r>
              <a:rPr lang="fr-CA" i="1" dirty="0"/>
              <a:t> </a:t>
            </a:r>
            <a:r>
              <a:rPr lang="fr-CA" i="1" dirty="0" err="1"/>
              <a:t>done</a:t>
            </a:r>
            <a:r>
              <a:rPr lang="fr-CA" i="1" dirty="0"/>
              <a:t> !</a:t>
            </a:r>
          </a:p>
          <a:p>
            <a:pPr lvl="1"/>
            <a:r>
              <a:rPr lang="fr-CA" dirty="0"/>
              <a:t>All hasard </a:t>
            </a:r>
            <a:r>
              <a:rPr lang="fr-CA" dirty="0" err="1"/>
              <a:t>Recce</a:t>
            </a:r>
            <a:r>
              <a:rPr lang="fr-CA" dirty="0"/>
              <a:t>  (</a:t>
            </a:r>
            <a:r>
              <a:rPr lang="fr-CA" dirty="0" err="1"/>
              <a:t>overt</a:t>
            </a:r>
            <a:r>
              <a:rPr lang="fr-CA" dirty="0"/>
              <a:t> or </a:t>
            </a:r>
            <a:r>
              <a:rPr lang="fr-CA" dirty="0" err="1"/>
              <a:t>covert</a:t>
            </a:r>
            <a:r>
              <a:rPr lang="fr-CA" dirty="0"/>
              <a:t>) </a:t>
            </a:r>
          </a:p>
          <a:p>
            <a:pPr lvl="1"/>
            <a:r>
              <a:rPr lang="fr-CA" dirty="0"/>
              <a:t>Triage</a:t>
            </a:r>
          </a:p>
          <a:p>
            <a:pPr lvl="1"/>
            <a:r>
              <a:rPr lang="fr-CA" dirty="0"/>
              <a:t>Extraction</a:t>
            </a:r>
          </a:p>
          <a:p>
            <a:pPr lvl="1"/>
            <a:r>
              <a:rPr lang="fr-CA" dirty="0" err="1"/>
              <a:t>Forward</a:t>
            </a:r>
            <a:r>
              <a:rPr lang="fr-CA" dirty="0"/>
              <a:t> triage and </a:t>
            </a:r>
            <a:r>
              <a:rPr lang="fr-CA" dirty="0" err="1"/>
              <a:t>treatments</a:t>
            </a:r>
            <a:endParaRPr lang="fr-CA" dirty="0"/>
          </a:p>
          <a:p>
            <a:pPr lvl="1"/>
            <a:r>
              <a:rPr lang="fr-CA" dirty="0"/>
              <a:t>Transfer</a:t>
            </a:r>
          </a:p>
          <a:p>
            <a:pPr lvl="1"/>
            <a:r>
              <a:rPr lang="fr-CA" dirty="0" err="1"/>
              <a:t>Decon</a:t>
            </a:r>
            <a:r>
              <a:rPr lang="fr-CA" dirty="0"/>
              <a:t> </a:t>
            </a:r>
          </a:p>
          <a:p>
            <a:r>
              <a:rPr lang="fr-CA" dirty="0" err="1"/>
              <a:t>Medical</a:t>
            </a:r>
            <a:r>
              <a:rPr lang="fr-CA" dirty="0"/>
              <a:t> </a:t>
            </a:r>
            <a:r>
              <a:rPr lang="fr-CA" dirty="0" err="1"/>
              <a:t>detection</a:t>
            </a:r>
            <a:endParaRPr lang="fr-CA" dirty="0"/>
          </a:p>
          <a:p>
            <a:r>
              <a:rPr lang="fr-CA" dirty="0"/>
              <a:t>Antidote, </a:t>
            </a:r>
            <a:r>
              <a:rPr lang="fr-CA" dirty="0" err="1"/>
              <a:t>where</a:t>
            </a:r>
            <a:r>
              <a:rPr lang="fr-CA" dirty="0"/>
              <a:t>, </a:t>
            </a:r>
            <a:r>
              <a:rPr lang="fr-CA" dirty="0" err="1"/>
              <a:t>when</a:t>
            </a:r>
            <a:r>
              <a:rPr lang="fr-CA" dirty="0"/>
              <a:t> and </a:t>
            </a:r>
            <a:r>
              <a:rPr lang="fr-CA" dirty="0" err="1"/>
              <a:t>who</a:t>
            </a:r>
            <a:endParaRPr lang="fr-CA" dirty="0"/>
          </a:p>
          <a:p>
            <a:endParaRPr lang="fr-CA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22FB885-E040-D8F5-50C9-1CADB435E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pic>
        <p:nvPicPr>
          <p:cNvPr id="5" name="Image 4" descr="Une image contenant plein air, ciel, bâtiment, arbre">
            <a:extLst>
              <a:ext uri="{FF2B5EF4-FFF2-40B4-BE49-F238E27FC236}">
                <a16:creationId xmlns:a16="http://schemas.microsoft.com/office/drawing/2014/main" id="{ECCD85E4-1116-E522-CC89-8D65DCCC37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887" y="1805354"/>
            <a:ext cx="5312571" cy="35417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6786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E188A0-A1FD-B7D4-AB64-E026F9974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err="1">
                <a:solidFill>
                  <a:schemeClr val="bg2">
                    <a:lumMod val="75000"/>
                  </a:schemeClr>
                </a:solidFill>
              </a:rPr>
              <a:t>R</a:t>
            </a:r>
            <a:r>
              <a:rPr lang="fr-CA" cap="none" dirty="0" err="1">
                <a:solidFill>
                  <a:schemeClr val="bg2">
                    <a:lumMod val="75000"/>
                  </a:schemeClr>
                </a:solidFill>
              </a:rPr>
              <a:t>ehab</a:t>
            </a:r>
            <a:endParaRPr lang="fr-CA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FFCC59-FFCA-FB51-4BB2-BA2C1B2A71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CA" dirty="0">
                <a:effectLst/>
                <a:latin typeface="Helvetica" pitchFamily="2" charset="0"/>
              </a:rPr>
              <a:t>•Secure site</a:t>
            </a:r>
          </a:p>
          <a:p>
            <a:r>
              <a:rPr lang="fr-CA" dirty="0">
                <a:effectLst/>
                <a:latin typeface="Helvetica" pitchFamily="2" charset="0"/>
              </a:rPr>
              <a:t>•Pre-and post-</a:t>
            </a:r>
            <a:r>
              <a:rPr lang="fr-CA" dirty="0" err="1">
                <a:effectLst/>
                <a:latin typeface="Helvetica" pitchFamily="2" charset="0"/>
              </a:rPr>
              <a:t>medical</a:t>
            </a:r>
            <a:r>
              <a:rPr lang="fr-CA" dirty="0">
                <a:effectLst/>
                <a:latin typeface="Helvetica" pitchFamily="2" charset="0"/>
              </a:rPr>
              <a:t> </a:t>
            </a:r>
            <a:r>
              <a:rPr lang="fr-CA" dirty="0" err="1">
                <a:effectLst/>
                <a:latin typeface="Helvetica" pitchFamily="2" charset="0"/>
              </a:rPr>
              <a:t>evaluation</a:t>
            </a:r>
            <a:endParaRPr lang="fr-CA" dirty="0">
              <a:effectLst/>
              <a:latin typeface="Helvetica" pitchFamily="2" charset="0"/>
            </a:endParaRPr>
          </a:p>
          <a:p>
            <a:r>
              <a:rPr lang="fr-CA" dirty="0">
                <a:effectLst/>
                <a:latin typeface="Helvetica" pitchFamily="2" charset="0"/>
              </a:rPr>
              <a:t>•</a:t>
            </a:r>
            <a:r>
              <a:rPr lang="fr-CA" dirty="0" err="1">
                <a:effectLst/>
                <a:latin typeface="Helvetica" pitchFamily="2" charset="0"/>
              </a:rPr>
              <a:t>Rehab</a:t>
            </a:r>
            <a:r>
              <a:rPr lang="fr-CA" dirty="0">
                <a:effectLst/>
                <a:latin typeface="Helvetica" pitchFamily="2" charset="0"/>
              </a:rPr>
              <a:t> </a:t>
            </a:r>
            <a:r>
              <a:rPr lang="fr-CA" dirty="0" err="1">
                <a:effectLst/>
                <a:latin typeface="Helvetica" pitchFamily="2" charset="0"/>
              </a:rPr>
              <a:t>protocol</a:t>
            </a:r>
            <a:endParaRPr lang="fr-CA" dirty="0">
              <a:effectLst/>
              <a:latin typeface="Helvetica" pitchFamily="2" charset="0"/>
            </a:endParaRPr>
          </a:p>
          <a:p>
            <a:r>
              <a:rPr lang="fr-CA" dirty="0">
                <a:effectLst/>
                <a:latin typeface="Helvetica" pitchFamily="2" charset="0"/>
              </a:rPr>
              <a:t>•Access to </a:t>
            </a:r>
            <a:r>
              <a:rPr lang="fr-CA" dirty="0" err="1">
                <a:effectLst/>
                <a:latin typeface="Helvetica" pitchFamily="2" charset="0"/>
              </a:rPr>
              <a:t>scientific</a:t>
            </a:r>
            <a:r>
              <a:rPr lang="fr-CA" dirty="0">
                <a:effectLst/>
                <a:latin typeface="Helvetica" pitchFamily="2" charset="0"/>
              </a:rPr>
              <a:t> personnel</a:t>
            </a:r>
          </a:p>
          <a:p>
            <a:r>
              <a:rPr lang="fr-CA" dirty="0">
                <a:effectLst/>
                <a:latin typeface="Helvetica" pitchFamily="2" charset="0"/>
              </a:rPr>
              <a:t>•Md, </a:t>
            </a:r>
            <a:r>
              <a:rPr lang="fr-CA" dirty="0" err="1">
                <a:effectLst/>
                <a:latin typeface="Helvetica" pitchFamily="2" charset="0"/>
              </a:rPr>
              <a:t>Pharmacist</a:t>
            </a:r>
            <a:r>
              <a:rPr lang="fr-CA" dirty="0">
                <a:effectLst/>
                <a:latin typeface="Helvetica" pitchFamily="2" charset="0"/>
              </a:rPr>
              <a:t>, </a:t>
            </a:r>
            <a:r>
              <a:rPr lang="fr-CA" dirty="0" err="1">
                <a:effectLst/>
                <a:latin typeface="Helvetica" pitchFamily="2" charset="0"/>
              </a:rPr>
              <a:t>psychologist</a:t>
            </a:r>
            <a:endParaRPr lang="fr-CA" dirty="0">
              <a:effectLst/>
              <a:latin typeface="Helvetica" pitchFamily="2" charset="0"/>
            </a:endParaRPr>
          </a:p>
          <a:p>
            <a:r>
              <a:rPr lang="fr-CA" dirty="0">
                <a:effectLst/>
                <a:latin typeface="Helvetica" pitchFamily="2" charset="0"/>
              </a:rPr>
              <a:t>•</a:t>
            </a:r>
            <a:r>
              <a:rPr lang="fr-CA" dirty="0" err="1">
                <a:effectLst/>
                <a:latin typeface="Helvetica" pitchFamily="2" charset="0"/>
              </a:rPr>
              <a:t>Logistical</a:t>
            </a:r>
            <a:r>
              <a:rPr lang="fr-CA" dirty="0">
                <a:effectLst/>
                <a:latin typeface="Helvetica" pitchFamily="2" charset="0"/>
              </a:rPr>
              <a:t> support</a:t>
            </a:r>
          </a:p>
          <a:p>
            <a:r>
              <a:rPr lang="fr-CA" dirty="0">
                <a:effectLst/>
                <a:latin typeface="Helvetica" pitchFamily="2" charset="0"/>
              </a:rPr>
              <a:t>•Food, </a:t>
            </a:r>
            <a:r>
              <a:rPr lang="fr-CA" dirty="0" err="1">
                <a:effectLst/>
                <a:latin typeface="Helvetica" pitchFamily="2" charset="0"/>
              </a:rPr>
              <a:t>clothing</a:t>
            </a:r>
            <a:r>
              <a:rPr lang="fr-CA" dirty="0">
                <a:effectLst/>
                <a:latin typeface="Helvetica" pitchFamily="2" charset="0"/>
              </a:rPr>
              <a:t> (PPE), Sleeping </a:t>
            </a:r>
            <a:r>
              <a:rPr lang="fr-CA" dirty="0" err="1">
                <a:effectLst/>
                <a:latin typeface="Helvetica" pitchFamily="2" charset="0"/>
              </a:rPr>
              <a:t>quarters</a:t>
            </a:r>
            <a:r>
              <a:rPr lang="fr-CA" dirty="0">
                <a:effectLst/>
                <a:latin typeface="Helvetica" pitchFamily="2" charset="0"/>
              </a:rPr>
              <a:t>, communication, Essential </a:t>
            </a:r>
            <a:r>
              <a:rPr lang="fr-CA" dirty="0" err="1">
                <a:effectLst/>
                <a:latin typeface="Helvetica" pitchFamily="2" charset="0"/>
              </a:rPr>
              <a:t>needs</a:t>
            </a:r>
            <a:endParaRPr lang="fr-CA" dirty="0">
              <a:effectLst/>
              <a:latin typeface="Helvetica" pitchFamily="2" charset="0"/>
            </a:endParaRPr>
          </a:p>
          <a:p>
            <a:r>
              <a:rPr lang="fr-CA" dirty="0">
                <a:effectLst/>
                <a:latin typeface="Helvetica" pitchFamily="2" charset="0"/>
              </a:rPr>
              <a:t>•Debriefing room</a:t>
            </a:r>
          </a:p>
          <a:p>
            <a:pPr lvl="1"/>
            <a:endParaRPr lang="fr-CA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EA0766-2AB6-2DFE-BF72-40CD7FE43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  <p:pic>
        <p:nvPicPr>
          <p:cNvPr id="5" name="Image 4" descr="Une image contenant personne, habits, pompier, homme">
            <a:extLst>
              <a:ext uri="{FF2B5EF4-FFF2-40B4-BE49-F238E27FC236}">
                <a16:creationId xmlns:a16="http://schemas.microsoft.com/office/drawing/2014/main" id="{377379F0-913D-F366-357A-23C4AB1AE6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782" y="1066799"/>
            <a:ext cx="3962400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7523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609333-FD83-DA3C-F3AC-53EB72289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>
                <a:solidFill>
                  <a:schemeClr val="bg2">
                    <a:lumMod val="75000"/>
                  </a:schemeClr>
                </a:solidFill>
              </a:rPr>
              <a:t>C</a:t>
            </a:r>
            <a:r>
              <a:rPr lang="fr-CA" cap="none" dirty="0">
                <a:solidFill>
                  <a:schemeClr val="bg2">
                    <a:lumMod val="75000"/>
                  </a:schemeClr>
                </a:solidFill>
              </a:rPr>
              <a:t>onclusion</a:t>
            </a:r>
            <a:endParaRPr lang="fr-CA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275555D-B9EA-1EEB-D83A-2AE0DB185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err="1"/>
              <a:t>We</a:t>
            </a:r>
            <a:r>
              <a:rPr lang="fr-CA" dirty="0"/>
              <a:t> </a:t>
            </a:r>
            <a:r>
              <a:rPr lang="fr-CA" dirty="0" err="1"/>
              <a:t>always</a:t>
            </a:r>
            <a:r>
              <a:rPr lang="fr-CA" dirty="0"/>
              <a:t> </a:t>
            </a:r>
            <a:r>
              <a:rPr lang="fr-CA" dirty="0" err="1"/>
              <a:t>prepare</a:t>
            </a:r>
            <a:r>
              <a:rPr lang="fr-CA" dirty="0"/>
              <a:t> for the last </a:t>
            </a:r>
            <a:r>
              <a:rPr lang="fr-CA" dirty="0" err="1"/>
              <a:t>war</a:t>
            </a:r>
            <a:endParaRPr lang="fr-CA" dirty="0"/>
          </a:p>
          <a:p>
            <a:r>
              <a:rPr lang="fr-CA" dirty="0" err="1"/>
              <a:t>We</a:t>
            </a:r>
            <a:r>
              <a:rPr lang="fr-CA" dirty="0"/>
              <a:t> train few a </a:t>
            </a:r>
            <a:r>
              <a:rPr lang="fr-CA" dirty="0" err="1"/>
              <a:t>hours</a:t>
            </a:r>
            <a:r>
              <a:rPr lang="fr-CA" dirty="0"/>
              <a:t> a </a:t>
            </a:r>
            <a:r>
              <a:rPr lang="fr-CA" dirty="0" err="1"/>
              <a:t>week</a:t>
            </a:r>
            <a:r>
              <a:rPr lang="fr-CA" dirty="0"/>
              <a:t> to </a:t>
            </a:r>
            <a:r>
              <a:rPr lang="fr-CA" dirty="0" err="1"/>
              <a:t>counter</a:t>
            </a:r>
            <a:r>
              <a:rPr lang="fr-CA" dirty="0"/>
              <a:t> a terroriste </a:t>
            </a:r>
            <a:r>
              <a:rPr lang="fr-CA" dirty="0" err="1"/>
              <a:t>attack</a:t>
            </a:r>
            <a:r>
              <a:rPr lang="fr-CA" dirty="0"/>
              <a:t> …</a:t>
            </a:r>
          </a:p>
          <a:p>
            <a:r>
              <a:rPr lang="fr-CA" dirty="0" err="1"/>
              <a:t>Find</a:t>
            </a:r>
            <a:r>
              <a:rPr lang="fr-CA" dirty="0"/>
              <a:t> out </a:t>
            </a:r>
            <a:r>
              <a:rPr lang="fr-CA" dirty="0" err="1"/>
              <a:t>who</a:t>
            </a:r>
            <a:r>
              <a:rPr lang="fr-CA" dirty="0"/>
              <a:t> </a:t>
            </a:r>
            <a:r>
              <a:rPr lang="fr-CA" dirty="0" err="1"/>
              <a:t>your</a:t>
            </a:r>
            <a:r>
              <a:rPr lang="fr-CA" dirty="0"/>
              <a:t> allies are </a:t>
            </a:r>
            <a:r>
              <a:rPr lang="fr-CA" dirty="0" err="1"/>
              <a:t>now</a:t>
            </a:r>
            <a:endParaRPr lang="fr-CA" dirty="0"/>
          </a:p>
          <a:p>
            <a:r>
              <a:rPr lang="fr-CA" dirty="0" err="1"/>
              <a:t>Get</a:t>
            </a:r>
            <a:r>
              <a:rPr lang="fr-CA" dirty="0"/>
              <a:t> </a:t>
            </a:r>
            <a:r>
              <a:rPr lang="fr-CA" dirty="0" err="1"/>
              <a:t>your</a:t>
            </a:r>
            <a:r>
              <a:rPr lang="fr-CA" dirty="0"/>
              <a:t> </a:t>
            </a:r>
            <a:r>
              <a:rPr lang="fr-CA" dirty="0" err="1"/>
              <a:t>scientific</a:t>
            </a:r>
            <a:r>
              <a:rPr lang="fr-CA" dirty="0"/>
              <a:t> personnel on </a:t>
            </a:r>
            <a:r>
              <a:rPr lang="fr-CA" dirty="0" err="1"/>
              <a:t>board</a:t>
            </a:r>
            <a:endParaRPr lang="fr-CA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B5C033C-A904-B3F8-A67B-E6C99DFD5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Charles Alexandre Campbell ACP.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916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E4C497-DE2E-0E47-DE6B-8E5C427093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CA" dirty="0"/>
              <a:t/>
            </a:r>
            <a:br>
              <a:rPr lang="fr-CA" dirty="0"/>
            </a:br>
            <a:r>
              <a:rPr lang="fr-CA" dirty="0"/>
              <a:t/>
            </a:r>
            <a:br>
              <a:rPr lang="fr-CA" dirty="0"/>
            </a:br>
            <a:r>
              <a:rPr lang="fr-CA" dirty="0" err="1"/>
              <a:t>T</a:t>
            </a:r>
            <a:r>
              <a:rPr lang="fr-CA" cap="none" dirty="0" err="1"/>
              <a:t>hanks</a:t>
            </a:r>
            <a:r>
              <a:rPr lang="fr-CA" dirty="0"/>
              <a:t> </a:t>
            </a:r>
            <a:r>
              <a:rPr lang="fr-CA" cap="none" dirty="0"/>
              <a:t>for </a:t>
            </a:r>
            <a:r>
              <a:rPr lang="fr-CA" cap="none" dirty="0" err="1"/>
              <a:t>your</a:t>
            </a:r>
            <a:r>
              <a:rPr lang="fr-CA" cap="none" dirty="0"/>
              <a:t> attention</a:t>
            </a:r>
            <a:r>
              <a:rPr lang="fr-CA" dirty="0"/>
              <a:t/>
            </a:r>
            <a:br>
              <a:rPr lang="fr-CA" dirty="0"/>
            </a:br>
            <a:r>
              <a:rPr lang="fr-CA" dirty="0"/>
              <a:t/>
            </a:r>
            <a:br>
              <a:rPr lang="fr-CA" dirty="0"/>
            </a:br>
            <a:r>
              <a:rPr lang="fr-CA" dirty="0"/>
              <a:t>q</a:t>
            </a:r>
            <a:r>
              <a:rPr lang="fr-CA" cap="none" dirty="0"/>
              <a:t>uestions</a:t>
            </a:r>
            <a:r>
              <a:rPr lang="fr-CA" dirty="0"/>
              <a:t>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92EC7FD-3345-6F93-AC12-06A18A613FD2}"/>
              </a:ext>
            </a:extLst>
          </p:cNvPr>
          <p:cNvSpPr txBox="1"/>
          <p:nvPr/>
        </p:nvSpPr>
        <p:spPr>
          <a:xfrm>
            <a:off x="1935838" y="5785394"/>
            <a:ext cx="8440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dirty="0"/>
              <a:t>charlesalexandrecampbell@gmail.com</a:t>
            </a:r>
          </a:p>
        </p:txBody>
      </p:sp>
    </p:spTree>
    <p:extLst>
      <p:ext uri="{BB962C8B-B14F-4D97-AF65-F5344CB8AC3E}">
        <p14:creationId xmlns:p14="http://schemas.microsoft.com/office/powerpoint/2010/main" val="7878572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5854</TotalTime>
  <Words>584</Words>
  <Application>Microsoft Office PowerPoint</Application>
  <PresentationFormat>Geniş ekran</PresentationFormat>
  <Paragraphs>107</Paragraphs>
  <Slides>9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ACADEMY ENGRAVED LET PLAIN:1.0</vt:lpstr>
      <vt:lpstr>Aptos</vt:lpstr>
      <vt:lpstr>Arial</vt:lpstr>
      <vt:lpstr>Helvetica</vt:lpstr>
      <vt:lpstr>Trebuchet MS</vt:lpstr>
      <vt:lpstr>Tw Cen MT</vt:lpstr>
      <vt:lpstr>Circuit</vt:lpstr>
      <vt:lpstr>MCI</vt:lpstr>
      <vt:lpstr>I have no conflict of interest</vt:lpstr>
      <vt:lpstr>My thanks to the organization for the invitation and special thanks to Dr Sermet Sezigen</vt:lpstr>
      <vt:lpstr>Objectives</vt:lpstr>
      <vt:lpstr>Preparation</vt:lpstr>
      <vt:lpstr>On site</vt:lpstr>
      <vt:lpstr>Rehab</vt:lpstr>
      <vt:lpstr>Conclusion</vt:lpstr>
      <vt:lpstr>  Thanks for your attention  questions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MCI</dc:title>
  <dc:creator>Gaetan Leroux</dc:creator>
  <cp:lastModifiedBy>Windows Kullanıcısı</cp:lastModifiedBy>
  <cp:revision>24</cp:revision>
  <dcterms:created xsi:type="dcterms:W3CDTF">2024-10-31T15:39:16Z</dcterms:created>
  <dcterms:modified xsi:type="dcterms:W3CDTF">2024-11-21T06:22:01Z</dcterms:modified>
</cp:coreProperties>
</file>