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85" r:id="rId2"/>
  </p:sldMasterIdLst>
  <p:notesMasterIdLst>
    <p:notesMasterId r:id="rId19"/>
  </p:notesMasterIdLst>
  <p:handoutMasterIdLst>
    <p:handoutMasterId r:id="rId20"/>
  </p:handoutMasterIdLst>
  <p:sldIdLst>
    <p:sldId id="256" r:id="rId3"/>
    <p:sldId id="488" r:id="rId4"/>
    <p:sldId id="485" r:id="rId5"/>
    <p:sldId id="486" r:id="rId6"/>
    <p:sldId id="484" r:id="rId7"/>
    <p:sldId id="503" r:id="rId8"/>
    <p:sldId id="494" r:id="rId9"/>
    <p:sldId id="497" r:id="rId10"/>
    <p:sldId id="504" r:id="rId11"/>
    <p:sldId id="507" r:id="rId12"/>
    <p:sldId id="499" r:id="rId13"/>
    <p:sldId id="501" r:id="rId14"/>
    <p:sldId id="502" r:id="rId15"/>
    <p:sldId id="500" r:id="rId16"/>
    <p:sldId id="490" r:id="rId17"/>
    <p:sldId id="418" r:id="rId18"/>
  </p:sldIdLst>
  <p:sldSz cx="13439775" cy="7559675"/>
  <p:notesSz cx="6669088" cy="98726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9646" initials="1" lastIdx="2" clrIdx="0">
    <p:extLst>
      <p:ext uri="{19B8F6BF-5375-455C-9EA6-DF929625EA0E}">
        <p15:presenceInfo xmlns:p15="http://schemas.microsoft.com/office/powerpoint/2012/main" userId="S::19646@of365.online::9d2ffb22-7a78-4737-9cf5-e921d5b500af" providerId="AD"/>
      </p:ext>
    </p:extLst>
  </p:cmAuthor>
  <p:cmAuthor id="2" name="Meltem Nihan Aksoy" initials="MNA" lastIdx="17" clrIdx="1">
    <p:extLst>
      <p:ext uri="{19B8F6BF-5375-455C-9EA6-DF929625EA0E}">
        <p15:presenceInfo xmlns:p15="http://schemas.microsoft.com/office/powerpoint/2012/main" userId="S-1-5-21-893519671-2079908762-3520557101-130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300"/>
    <a:srgbClr val="9DFFFF"/>
    <a:srgbClr val="5CB846"/>
    <a:srgbClr val="14EA4C"/>
    <a:srgbClr val="66FFCC"/>
    <a:srgbClr val="C4FFEA"/>
    <a:srgbClr val="083086"/>
    <a:srgbClr val="57CC97"/>
    <a:srgbClr val="55CC96"/>
    <a:srgbClr val="54CB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Orta Stil 1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12C8C85-51F0-491E-9774-3900AFEF0FD7}" styleName="Açık Stil 2 - Vurgu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E25E649-3F16-4E02-A733-19D2CDBF48F0}" styleName="Orta Stil 3 - Vurgu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88206" autoAdjust="0"/>
  </p:normalViewPr>
  <p:slideViewPr>
    <p:cSldViewPr snapToGrid="0">
      <p:cViewPr>
        <p:scale>
          <a:sx n="66" d="100"/>
          <a:sy n="66" d="100"/>
        </p:scale>
        <p:origin x="1037" y="158"/>
      </p:cViewPr>
      <p:guideLst/>
    </p:cSldViewPr>
  </p:slideViewPr>
  <p:notesTextViewPr>
    <p:cViewPr>
      <p:scale>
        <a:sx n="125" d="100"/>
        <a:sy n="125" d="100"/>
      </p:scale>
      <p:origin x="0" y="0"/>
    </p:cViewPr>
  </p:notesTextViewPr>
  <p:notesViewPr>
    <p:cSldViewPr snapToGrid="0">
      <p:cViewPr varScale="1">
        <p:scale>
          <a:sx n="113" d="100"/>
          <a:sy n="113" d="100"/>
        </p:scale>
        <p:origin x="238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15639D-642A-46E9-A62E-24C9109309EB}"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tr-TR"/>
        </a:p>
      </dgm:t>
    </dgm:pt>
    <dgm:pt modelId="{0900DAE6-E180-4DA1-B26C-023D0A9613B7}">
      <dgm:prSet phldrT="[Metin]" custT="1"/>
      <dgm:spPr/>
      <dgm:t>
        <a:bodyPr/>
        <a:lstStyle/>
        <a:p>
          <a:r>
            <a:rPr lang="tr-TR" sz="2000" b="1" dirty="0">
              <a:effectLst>
                <a:outerShdw blurRad="38100" dist="38100" dir="2700000" algn="tl">
                  <a:srgbClr val="000000">
                    <a:alpha val="43137"/>
                  </a:srgbClr>
                </a:outerShdw>
              </a:effectLst>
            </a:rPr>
            <a:t>RADIATION EMERGENCY MANAGEMENT</a:t>
          </a:r>
        </a:p>
      </dgm:t>
    </dgm:pt>
    <dgm:pt modelId="{3B5238B6-857C-4FBD-B644-C0E2D04285B0}" type="parTrans" cxnId="{E8B8E124-1DBE-4F60-A7BA-A8A0C977266A}">
      <dgm:prSet/>
      <dgm:spPr/>
      <dgm:t>
        <a:bodyPr/>
        <a:lstStyle/>
        <a:p>
          <a:endParaRPr lang="tr-TR"/>
        </a:p>
      </dgm:t>
    </dgm:pt>
    <dgm:pt modelId="{185B474C-DF31-4EC6-B75E-8A91490A2917}" type="sibTrans" cxnId="{E8B8E124-1DBE-4F60-A7BA-A8A0C977266A}">
      <dgm:prSet/>
      <dgm:spPr/>
      <dgm:t>
        <a:bodyPr/>
        <a:lstStyle/>
        <a:p>
          <a:endParaRPr lang="tr-TR"/>
        </a:p>
      </dgm:t>
    </dgm:pt>
    <dgm:pt modelId="{14B1F6C6-C959-4966-9AB1-C53B9C20E3B4}">
      <dgm:prSet phldrT="[Metin]"/>
      <dgm:spPr/>
      <dgm:t>
        <a:bodyPr/>
        <a:lstStyle/>
        <a:p>
          <a:r>
            <a:rPr lang="tr-TR" dirty="0">
              <a:effectLst>
                <a:outerShdw blurRad="38100" dist="38100" dir="2700000" algn="tl">
                  <a:srgbClr val="000000">
                    <a:alpha val="43137"/>
                  </a:srgbClr>
                </a:outerShdw>
              </a:effectLst>
            </a:rPr>
            <a:t>On-site</a:t>
          </a:r>
        </a:p>
      </dgm:t>
    </dgm:pt>
    <dgm:pt modelId="{1F753CF0-6A74-4F4C-BA3F-5F86065558A5}" type="parTrans" cxnId="{DAACCBA9-A43F-472A-95BE-E2D9F4CD77DB}">
      <dgm:prSet/>
      <dgm:spPr/>
      <dgm:t>
        <a:bodyPr/>
        <a:lstStyle/>
        <a:p>
          <a:endParaRPr lang="tr-TR">
            <a:effectLst>
              <a:outerShdw blurRad="38100" dist="38100" dir="2700000" algn="tl">
                <a:srgbClr val="000000">
                  <a:alpha val="43137"/>
                </a:srgbClr>
              </a:outerShdw>
            </a:effectLst>
          </a:endParaRPr>
        </a:p>
      </dgm:t>
    </dgm:pt>
    <dgm:pt modelId="{75DD5859-9CBF-42A9-8083-75BA6266E75D}" type="sibTrans" cxnId="{DAACCBA9-A43F-472A-95BE-E2D9F4CD77DB}">
      <dgm:prSet/>
      <dgm:spPr/>
      <dgm:t>
        <a:bodyPr/>
        <a:lstStyle/>
        <a:p>
          <a:endParaRPr lang="tr-TR"/>
        </a:p>
      </dgm:t>
    </dgm:pt>
    <dgm:pt modelId="{88C5970C-320B-47FA-AE16-1072E1BF2A52}">
      <dgm:prSet phldrT="[Metin]"/>
      <dgm:spPr/>
      <dgm:t>
        <a:bodyPr/>
        <a:lstStyle/>
        <a:p>
          <a:r>
            <a:rPr lang="tr-TR" dirty="0" err="1">
              <a:effectLst>
                <a:outerShdw blurRad="38100" dist="38100" dir="2700000" algn="tl">
                  <a:srgbClr val="000000">
                    <a:alpha val="43137"/>
                  </a:srgbClr>
                </a:outerShdw>
              </a:effectLst>
            </a:rPr>
            <a:t>Off</a:t>
          </a:r>
          <a:r>
            <a:rPr lang="tr-TR" dirty="0">
              <a:effectLst>
                <a:outerShdw blurRad="38100" dist="38100" dir="2700000" algn="tl">
                  <a:srgbClr val="000000">
                    <a:alpha val="43137"/>
                  </a:srgbClr>
                </a:outerShdw>
              </a:effectLst>
            </a:rPr>
            <a:t>-site</a:t>
          </a:r>
        </a:p>
      </dgm:t>
    </dgm:pt>
    <dgm:pt modelId="{872B7E7B-B7A1-4672-B981-3CBD9515736B}" type="parTrans" cxnId="{30F5AC23-CFAB-4504-93B2-3F4F04233EED}">
      <dgm:prSet/>
      <dgm:spPr/>
      <dgm:t>
        <a:bodyPr/>
        <a:lstStyle/>
        <a:p>
          <a:endParaRPr lang="tr-TR">
            <a:effectLst>
              <a:outerShdw blurRad="38100" dist="38100" dir="2700000" algn="tl">
                <a:srgbClr val="000000">
                  <a:alpha val="43137"/>
                </a:srgbClr>
              </a:outerShdw>
            </a:effectLst>
          </a:endParaRPr>
        </a:p>
      </dgm:t>
    </dgm:pt>
    <dgm:pt modelId="{AD60E520-D84D-4502-9FAA-2C6D3727DB67}" type="sibTrans" cxnId="{30F5AC23-CFAB-4504-93B2-3F4F04233EED}">
      <dgm:prSet/>
      <dgm:spPr/>
      <dgm:t>
        <a:bodyPr/>
        <a:lstStyle/>
        <a:p>
          <a:endParaRPr lang="tr-TR"/>
        </a:p>
      </dgm:t>
    </dgm:pt>
    <dgm:pt modelId="{08DD2941-D6D5-4F9E-960C-D9189B88853C}">
      <dgm:prSet phldrT="[Metin]"/>
      <dgm:spPr/>
      <dgm:t>
        <a:bodyPr/>
        <a:lstStyle/>
        <a:p>
          <a:r>
            <a:rPr lang="tr-TR" dirty="0">
              <a:effectLst>
                <a:outerShdw blurRad="38100" dist="38100" dir="2700000" algn="tl">
                  <a:srgbClr val="000000">
                    <a:alpha val="43137"/>
                  </a:srgbClr>
                </a:outerShdw>
              </a:effectLst>
            </a:rPr>
            <a:t>AFAD (</a:t>
          </a:r>
          <a:r>
            <a:rPr lang="tr-TR" dirty="0" err="1">
              <a:effectLst>
                <a:outerShdw blurRad="38100" dist="38100" dir="2700000" algn="tl">
                  <a:srgbClr val="000000">
                    <a:alpha val="43137"/>
                  </a:srgbClr>
                </a:outerShdw>
              </a:effectLst>
            </a:rPr>
            <a:t>Coordination</a:t>
          </a:r>
          <a:r>
            <a:rPr lang="tr-TR" dirty="0">
              <a:effectLst>
                <a:outerShdw blurRad="38100" dist="38100" dir="2700000" algn="tl">
                  <a:srgbClr val="000000">
                    <a:alpha val="43137"/>
                  </a:srgbClr>
                </a:outerShdw>
              </a:effectLst>
            </a:rPr>
            <a:t>)</a:t>
          </a:r>
        </a:p>
      </dgm:t>
    </dgm:pt>
    <dgm:pt modelId="{00769F04-5349-491F-B847-B996022AF0BC}" type="parTrans" cxnId="{08B98810-9C31-4270-AB88-37026D35C256}">
      <dgm:prSet/>
      <dgm:spPr/>
      <dgm:t>
        <a:bodyPr/>
        <a:lstStyle/>
        <a:p>
          <a:endParaRPr lang="tr-TR">
            <a:effectLst>
              <a:outerShdw blurRad="38100" dist="38100" dir="2700000" algn="tl">
                <a:srgbClr val="000000">
                  <a:alpha val="43137"/>
                </a:srgbClr>
              </a:outerShdw>
            </a:effectLst>
          </a:endParaRPr>
        </a:p>
      </dgm:t>
    </dgm:pt>
    <dgm:pt modelId="{7C0C8098-8E69-421C-A63F-3C4646B8ABB9}" type="sibTrans" cxnId="{08B98810-9C31-4270-AB88-37026D35C256}">
      <dgm:prSet/>
      <dgm:spPr/>
      <dgm:t>
        <a:bodyPr/>
        <a:lstStyle/>
        <a:p>
          <a:endParaRPr lang="tr-TR"/>
        </a:p>
      </dgm:t>
    </dgm:pt>
    <dgm:pt modelId="{E47894B1-A4DC-4987-8AF8-2C17320B60E9}">
      <dgm:prSet phldrT="[Metin]"/>
      <dgm:spPr/>
      <dgm:t>
        <a:bodyPr/>
        <a:lstStyle/>
        <a:p>
          <a:r>
            <a:rPr lang="tr-TR" dirty="0" err="1">
              <a:effectLst>
                <a:outerShdw blurRad="38100" dist="38100" dir="2700000" algn="tl">
                  <a:srgbClr val="000000">
                    <a:alpha val="43137"/>
                  </a:srgbClr>
                </a:outerShdw>
              </a:effectLst>
            </a:rPr>
            <a:t>Authorized</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person</a:t>
          </a:r>
          <a:endParaRPr lang="tr-TR" dirty="0">
            <a:effectLst>
              <a:outerShdw blurRad="38100" dist="38100" dir="2700000" algn="tl">
                <a:srgbClr val="000000">
                  <a:alpha val="43137"/>
                </a:srgbClr>
              </a:outerShdw>
            </a:effectLst>
          </a:endParaRPr>
        </a:p>
      </dgm:t>
    </dgm:pt>
    <dgm:pt modelId="{AA2D3B9F-A0D2-457B-8328-A0CEE97CAD8C}" type="parTrans" cxnId="{69953705-C6F0-48DE-A328-C26752C0A24D}">
      <dgm:prSet/>
      <dgm:spPr/>
      <dgm:t>
        <a:bodyPr/>
        <a:lstStyle/>
        <a:p>
          <a:endParaRPr lang="tr-TR">
            <a:effectLst>
              <a:outerShdw blurRad="38100" dist="38100" dir="2700000" algn="tl">
                <a:srgbClr val="000000">
                  <a:alpha val="43137"/>
                </a:srgbClr>
              </a:outerShdw>
            </a:effectLst>
          </a:endParaRPr>
        </a:p>
      </dgm:t>
    </dgm:pt>
    <dgm:pt modelId="{6EF6CCE2-47CB-4661-9AC2-CB95A34D3D32}" type="sibTrans" cxnId="{69953705-C6F0-48DE-A328-C26752C0A24D}">
      <dgm:prSet/>
      <dgm:spPr/>
      <dgm:t>
        <a:bodyPr/>
        <a:lstStyle/>
        <a:p>
          <a:endParaRPr lang="tr-TR"/>
        </a:p>
      </dgm:t>
    </dgm:pt>
    <dgm:pt modelId="{48C21971-EC49-4891-A318-9F726887E4A2}">
      <dgm:prSet phldrT="[Metin]"/>
      <dgm:spPr/>
      <dgm:t>
        <a:bodyPr/>
        <a:lstStyle/>
        <a:p>
          <a:r>
            <a:rPr lang="tr-TR" dirty="0" err="1">
              <a:effectLst>
                <a:outerShdw blurRad="38100" dist="38100" dir="2700000" algn="tl">
                  <a:srgbClr val="000000">
                    <a:alpha val="43137"/>
                  </a:srgbClr>
                </a:outerShdw>
              </a:effectLst>
            </a:rPr>
            <a:t>Provincial</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authorities</a:t>
          </a:r>
          <a:endParaRPr lang="tr-TR" dirty="0">
            <a:effectLst>
              <a:outerShdw blurRad="38100" dist="38100" dir="2700000" algn="tl">
                <a:srgbClr val="000000">
                  <a:alpha val="43137"/>
                </a:srgbClr>
              </a:outerShdw>
            </a:effectLst>
          </a:endParaRPr>
        </a:p>
      </dgm:t>
    </dgm:pt>
    <dgm:pt modelId="{13EB56C7-B1A0-4CC7-9A3A-09F74CB45764}" type="parTrans" cxnId="{1A373BA9-4A87-4E96-8F56-EAE96DE30577}">
      <dgm:prSet/>
      <dgm:spPr/>
      <dgm:t>
        <a:bodyPr/>
        <a:lstStyle/>
        <a:p>
          <a:endParaRPr lang="tr-TR"/>
        </a:p>
      </dgm:t>
    </dgm:pt>
    <dgm:pt modelId="{0FD67EC7-DF21-4D9A-928F-6FBDB47EF3DA}" type="sibTrans" cxnId="{1A373BA9-4A87-4E96-8F56-EAE96DE30577}">
      <dgm:prSet/>
      <dgm:spPr/>
      <dgm:t>
        <a:bodyPr/>
        <a:lstStyle/>
        <a:p>
          <a:endParaRPr lang="tr-TR"/>
        </a:p>
      </dgm:t>
    </dgm:pt>
    <dgm:pt modelId="{89D1D0FD-73BC-4710-8A4B-67196DD88A13}">
      <dgm:prSet phldrT="[Metin]"/>
      <dgm:spPr/>
      <dgm:t>
        <a:bodyPr/>
        <a:lstStyle/>
        <a:p>
          <a:r>
            <a:rPr lang="tr-TR" dirty="0" err="1">
              <a:effectLst>
                <a:outerShdw blurRad="38100" dist="38100" dir="2700000" algn="tl">
                  <a:srgbClr val="000000">
                    <a:alpha val="43137"/>
                  </a:srgbClr>
                </a:outerShdw>
              </a:effectLst>
            </a:rPr>
            <a:t>National</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Authorities</a:t>
          </a:r>
          <a:endParaRPr lang="tr-TR" dirty="0">
            <a:effectLst>
              <a:outerShdw blurRad="38100" dist="38100" dir="2700000" algn="tl">
                <a:srgbClr val="000000">
                  <a:alpha val="43137"/>
                </a:srgbClr>
              </a:outerShdw>
            </a:effectLst>
          </a:endParaRPr>
        </a:p>
      </dgm:t>
    </dgm:pt>
    <dgm:pt modelId="{3550A989-BA26-42D4-AF30-3B250F914170}" type="parTrans" cxnId="{A9A99D14-BCC3-4173-BED0-D7D784FD05A9}">
      <dgm:prSet/>
      <dgm:spPr/>
      <dgm:t>
        <a:bodyPr/>
        <a:lstStyle/>
        <a:p>
          <a:endParaRPr lang="tr-TR"/>
        </a:p>
      </dgm:t>
    </dgm:pt>
    <dgm:pt modelId="{F3702280-4BE7-4F7A-A557-006E6CF370B7}" type="sibTrans" cxnId="{A9A99D14-BCC3-4173-BED0-D7D784FD05A9}">
      <dgm:prSet/>
      <dgm:spPr/>
      <dgm:t>
        <a:bodyPr/>
        <a:lstStyle/>
        <a:p>
          <a:endParaRPr lang="tr-TR"/>
        </a:p>
      </dgm:t>
    </dgm:pt>
    <dgm:pt modelId="{B43060C1-8030-46F5-9929-FD2F62505BB1}">
      <dgm:prSet phldrT="[Metin]"/>
      <dgm:spPr/>
      <dgm:t>
        <a:bodyPr/>
        <a:lstStyle/>
        <a:p>
          <a:r>
            <a:rPr lang="tr-TR" dirty="0" err="1">
              <a:effectLst>
                <a:outerShdw blurRad="38100" dist="38100" dir="2700000" algn="tl">
                  <a:srgbClr val="000000">
                    <a:alpha val="43137"/>
                  </a:srgbClr>
                </a:outerShdw>
              </a:effectLst>
            </a:rPr>
            <a:t>Authorized</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Person</a:t>
          </a:r>
          <a:endParaRPr lang="tr-TR" dirty="0">
            <a:effectLst>
              <a:outerShdw blurRad="38100" dist="38100" dir="2700000" algn="tl">
                <a:srgbClr val="000000">
                  <a:alpha val="43137"/>
                </a:srgbClr>
              </a:outerShdw>
            </a:effectLst>
          </a:endParaRPr>
        </a:p>
      </dgm:t>
    </dgm:pt>
    <dgm:pt modelId="{35A9A81C-575C-4D98-9188-796972351820}" type="parTrans" cxnId="{F38ADB50-5807-4250-A583-EDD6CBD11EDC}">
      <dgm:prSet/>
      <dgm:spPr/>
      <dgm:t>
        <a:bodyPr/>
        <a:lstStyle/>
        <a:p>
          <a:endParaRPr lang="tr-TR"/>
        </a:p>
      </dgm:t>
    </dgm:pt>
    <dgm:pt modelId="{34A9489E-4437-4CFC-9C01-7641C85705E8}" type="sibTrans" cxnId="{F38ADB50-5807-4250-A583-EDD6CBD11EDC}">
      <dgm:prSet/>
      <dgm:spPr/>
      <dgm:t>
        <a:bodyPr/>
        <a:lstStyle/>
        <a:p>
          <a:endParaRPr lang="tr-TR"/>
        </a:p>
      </dgm:t>
    </dgm:pt>
    <dgm:pt modelId="{B0E91A86-FEA7-4714-8740-A6494471C994}" type="pres">
      <dgm:prSet presAssocID="{F215639D-642A-46E9-A62E-24C9109309EB}" presName="hierChild1" presStyleCnt="0">
        <dgm:presLayoutVars>
          <dgm:chPref val="1"/>
          <dgm:dir/>
          <dgm:animOne val="branch"/>
          <dgm:animLvl val="lvl"/>
          <dgm:resizeHandles/>
        </dgm:presLayoutVars>
      </dgm:prSet>
      <dgm:spPr/>
      <dgm:t>
        <a:bodyPr/>
        <a:lstStyle/>
        <a:p>
          <a:endParaRPr lang="tr-TR"/>
        </a:p>
      </dgm:t>
    </dgm:pt>
    <dgm:pt modelId="{8E6A1819-21CA-425A-B9B5-6A345341868A}" type="pres">
      <dgm:prSet presAssocID="{0900DAE6-E180-4DA1-B26C-023D0A9613B7}" presName="hierRoot1" presStyleCnt="0"/>
      <dgm:spPr/>
    </dgm:pt>
    <dgm:pt modelId="{CA95B7A4-4F3B-4197-AC62-EA2FFEC76088}" type="pres">
      <dgm:prSet presAssocID="{0900DAE6-E180-4DA1-B26C-023D0A9613B7}" presName="composite" presStyleCnt="0"/>
      <dgm:spPr/>
    </dgm:pt>
    <dgm:pt modelId="{6847215D-BAD9-406A-928C-BA5032529698}" type="pres">
      <dgm:prSet presAssocID="{0900DAE6-E180-4DA1-B26C-023D0A9613B7}" presName="background" presStyleLbl="node0" presStyleIdx="0" presStyleCnt="1"/>
      <dgm:spPr/>
    </dgm:pt>
    <dgm:pt modelId="{32B71B45-6213-45F7-B804-73E35E566938}" type="pres">
      <dgm:prSet presAssocID="{0900DAE6-E180-4DA1-B26C-023D0A9613B7}" presName="text" presStyleLbl="fgAcc0" presStyleIdx="0" presStyleCnt="1" custScaleX="269317" custLinFactNeighborX="20434" custLinFactNeighborY="-54538">
        <dgm:presLayoutVars>
          <dgm:chPref val="3"/>
        </dgm:presLayoutVars>
      </dgm:prSet>
      <dgm:spPr/>
      <dgm:t>
        <a:bodyPr/>
        <a:lstStyle/>
        <a:p>
          <a:endParaRPr lang="tr-TR"/>
        </a:p>
      </dgm:t>
    </dgm:pt>
    <dgm:pt modelId="{80DE6CF3-936F-423E-AB30-49124493FAC6}" type="pres">
      <dgm:prSet presAssocID="{0900DAE6-E180-4DA1-B26C-023D0A9613B7}" presName="hierChild2" presStyleCnt="0"/>
      <dgm:spPr/>
    </dgm:pt>
    <dgm:pt modelId="{ED4B6FAF-14D6-4CF5-8301-6699160345E1}" type="pres">
      <dgm:prSet presAssocID="{1F753CF0-6A74-4F4C-BA3F-5F86065558A5}" presName="Name10" presStyleLbl="parChTrans1D2" presStyleIdx="0" presStyleCnt="2"/>
      <dgm:spPr/>
      <dgm:t>
        <a:bodyPr/>
        <a:lstStyle/>
        <a:p>
          <a:endParaRPr lang="tr-TR"/>
        </a:p>
      </dgm:t>
    </dgm:pt>
    <dgm:pt modelId="{B93B6FB8-8100-48D3-981E-AE42871B9487}" type="pres">
      <dgm:prSet presAssocID="{14B1F6C6-C959-4966-9AB1-C53B9C20E3B4}" presName="hierRoot2" presStyleCnt="0"/>
      <dgm:spPr/>
    </dgm:pt>
    <dgm:pt modelId="{16F128C4-69D4-4F8A-8662-141CC14A8D41}" type="pres">
      <dgm:prSet presAssocID="{14B1F6C6-C959-4966-9AB1-C53B9C20E3B4}" presName="composite2" presStyleCnt="0"/>
      <dgm:spPr/>
    </dgm:pt>
    <dgm:pt modelId="{8D67A241-DEDB-44B9-93B0-66017DC761C3}" type="pres">
      <dgm:prSet presAssocID="{14B1F6C6-C959-4966-9AB1-C53B9C20E3B4}" presName="background2" presStyleLbl="node2" presStyleIdx="0" presStyleCnt="2"/>
      <dgm:spPr/>
    </dgm:pt>
    <dgm:pt modelId="{C04C2D33-DFFF-4F05-B028-CF30A7AC48DA}" type="pres">
      <dgm:prSet presAssocID="{14B1F6C6-C959-4966-9AB1-C53B9C20E3B4}" presName="text2" presStyleLbl="fgAcc2" presStyleIdx="0" presStyleCnt="2" custLinFactNeighborX="-91775">
        <dgm:presLayoutVars>
          <dgm:chPref val="3"/>
        </dgm:presLayoutVars>
      </dgm:prSet>
      <dgm:spPr/>
      <dgm:t>
        <a:bodyPr/>
        <a:lstStyle/>
        <a:p>
          <a:endParaRPr lang="tr-TR"/>
        </a:p>
      </dgm:t>
    </dgm:pt>
    <dgm:pt modelId="{E05198B5-C804-43AC-8FA5-C2138379B4AB}" type="pres">
      <dgm:prSet presAssocID="{14B1F6C6-C959-4966-9AB1-C53B9C20E3B4}" presName="hierChild3" presStyleCnt="0"/>
      <dgm:spPr/>
    </dgm:pt>
    <dgm:pt modelId="{E577434A-D81A-43F9-8524-246728E0907B}" type="pres">
      <dgm:prSet presAssocID="{AA2D3B9F-A0D2-457B-8328-A0CEE97CAD8C}" presName="Name17" presStyleLbl="parChTrans1D3" presStyleIdx="0" presStyleCnt="2"/>
      <dgm:spPr/>
      <dgm:t>
        <a:bodyPr/>
        <a:lstStyle/>
        <a:p>
          <a:endParaRPr lang="tr-TR"/>
        </a:p>
      </dgm:t>
    </dgm:pt>
    <dgm:pt modelId="{282873BE-E437-45E4-ABD6-70B64D322F60}" type="pres">
      <dgm:prSet presAssocID="{E47894B1-A4DC-4987-8AF8-2C17320B60E9}" presName="hierRoot3" presStyleCnt="0"/>
      <dgm:spPr/>
    </dgm:pt>
    <dgm:pt modelId="{BA941F4B-4FA0-4056-99CC-0BBC4A8148EF}" type="pres">
      <dgm:prSet presAssocID="{E47894B1-A4DC-4987-8AF8-2C17320B60E9}" presName="composite3" presStyleCnt="0"/>
      <dgm:spPr/>
    </dgm:pt>
    <dgm:pt modelId="{FD4742A0-4CB4-47F3-9898-8C4681853741}" type="pres">
      <dgm:prSet presAssocID="{E47894B1-A4DC-4987-8AF8-2C17320B60E9}" presName="background3" presStyleLbl="node3" presStyleIdx="0" presStyleCnt="2"/>
      <dgm:spPr/>
    </dgm:pt>
    <dgm:pt modelId="{1E659AB5-C95C-4ED8-A2B7-1761EDF7E257}" type="pres">
      <dgm:prSet presAssocID="{E47894B1-A4DC-4987-8AF8-2C17320B60E9}" presName="text3" presStyleLbl="fgAcc3" presStyleIdx="0" presStyleCnt="2" custLinFactNeighborX="-91775">
        <dgm:presLayoutVars>
          <dgm:chPref val="3"/>
        </dgm:presLayoutVars>
      </dgm:prSet>
      <dgm:spPr/>
      <dgm:t>
        <a:bodyPr/>
        <a:lstStyle/>
        <a:p>
          <a:endParaRPr lang="tr-TR"/>
        </a:p>
      </dgm:t>
    </dgm:pt>
    <dgm:pt modelId="{D198BEE4-30E4-40EE-9D86-647C6AD89028}" type="pres">
      <dgm:prSet presAssocID="{E47894B1-A4DC-4987-8AF8-2C17320B60E9}" presName="hierChild4" presStyleCnt="0"/>
      <dgm:spPr/>
    </dgm:pt>
    <dgm:pt modelId="{900FFC64-44A0-45CE-BB00-1E8CBC54F75C}" type="pres">
      <dgm:prSet presAssocID="{872B7E7B-B7A1-4672-B981-3CBD9515736B}" presName="Name10" presStyleLbl="parChTrans1D2" presStyleIdx="1" presStyleCnt="2"/>
      <dgm:spPr/>
      <dgm:t>
        <a:bodyPr/>
        <a:lstStyle/>
        <a:p>
          <a:endParaRPr lang="tr-TR"/>
        </a:p>
      </dgm:t>
    </dgm:pt>
    <dgm:pt modelId="{A87EEBBC-C7E5-4079-A9C5-AE2D53634BC1}" type="pres">
      <dgm:prSet presAssocID="{88C5970C-320B-47FA-AE16-1072E1BF2A52}" presName="hierRoot2" presStyleCnt="0"/>
      <dgm:spPr/>
    </dgm:pt>
    <dgm:pt modelId="{976CA47B-0204-4128-B87F-2BA2FD20FE01}" type="pres">
      <dgm:prSet presAssocID="{88C5970C-320B-47FA-AE16-1072E1BF2A52}" presName="composite2" presStyleCnt="0"/>
      <dgm:spPr/>
    </dgm:pt>
    <dgm:pt modelId="{F98873FB-BC69-4832-B930-20CA8CB43CCB}" type="pres">
      <dgm:prSet presAssocID="{88C5970C-320B-47FA-AE16-1072E1BF2A52}" presName="background2" presStyleLbl="node2" presStyleIdx="1" presStyleCnt="2"/>
      <dgm:spPr/>
    </dgm:pt>
    <dgm:pt modelId="{98A7812F-7BFE-48D2-8130-7E25787A2A40}" type="pres">
      <dgm:prSet presAssocID="{88C5970C-320B-47FA-AE16-1072E1BF2A52}" presName="text2" presStyleLbl="fgAcc2" presStyleIdx="1" presStyleCnt="2" custLinFactX="16725" custLinFactNeighborX="100000" custLinFactNeighborY="-235">
        <dgm:presLayoutVars>
          <dgm:chPref val="3"/>
        </dgm:presLayoutVars>
      </dgm:prSet>
      <dgm:spPr/>
      <dgm:t>
        <a:bodyPr/>
        <a:lstStyle/>
        <a:p>
          <a:endParaRPr lang="tr-TR"/>
        </a:p>
      </dgm:t>
    </dgm:pt>
    <dgm:pt modelId="{9DE8D44F-1EAE-42C9-AAA7-3CA3A357D8E5}" type="pres">
      <dgm:prSet presAssocID="{88C5970C-320B-47FA-AE16-1072E1BF2A52}" presName="hierChild3" presStyleCnt="0"/>
      <dgm:spPr/>
    </dgm:pt>
    <dgm:pt modelId="{2F25BB12-1A14-48C9-BF6E-37FBAF7C2560}" type="pres">
      <dgm:prSet presAssocID="{00769F04-5349-491F-B847-B996022AF0BC}" presName="Name17" presStyleLbl="parChTrans1D3" presStyleIdx="1" presStyleCnt="2"/>
      <dgm:spPr/>
      <dgm:t>
        <a:bodyPr/>
        <a:lstStyle/>
        <a:p>
          <a:endParaRPr lang="tr-TR"/>
        </a:p>
      </dgm:t>
    </dgm:pt>
    <dgm:pt modelId="{85B71B5C-4809-401B-94BA-7933125AB8C0}" type="pres">
      <dgm:prSet presAssocID="{08DD2941-D6D5-4F9E-960C-D9189B88853C}" presName="hierRoot3" presStyleCnt="0"/>
      <dgm:spPr/>
    </dgm:pt>
    <dgm:pt modelId="{6CE870FB-5B23-4C5B-960C-EF027F759ABD}" type="pres">
      <dgm:prSet presAssocID="{08DD2941-D6D5-4F9E-960C-D9189B88853C}" presName="composite3" presStyleCnt="0"/>
      <dgm:spPr/>
    </dgm:pt>
    <dgm:pt modelId="{7242B85E-0371-4247-82C9-2978FD4F5BE1}" type="pres">
      <dgm:prSet presAssocID="{08DD2941-D6D5-4F9E-960C-D9189B88853C}" presName="background3" presStyleLbl="node3" presStyleIdx="1" presStyleCnt="2"/>
      <dgm:spPr/>
    </dgm:pt>
    <dgm:pt modelId="{B852DF02-2B55-482B-B7BB-C0819BC55E50}" type="pres">
      <dgm:prSet presAssocID="{08DD2941-D6D5-4F9E-960C-D9189B88853C}" presName="text3" presStyleLbl="fgAcc3" presStyleIdx="1" presStyleCnt="2" custLinFactX="16723" custLinFactNeighborX="100000" custLinFactNeighborY="-5484">
        <dgm:presLayoutVars>
          <dgm:chPref val="3"/>
        </dgm:presLayoutVars>
      </dgm:prSet>
      <dgm:spPr/>
      <dgm:t>
        <a:bodyPr/>
        <a:lstStyle/>
        <a:p>
          <a:endParaRPr lang="tr-TR"/>
        </a:p>
      </dgm:t>
    </dgm:pt>
    <dgm:pt modelId="{75C45493-435D-4F20-A35D-2C8BF1AB0D72}" type="pres">
      <dgm:prSet presAssocID="{08DD2941-D6D5-4F9E-960C-D9189B88853C}" presName="hierChild4" presStyleCnt="0"/>
      <dgm:spPr/>
    </dgm:pt>
    <dgm:pt modelId="{B5ACCFCD-A58E-42A2-8BAE-A52693C4E8EB}" type="pres">
      <dgm:prSet presAssocID="{3550A989-BA26-42D4-AF30-3B250F914170}" presName="Name23" presStyleLbl="parChTrans1D4" presStyleIdx="0" presStyleCnt="3"/>
      <dgm:spPr/>
      <dgm:t>
        <a:bodyPr/>
        <a:lstStyle/>
        <a:p>
          <a:endParaRPr lang="tr-TR"/>
        </a:p>
      </dgm:t>
    </dgm:pt>
    <dgm:pt modelId="{B003CBB3-1D90-4874-AD07-AE5DBA5F4007}" type="pres">
      <dgm:prSet presAssocID="{89D1D0FD-73BC-4710-8A4B-67196DD88A13}" presName="hierRoot4" presStyleCnt="0"/>
      <dgm:spPr/>
    </dgm:pt>
    <dgm:pt modelId="{F0B157B4-766B-497C-8E43-E0A72961D611}" type="pres">
      <dgm:prSet presAssocID="{89D1D0FD-73BC-4710-8A4B-67196DD88A13}" presName="composite4" presStyleCnt="0"/>
      <dgm:spPr/>
    </dgm:pt>
    <dgm:pt modelId="{1A06CB7E-54B5-4FB8-B534-87DC56057512}" type="pres">
      <dgm:prSet presAssocID="{89D1D0FD-73BC-4710-8A4B-67196DD88A13}" presName="background4" presStyleLbl="node4" presStyleIdx="0" presStyleCnt="3"/>
      <dgm:spPr/>
    </dgm:pt>
    <dgm:pt modelId="{C65CCE7F-5969-4807-9CE5-C9149ADE26FB}" type="pres">
      <dgm:prSet presAssocID="{89D1D0FD-73BC-4710-8A4B-67196DD88A13}" presName="text4" presStyleLbl="fgAcc4" presStyleIdx="0" presStyleCnt="3" custLinFactNeighborX="76115" custLinFactNeighborY="-1703">
        <dgm:presLayoutVars>
          <dgm:chPref val="3"/>
        </dgm:presLayoutVars>
      </dgm:prSet>
      <dgm:spPr/>
      <dgm:t>
        <a:bodyPr/>
        <a:lstStyle/>
        <a:p>
          <a:endParaRPr lang="tr-TR"/>
        </a:p>
      </dgm:t>
    </dgm:pt>
    <dgm:pt modelId="{1479C02F-62D4-4568-B394-1F1ACF61FDD0}" type="pres">
      <dgm:prSet presAssocID="{89D1D0FD-73BC-4710-8A4B-67196DD88A13}" presName="hierChild5" presStyleCnt="0"/>
      <dgm:spPr/>
    </dgm:pt>
    <dgm:pt modelId="{7BB22E0F-4609-46DA-B277-8AB007F5FD53}" type="pres">
      <dgm:prSet presAssocID="{13EB56C7-B1A0-4CC7-9A3A-09F74CB45764}" presName="Name23" presStyleLbl="parChTrans1D4" presStyleIdx="1" presStyleCnt="3"/>
      <dgm:spPr/>
      <dgm:t>
        <a:bodyPr/>
        <a:lstStyle/>
        <a:p>
          <a:endParaRPr lang="tr-TR"/>
        </a:p>
      </dgm:t>
    </dgm:pt>
    <dgm:pt modelId="{F30E9952-8C81-4147-87EA-A0E47CF1452C}" type="pres">
      <dgm:prSet presAssocID="{48C21971-EC49-4891-A318-9F726887E4A2}" presName="hierRoot4" presStyleCnt="0"/>
      <dgm:spPr/>
    </dgm:pt>
    <dgm:pt modelId="{5219AE6C-F4B9-49E9-9F93-72BD3259BC12}" type="pres">
      <dgm:prSet presAssocID="{48C21971-EC49-4891-A318-9F726887E4A2}" presName="composite4" presStyleCnt="0"/>
      <dgm:spPr/>
    </dgm:pt>
    <dgm:pt modelId="{7BFD1BDB-50A8-470D-AA5F-351AC98B51ED}" type="pres">
      <dgm:prSet presAssocID="{48C21971-EC49-4891-A318-9F726887E4A2}" presName="background4" presStyleLbl="node4" presStyleIdx="1" presStyleCnt="3"/>
      <dgm:spPr/>
    </dgm:pt>
    <dgm:pt modelId="{86D823CD-AAF3-4D33-9154-F46ADDB92FA6}" type="pres">
      <dgm:prSet presAssocID="{48C21971-EC49-4891-A318-9F726887E4A2}" presName="text4" presStyleLbl="fgAcc4" presStyleIdx="1" presStyleCnt="3" custLinFactX="100000" custLinFactNeighborX="183498" custLinFactNeighborY="-1435">
        <dgm:presLayoutVars>
          <dgm:chPref val="3"/>
        </dgm:presLayoutVars>
      </dgm:prSet>
      <dgm:spPr/>
      <dgm:t>
        <a:bodyPr/>
        <a:lstStyle/>
        <a:p>
          <a:endParaRPr lang="tr-TR"/>
        </a:p>
      </dgm:t>
    </dgm:pt>
    <dgm:pt modelId="{D0A0B9B3-CCB1-4FAD-BFD3-15874E8408E3}" type="pres">
      <dgm:prSet presAssocID="{48C21971-EC49-4891-A318-9F726887E4A2}" presName="hierChild5" presStyleCnt="0"/>
      <dgm:spPr/>
    </dgm:pt>
    <dgm:pt modelId="{B9A3C026-13E2-41B8-A722-4F7E411BB166}" type="pres">
      <dgm:prSet presAssocID="{35A9A81C-575C-4D98-9188-796972351820}" presName="Name23" presStyleLbl="parChTrans1D4" presStyleIdx="2" presStyleCnt="3"/>
      <dgm:spPr/>
      <dgm:t>
        <a:bodyPr/>
        <a:lstStyle/>
        <a:p>
          <a:endParaRPr lang="tr-TR"/>
        </a:p>
      </dgm:t>
    </dgm:pt>
    <dgm:pt modelId="{99D02DC9-0CBF-4DB7-8C73-66288B1C4A40}" type="pres">
      <dgm:prSet presAssocID="{B43060C1-8030-46F5-9929-FD2F62505BB1}" presName="hierRoot4" presStyleCnt="0"/>
      <dgm:spPr/>
    </dgm:pt>
    <dgm:pt modelId="{4D75BC22-CAC5-4C98-8F80-44D3FAA05FBF}" type="pres">
      <dgm:prSet presAssocID="{B43060C1-8030-46F5-9929-FD2F62505BB1}" presName="composite4" presStyleCnt="0"/>
      <dgm:spPr/>
    </dgm:pt>
    <dgm:pt modelId="{E2740C58-ADBE-45E4-8635-842EBD7A2588}" type="pres">
      <dgm:prSet presAssocID="{B43060C1-8030-46F5-9929-FD2F62505BB1}" presName="background4" presStyleLbl="node4" presStyleIdx="2" presStyleCnt="3"/>
      <dgm:spPr/>
    </dgm:pt>
    <dgm:pt modelId="{198A6106-41BF-4554-B1B1-7988DF22469D}" type="pres">
      <dgm:prSet presAssocID="{B43060C1-8030-46F5-9929-FD2F62505BB1}" presName="text4" presStyleLbl="fgAcc4" presStyleIdx="2" presStyleCnt="3" custScaleY="100082" custLinFactNeighborX="-7206" custLinFactNeighborY="-1423">
        <dgm:presLayoutVars>
          <dgm:chPref val="3"/>
        </dgm:presLayoutVars>
      </dgm:prSet>
      <dgm:spPr/>
      <dgm:t>
        <a:bodyPr/>
        <a:lstStyle/>
        <a:p>
          <a:endParaRPr lang="tr-TR"/>
        </a:p>
      </dgm:t>
    </dgm:pt>
    <dgm:pt modelId="{959E37F7-5276-4AB5-AC71-44E0BF6DFA40}" type="pres">
      <dgm:prSet presAssocID="{B43060C1-8030-46F5-9929-FD2F62505BB1}" presName="hierChild5" presStyleCnt="0"/>
      <dgm:spPr/>
    </dgm:pt>
  </dgm:ptLst>
  <dgm:cxnLst>
    <dgm:cxn modelId="{4E523153-9850-4F4D-ACF5-2EC2C6F9A6ED}" type="presOf" srcId="{48C21971-EC49-4891-A318-9F726887E4A2}" destId="{86D823CD-AAF3-4D33-9154-F46ADDB92FA6}" srcOrd="0" destOrd="0" presId="urn:microsoft.com/office/officeart/2005/8/layout/hierarchy1"/>
    <dgm:cxn modelId="{030BBFAE-7211-471C-B868-54B1D2CC05C3}" type="presOf" srcId="{08DD2941-D6D5-4F9E-960C-D9189B88853C}" destId="{B852DF02-2B55-482B-B7BB-C0819BC55E50}" srcOrd="0" destOrd="0" presId="urn:microsoft.com/office/officeart/2005/8/layout/hierarchy1"/>
    <dgm:cxn modelId="{E8B8E124-1DBE-4F60-A7BA-A8A0C977266A}" srcId="{F215639D-642A-46E9-A62E-24C9109309EB}" destId="{0900DAE6-E180-4DA1-B26C-023D0A9613B7}" srcOrd="0" destOrd="0" parTransId="{3B5238B6-857C-4FBD-B644-C0E2D04285B0}" sibTransId="{185B474C-DF31-4EC6-B75E-8A91490A2917}"/>
    <dgm:cxn modelId="{D1060C3A-6F21-4C0A-B315-6018EE8589DB}" type="presOf" srcId="{B43060C1-8030-46F5-9929-FD2F62505BB1}" destId="{198A6106-41BF-4554-B1B1-7988DF22469D}" srcOrd="0" destOrd="0" presId="urn:microsoft.com/office/officeart/2005/8/layout/hierarchy1"/>
    <dgm:cxn modelId="{F38ADB50-5807-4250-A583-EDD6CBD11EDC}" srcId="{08DD2941-D6D5-4F9E-960C-D9189B88853C}" destId="{B43060C1-8030-46F5-9929-FD2F62505BB1}" srcOrd="2" destOrd="0" parTransId="{35A9A81C-575C-4D98-9188-796972351820}" sibTransId="{34A9489E-4437-4CFC-9C01-7641C85705E8}"/>
    <dgm:cxn modelId="{A3F8F35C-F094-48A4-BCC1-98BA1529ED62}" type="presOf" srcId="{89D1D0FD-73BC-4710-8A4B-67196DD88A13}" destId="{C65CCE7F-5969-4807-9CE5-C9149ADE26FB}" srcOrd="0" destOrd="0" presId="urn:microsoft.com/office/officeart/2005/8/layout/hierarchy1"/>
    <dgm:cxn modelId="{68462772-42DD-433F-BE60-E9A62A51DA0F}" type="presOf" srcId="{E47894B1-A4DC-4987-8AF8-2C17320B60E9}" destId="{1E659AB5-C95C-4ED8-A2B7-1761EDF7E257}" srcOrd="0" destOrd="0" presId="urn:microsoft.com/office/officeart/2005/8/layout/hierarchy1"/>
    <dgm:cxn modelId="{4517B0E5-9EFE-4798-95F1-136A8727F857}" type="presOf" srcId="{872B7E7B-B7A1-4672-B981-3CBD9515736B}" destId="{900FFC64-44A0-45CE-BB00-1E8CBC54F75C}" srcOrd="0" destOrd="0" presId="urn:microsoft.com/office/officeart/2005/8/layout/hierarchy1"/>
    <dgm:cxn modelId="{30F5AC23-CFAB-4504-93B2-3F4F04233EED}" srcId="{0900DAE6-E180-4DA1-B26C-023D0A9613B7}" destId="{88C5970C-320B-47FA-AE16-1072E1BF2A52}" srcOrd="1" destOrd="0" parTransId="{872B7E7B-B7A1-4672-B981-3CBD9515736B}" sibTransId="{AD60E520-D84D-4502-9FAA-2C6D3727DB67}"/>
    <dgm:cxn modelId="{505C4DF4-1E3B-42DA-8AF4-CCC5ED178AD0}" type="presOf" srcId="{AA2D3B9F-A0D2-457B-8328-A0CEE97CAD8C}" destId="{E577434A-D81A-43F9-8524-246728E0907B}" srcOrd="0" destOrd="0" presId="urn:microsoft.com/office/officeart/2005/8/layout/hierarchy1"/>
    <dgm:cxn modelId="{F4757B75-5B8B-41DE-A57E-D92EC1ADA1C9}" type="presOf" srcId="{14B1F6C6-C959-4966-9AB1-C53B9C20E3B4}" destId="{C04C2D33-DFFF-4F05-B028-CF30A7AC48DA}" srcOrd="0" destOrd="0" presId="urn:microsoft.com/office/officeart/2005/8/layout/hierarchy1"/>
    <dgm:cxn modelId="{26A44BD7-8DFE-405A-B105-C058CEDB15DA}" type="presOf" srcId="{13EB56C7-B1A0-4CC7-9A3A-09F74CB45764}" destId="{7BB22E0F-4609-46DA-B277-8AB007F5FD53}" srcOrd="0" destOrd="0" presId="urn:microsoft.com/office/officeart/2005/8/layout/hierarchy1"/>
    <dgm:cxn modelId="{69953705-C6F0-48DE-A328-C26752C0A24D}" srcId="{14B1F6C6-C959-4966-9AB1-C53B9C20E3B4}" destId="{E47894B1-A4DC-4987-8AF8-2C17320B60E9}" srcOrd="0" destOrd="0" parTransId="{AA2D3B9F-A0D2-457B-8328-A0CEE97CAD8C}" sibTransId="{6EF6CCE2-47CB-4661-9AC2-CB95A34D3D32}"/>
    <dgm:cxn modelId="{DB7D0F55-938F-46BC-BBCA-44DBA92F1668}" type="presOf" srcId="{35A9A81C-575C-4D98-9188-796972351820}" destId="{B9A3C026-13E2-41B8-A722-4F7E411BB166}" srcOrd="0" destOrd="0" presId="urn:microsoft.com/office/officeart/2005/8/layout/hierarchy1"/>
    <dgm:cxn modelId="{A9A99D14-BCC3-4173-BED0-D7D784FD05A9}" srcId="{08DD2941-D6D5-4F9E-960C-D9189B88853C}" destId="{89D1D0FD-73BC-4710-8A4B-67196DD88A13}" srcOrd="0" destOrd="0" parTransId="{3550A989-BA26-42D4-AF30-3B250F914170}" sibTransId="{F3702280-4BE7-4F7A-A557-006E6CF370B7}"/>
    <dgm:cxn modelId="{F25F6C21-0040-493D-B403-280B004778E5}" type="presOf" srcId="{88C5970C-320B-47FA-AE16-1072E1BF2A52}" destId="{98A7812F-7BFE-48D2-8130-7E25787A2A40}" srcOrd="0" destOrd="0" presId="urn:microsoft.com/office/officeart/2005/8/layout/hierarchy1"/>
    <dgm:cxn modelId="{B8F28217-B885-40A6-AA4F-5627A3C34C4F}" type="presOf" srcId="{F215639D-642A-46E9-A62E-24C9109309EB}" destId="{B0E91A86-FEA7-4714-8740-A6494471C994}" srcOrd="0" destOrd="0" presId="urn:microsoft.com/office/officeart/2005/8/layout/hierarchy1"/>
    <dgm:cxn modelId="{E57D0176-C686-4C81-BE1A-218D1D11ADDB}" type="presOf" srcId="{3550A989-BA26-42D4-AF30-3B250F914170}" destId="{B5ACCFCD-A58E-42A2-8BAE-A52693C4E8EB}" srcOrd="0" destOrd="0" presId="urn:microsoft.com/office/officeart/2005/8/layout/hierarchy1"/>
    <dgm:cxn modelId="{DC43A3A8-AFD3-4D6A-B060-6A09E3956753}" type="presOf" srcId="{1F753CF0-6A74-4F4C-BA3F-5F86065558A5}" destId="{ED4B6FAF-14D6-4CF5-8301-6699160345E1}" srcOrd="0" destOrd="0" presId="urn:microsoft.com/office/officeart/2005/8/layout/hierarchy1"/>
    <dgm:cxn modelId="{1A373BA9-4A87-4E96-8F56-EAE96DE30577}" srcId="{08DD2941-D6D5-4F9E-960C-D9189B88853C}" destId="{48C21971-EC49-4891-A318-9F726887E4A2}" srcOrd="1" destOrd="0" parTransId="{13EB56C7-B1A0-4CC7-9A3A-09F74CB45764}" sibTransId="{0FD67EC7-DF21-4D9A-928F-6FBDB47EF3DA}"/>
    <dgm:cxn modelId="{DAACCBA9-A43F-472A-95BE-E2D9F4CD77DB}" srcId="{0900DAE6-E180-4DA1-B26C-023D0A9613B7}" destId="{14B1F6C6-C959-4966-9AB1-C53B9C20E3B4}" srcOrd="0" destOrd="0" parTransId="{1F753CF0-6A74-4F4C-BA3F-5F86065558A5}" sibTransId="{75DD5859-9CBF-42A9-8083-75BA6266E75D}"/>
    <dgm:cxn modelId="{FFC7E7E1-A56E-4BAB-A45E-5546B4299C67}" type="presOf" srcId="{0900DAE6-E180-4DA1-B26C-023D0A9613B7}" destId="{32B71B45-6213-45F7-B804-73E35E566938}" srcOrd="0" destOrd="0" presId="urn:microsoft.com/office/officeart/2005/8/layout/hierarchy1"/>
    <dgm:cxn modelId="{08B98810-9C31-4270-AB88-37026D35C256}" srcId="{88C5970C-320B-47FA-AE16-1072E1BF2A52}" destId="{08DD2941-D6D5-4F9E-960C-D9189B88853C}" srcOrd="0" destOrd="0" parTransId="{00769F04-5349-491F-B847-B996022AF0BC}" sibTransId="{7C0C8098-8E69-421C-A63F-3C4646B8ABB9}"/>
    <dgm:cxn modelId="{BA743590-76DF-4101-A144-1A3F288E1E09}" type="presOf" srcId="{00769F04-5349-491F-B847-B996022AF0BC}" destId="{2F25BB12-1A14-48C9-BF6E-37FBAF7C2560}" srcOrd="0" destOrd="0" presId="urn:microsoft.com/office/officeart/2005/8/layout/hierarchy1"/>
    <dgm:cxn modelId="{8A40B72F-AA7B-4F85-82A6-C1A8D4D5CC3E}" type="presParOf" srcId="{B0E91A86-FEA7-4714-8740-A6494471C994}" destId="{8E6A1819-21CA-425A-B9B5-6A345341868A}" srcOrd="0" destOrd="0" presId="urn:microsoft.com/office/officeart/2005/8/layout/hierarchy1"/>
    <dgm:cxn modelId="{9DF72FB6-B0F7-4AA2-98B3-2284232E999B}" type="presParOf" srcId="{8E6A1819-21CA-425A-B9B5-6A345341868A}" destId="{CA95B7A4-4F3B-4197-AC62-EA2FFEC76088}" srcOrd="0" destOrd="0" presId="urn:microsoft.com/office/officeart/2005/8/layout/hierarchy1"/>
    <dgm:cxn modelId="{24D358D3-813E-4B4C-91AE-F7B9FAB3C126}" type="presParOf" srcId="{CA95B7A4-4F3B-4197-AC62-EA2FFEC76088}" destId="{6847215D-BAD9-406A-928C-BA5032529698}" srcOrd="0" destOrd="0" presId="urn:microsoft.com/office/officeart/2005/8/layout/hierarchy1"/>
    <dgm:cxn modelId="{DC481DB4-2665-409D-BE3C-D85175E559C6}" type="presParOf" srcId="{CA95B7A4-4F3B-4197-AC62-EA2FFEC76088}" destId="{32B71B45-6213-45F7-B804-73E35E566938}" srcOrd="1" destOrd="0" presId="urn:microsoft.com/office/officeart/2005/8/layout/hierarchy1"/>
    <dgm:cxn modelId="{56CD007C-792C-421B-BDC5-579D4048A14D}" type="presParOf" srcId="{8E6A1819-21CA-425A-B9B5-6A345341868A}" destId="{80DE6CF3-936F-423E-AB30-49124493FAC6}" srcOrd="1" destOrd="0" presId="urn:microsoft.com/office/officeart/2005/8/layout/hierarchy1"/>
    <dgm:cxn modelId="{FACB7A90-6302-4697-A7ED-4578B1B2BA2A}" type="presParOf" srcId="{80DE6CF3-936F-423E-AB30-49124493FAC6}" destId="{ED4B6FAF-14D6-4CF5-8301-6699160345E1}" srcOrd="0" destOrd="0" presId="urn:microsoft.com/office/officeart/2005/8/layout/hierarchy1"/>
    <dgm:cxn modelId="{191B4F3F-76CA-4369-AE58-BE24DC5AC23E}" type="presParOf" srcId="{80DE6CF3-936F-423E-AB30-49124493FAC6}" destId="{B93B6FB8-8100-48D3-981E-AE42871B9487}" srcOrd="1" destOrd="0" presId="urn:microsoft.com/office/officeart/2005/8/layout/hierarchy1"/>
    <dgm:cxn modelId="{A5E81F3C-68EE-44D1-AF6E-F6BFF164C484}" type="presParOf" srcId="{B93B6FB8-8100-48D3-981E-AE42871B9487}" destId="{16F128C4-69D4-4F8A-8662-141CC14A8D41}" srcOrd="0" destOrd="0" presId="urn:microsoft.com/office/officeart/2005/8/layout/hierarchy1"/>
    <dgm:cxn modelId="{F78A2E39-D668-45D9-9E3F-A1E2CBB58064}" type="presParOf" srcId="{16F128C4-69D4-4F8A-8662-141CC14A8D41}" destId="{8D67A241-DEDB-44B9-93B0-66017DC761C3}" srcOrd="0" destOrd="0" presId="urn:microsoft.com/office/officeart/2005/8/layout/hierarchy1"/>
    <dgm:cxn modelId="{4E0EB483-0BA3-4E87-BDEB-C0A81C96770F}" type="presParOf" srcId="{16F128C4-69D4-4F8A-8662-141CC14A8D41}" destId="{C04C2D33-DFFF-4F05-B028-CF30A7AC48DA}" srcOrd="1" destOrd="0" presId="urn:microsoft.com/office/officeart/2005/8/layout/hierarchy1"/>
    <dgm:cxn modelId="{69A02F85-6A95-45E7-BE00-87FCC9565989}" type="presParOf" srcId="{B93B6FB8-8100-48D3-981E-AE42871B9487}" destId="{E05198B5-C804-43AC-8FA5-C2138379B4AB}" srcOrd="1" destOrd="0" presId="urn:microsoft.com/office/officeart/2005/8/layout/hierarchy1"/>
    <dgm:cxn modelId="{D548378D-8C5D-4E64-9987-A7AE0C5F6805}" type="presParOf" srcId="{E05198B5-C804-43AC-8FA5-C2138379B4AB}" destId="{E577434A-D81A-43F9-8524-246728E0907B}" srcOrd="0" destOrd="0" presId="urn:microsoft.com/office/officeart/2005/8/layout/hierarchy1"/>
    <dgm:cxn modelId="{E3AB9A8D-093C-4CBF-9AF3-253178C6EBD6}" type="presParOf" srcId="{E05198B5-C804-43AC-8FA5-C2138379B4AB}" destId="{282873BE-E437-45E4-ABD6-70B64D322F60}" srcOrd="1" destOrd="0" presId="urn:microsoft.com/office/officeart/2005/8/layout/hierarchy1"/>
    <dgm:cxn modelId="{D48E1B11-C816-4D00-B1E5-D7A4323083CD}" type="presParOf" srcId="{282873BE-E437-45E4-ABD6-70B64D322F60}" destId="{BA941F4B-4FA0-4056-99CC-0BBC4A8148EF}" srcOrd="0" destOrd="0" presId="urn:microsoft.com/office/officeart/2005/8/layout/hierarchy1"/>
    <dgm:cxn modelId="{2B1AD667-985F-469E-A4EB-A8BF0EFFC2AF}" type="presParOf" srcId="{BA941F4B-4FA0-4056-99CC-0BBC4A8148EF}" destId="{FD4742A0-4CB4-47F3-9898-8C4681853741}" srcOrd="0" destOrd="0" presId="urn:microsoft.com/office/officeart/2005/8/layout/hierarchy1"/>
    <dgm:cxn modelId="{24970A85-30A0-4572-9AFB-5BB9FDCBE127}" type="presParOf" srcId="{BA941F4B-4FA0-4056-99CC-0BBC4A8148EF}" destId="{1E659AB5-C95C-4ED8-A2B7-1761EDF7E257}" srcOrd="1" destOrd="0" presId="urn:microsoft.com/office/officeart/2005/8/layout/hierarchy1"/>
    <dgm:cxn modelId="{EEC3079D-9CB0-4C3D-87B7-96FAEAECA71B}" type="presParOf" srcId="{282873BE-E437-45E4-ABD6-70B64D322F60}" destId="{D198BEE4-30E4-40EE-9D86-647C6AD89028}" srcOrd="1" destOrd="0" presId="urn:microsoft.com/office/officeart/2005/8/layout/hierarchy1"/>
    <dgm:cxn modelId="{78D5D64F-074C-49F7-88EF-9C4CF1C66D86}" type="presParOf" srcId="{80DE6CF3-936F-423E-AB30-49124493FAC6}" destId="{900FFC64-44A0-45CE-BB00-1E8CBC54F75C}" srcOrd="2" destOrd="0" presId="urn:microsoft.com/office/officeart/2005/8/layout/hierarchy1"/>
    <dgm:cxn modelId="{881F075A-244D-448A-B04C-758C2FFA87D1}" type="presParOf" srcId="{80DE6CF3-936F-423E-AB30-49124493FAC6}" destId="{A87EEBBC-C7E5-4079-A9C5-AE2D53634BC1}" srcOrd="3" destOrd="0" presId="urn:microsoft.com/office/officeart/2005/8/layout/hierarchy1"/>
    <dgm:cxn modelId="{A4C4A684-19A1-4BB4-B64B-47A023F361F5}" type="presParOf" srcId="{A87EEBBC-C7E5-4079-A9C5-AE2D53634BC1}" destId="{976CA47B-0204-4128-B87F-2BA2FD20FE01}" srcOrd="0" destOrd="0" presId="urn:microsoft.com/office/officeart/2005/8/layout/hierarchy1"/>
    <dgm:cxn modelId="{7EB76004-A226-4402-A0D7-DDBF0B5C51DA}" type="presParOf" srcId="{976CA47B-0204-4128-B87F-2BA2FD20FE01}" destId="{F98873FB-BC69-4832-B930-20CA8CB43CCB}" srcOrd="0" destOrd="0" presId="urn:microsoft.com/office/officeart/2005/8/layout/hierarchy1"/>
    <dgm:cxn modelId="{0C4A2C11-3898-4FF3-9833-E1F73C7F9120}" type="presParOf" srcId="{976CA47B-0204-4128-B87F-2BA2FD20FE01}" destId="{98A7812F-7BFE-48D2-8130-7E25787A2A40}" srcOrd="1" destOrd="0" presId="urn:microsoft.com/office/officeart/2005/8/layout/hierarchy1"/>
    <dgm:cxn modelId="{4D28250F-2B4C-4655-8E8C-90EEA94D251D}" type="presParOf" srcId="{A87EEBBC-C7E5-4079-A9C5-AE2D53634BC1}" destId="{9DE8D44F-1EAE-42C9-AAA7-3CA3A357D8E5}" srcOrd="1" destOrd="0" presId="urn:microsoft.com/office/officeart/2005/8/layout/hierarchy1"/>
    <dgm:cxn modelId="{11FC6369-1B4B-41EA-8FC8-A4CFAA805177}" type="presParOf" srcId="{9DE8D44F-1EAE-42C9-AAA7-3CA3A357D8E5}" destId="{2F25BB12-1A14-48C9-BF6E-37FBAF7C2560}" srcOrd="0" destOrd="0" presId="urn:microsoft.com/office/officeart/2005/8/layout/hierarchy1"/>
    <dgm:cxn modelId="{AC68A86F-F84E-4701-993F-4FE6EBF0BED3}" type="presParOf" srcId="{9DE8D44F-1EAE-42C9-AAA7-3CA3A357D8E5}" destId="{85B71B5C-4809-401B-94BA-7933125AB8C0}" srcOrd="1" destOrd="0" presId="urn:microsoft.com/office/officeart/2005/8/layout/hierarchy1"/>
    <dgm:cxn modelId="{34FB69E5-3B96-4449-9C4A-A32172E4B8D9}" type="presParOf" srcId="{85B71B5C-4809-401B-94BA-7933125AB8C0}" destId="{6CE870FB-5B23-4C5B-960C-EF027F759ABD}" srcOrd="0" destOrd="0" presId="urn:microsoft.com/office/officeart/2005/8/layout/hierarchy1"/>
    <dgm:cxn modelId="{59D2D7BE-B1E9-4A3B-81E3-7FE121A75F9D}" type="presParOf" srcId="{6CE870FB-5B23-4C5B-960C-EF027F759ABD}" destId="{7242B85E-0371-4247-82C9-2978FD4F5BE1}" srcOrd="0" destOrd="0" presId="urn:microsoft.com/office/officeart/2005/8/layout/hierarchy1"/>
    <dgm:cxn modelId="{5D65F57A-C552-416B-9848-16A42DFD5F2B}" type="presParOf" srcId="{6CE870FB-5B23-4C5B-960C-EF027F759ABD}" destId="{B852DF02-2B55-482B-B7BB-C0819BC55E50}" srcOrd="1" destOrd="0" presId="urn:microsoft.com/office/officeart/2005/8/layout/hierarchy1"/>
    <dgm:cxn modelId="{2FEEBB51-28C7-4057-BBE1-703ADD64CCC6}" type="presParOf" srcId="{85B71B5C-4809-401B-94BA-7933125AB8C0}" destId="{75C45493-435D-4F20-A35D-2C8BF1AB0D72}" srcOrd="1" destOrd="0" presId="urn:microsoft.com/office/officeart/2005/8/layout/hierarchy1"/>
    <dgm:cxn modelId="{32EC7362-3AB0-4452-8A3A-9E503930086B}" type="presParOf" srcId="{75C45493-435D-4F20-A35D-2C8BF1AB0D72}" destId="{B5ACCFCD-A58E-42A2-8BAE-A52693C4E8EB}" srcOrd="0" destOrd="0" presId="urn:microsoft.com/office/officeart/2005/8/layout/hierarchy1"/>
    <dgm:cxn modelId="{52C13CDC-5AAE-4D56-8ABB-015D9B07D14D}" type="presParOf" srcId="{75C45493-435D-4F20-A35D-2C8BF1AB0D72}" destId="{B003CBB3-1D90-4874-AD07-AE5DBA5F4007}" srcOrd="1" destOrd="0" presId="urn:microsoft.com/office/officeart/2005/8/layout/hierarchy1"/>
    <dgm:cxn modelId="{8B55BE10-8510-4DB3-BD64-4E9C957C93E1}" type="presParOf" srcId="{B003CBB3-1D90-4874-AD07-AE5DBA5F4007}" destId="{F0B157B4-766B-497C-8E43-E0A72961D611}" srcOrd="0" destOrd="0" presId="urn:microsoft.com/office/officeart/2005/8/layout/hierarchy1"/>
    <dgm:cxn modelId="{826B1D80-BD54-45B1-AAE3-A7D31F27CF0E}" type="presParOf" srcId="{F0B157B4-766B-497C-8E43-E0A72961D611}" destId="{1A06CB7E-54B5-4FB8-B534-87DC56057512}" srcOrd="0" destOrd="0" presId="urn:microsoft.com/office/officeart/2005/8/layout/hierarchy1"/>
    <dgm:cxn modelId="{C0FBC36F-80FA-4844-B522-F3FAA63120A5}" type="presParOf" srcId="{F0B157B4-766B-497C-8E43-E0A72961D611}" destId="{C65CCE7F-5969-4807-9CE5-C9149ADE26FB}" srcOrd="1" destOrd="0" presId="urn:microsoft.com/office/officeart/2005/8/layout/hierarchy1"/>
    <dgm:cxn modelId="{10D0D1D5-15B5-45A7-9AFA-D803347BC05B}" type="presParOf" srcId="{B003CBB3-1D90-4874-AD07-AE5DBA5F4007}" destId="{1479C02F-62D4-4568-B394-1F1ACF61FDD0}" srcOrd="1" destOrd="0" presId="urn:microsoft.com/office/officeart/2005/8/layout/hierarchy1"/>
    <dgm:cxn modelId="{1F3052DD-2A41-46BE-B7C6-FA402CB24C71}" type="presParOf" srcId="{75C45493-435D-4F20-A35D-2C8BF1AB0D72}" destId="{7BB22E0F-4609-46DA-B277-8AB007F5FD53}" srcOrd="2" destOrd="0" presId="urn:microsoft.com/office/officeart/2005/8/layout/hierarchy1"/>
    <dgm:cxn modelId="{D364526F-A150-4933-AE47-ED3611D9216B}" type="presParOf" srcId="{75C45493-435D-4F20-A35D-2C8BF1AB0D72}" destId="{F30E9952-8C81-4147-87EA-A0E47CF1452C}" srcOrd="3" destOrd="0" presId="urn:microsoft.com/office/officeart/2005/8/layout/hierarchy1"/>
    <dgm:cxn modelId="{D0BD2FA5-848A-436F-85FB-BCBC258011B8}" type="presParOf" srcId="{F30E9952-8C81-4147-87EA-A0E47CF1452C}" destId="{5219AE6C-F4B9-49E9-9F93-72BD3259BC12}" srcOrd="0" destOrd="0" presId="urn:microsoft.com/office/officeart/2005/8/layout/hierarchy1"/>
    <dgm:cxn modelId="{0548198A-1EED-4B79-9819-18FA40DB0240}" type="presParOf" srcId="{5219AE6C-F4B9-49E9-9F93-72BD3259BC12}" destId="{7BFD1BDB-50A8-470D-AA5F-351AC98B51ED}" srcOrd="0" destOrd="0" presId="urn:microsoft.com/office/officeart/2005/8/layout/hierarchy1"/>
    <dgm:cxn modelId="{F224F350-3C2C-4664-AEA9-044732D82ECE}" type="presParOf" srcId="{5219AE6C-F4B9-49E9-9F93-72BD3259BC12}" destId="{86D823CD-AAF3-4D33-9154-F46ADDB92FA6}" srcOrd="1" destOrd="0" presId="urn:microsoft.com/office/officeart/2005/8/layout/hierarchy1"/>
    <dgm:cxn modelId="{FE1C9F62-16AC-4A0B-895E-DBBAF8DDE022}" type="presParOf" srcId="{F30E9952-8C81-4147-87EA-A0E47CF1452C}" destId="{D0A0B9B3-CCB1-4FAD-BFD3-15874E8408E3}" srcOrd="1" destOrd="0" presId="urn:microsoft.com/office/officeart/2005/8/layout/hierarchy1"/>
    <dgm:cxn modelId="{367ED963-2D4D-489D-81D0-42E4EAC66345}" type="presParOf" srcId="{75C45493-435D-4F20-A35D-2C8BF1AB0D72}" destId="{B9A3C026-13E2-41B8-A722-4F7E411BB166}" srcOrd="4" destOrd="0" presId="urn:microsoft.com/office/officeart/2005/8/layout/hierarchy1"/>
    <dgm:cxn modelId="{5F3F11FB-4FC6-4BCF-8314-52171A64C102}" type="presParOf" srcId="{75C45493-435D-4F20-A35D-2C8BF1AB0D72}" destId="{99D02DC9-0CBF-4DB7-8C73-66288B1C4A40}" srcOrd="5" destOrd="0" presId="urn:microsoft.com/office/officeart/2005/8/layout/hierarchy1"/>
    <dgm:cxn modelId="{A401C0BC-8419-498D-9B6B-B34B2D401BE2}" type="presParOf" srcId="{99D02DC9-0CBF-4DB7-8C73-66288B1C4A40}" destId="{4D75BC22-CAC5-4C98-8F80-44D3FAA05FBF}" srcOrd="0" destOrd="0" presId="urn:microsoft.com/office/officeart/2005/8/layout/hierarchy1"/>
    <dgm:cxn modelId="{15386C27-A33E-47B6-801D-5B978196889F}" type="presParOf" srcId="{4D75BC22-CAC5-4C98-8F80-44D3FAA05FBF}" destId="{E2740C58-ADBE-45E4-8635-842EBD7A2588}" srcOrd="0" destOrd="0" presId="urn:microsoft.com/office/officeart/2005/8/layout/hierarchy1"/>
    <dgm:cxn modelId="{A3A82C2C-9F8F-4F66-8A7F-A5E12B58D2CB}" type="presParOf" srcId="{4D75BC22-CAC5-4C98-8F80-44D3FAA05FBF}" destId="{198A6106-41BF-4554-B1B1-7988DF22469D}" srcOrd="1" destOrd="0" presId="urn:microsoft.com/office/officeart/2005/8/layout/hierarchy1"/>
    <dgm:cxn modelId="{0176827A-BAA7-4268-B1A3-410751C9F5F2}" type="presParOf" srcId="{99D02DC9-0CBF-4DB7-8C73-66288B1C4A40}" destId="{959E37F7-5276-4AB5-AC71-44E0BF6DFA4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F73518-366E-4F8A-89AD-8708CD5DFB67}" type="doc">
      <dgm:prSet loTypeId="urn:microsoft.com/office/officeart/2008/layout/VerticalCurvedList" loCatId="list" qsTypeId="urn:microsoft.com/office/officeart/2005/8/quickstyle/3d9" qsCatId="3D" csTypeId="urn:microsoft.com/office/officeart/2005/8/colors/accent5_5" csCatId="accent5" phldr="1"/>
      <dgm:spPr/>
      <dgm:t>
        <a:bodyPr/>
        <a:lstStyle/>
        <a:p>
          <a:endParaRPr lang="tr-TR"/>
        </a:p>
      </dgm:t>
    </dgm:pt>
    <dgm:pt modelId="{00249FC4-4226-41FD-8339-2438746F6AF5}">
      <dgm:prSet phldrT="[Metin]"/>
      <dgm:spPr/>
      <dgm:t>
        <a:bodyPr/>
        <a:lstStyle/>
        <a:p>
          <a:r>
            <a:rPr lang="tr-TR" dirty="0"/>
            <a:t>EPC I</a:t>
          </a:r>
        </a:p>
      </dgm:t>
    </dgm:pt>
    <dgm:pt modelId="{166D025C-4D90-4096-96A8-25CE5C1D1136}" type="parTrans" cxnId="{7483F94A-96D9-40C3-89AB-8A2C6B0928A4}">
      <dgm:prSet/>
      <dgm:spPr/>
      <dgm:t>
        <a:bodyPr/>
        <a:lstStyle/>
        <a:p>
          <a:endParaRPr lang="tr-TR"/>
        </a:p>
      </dgm:t>
    </dgm:pt>
    <dgm:pt modelId="{5375C2AB-1830-41C3-9435-47743A149388}" type="sibTrans" cxnId="{7483F94A-96D9-40C3-89AB-8A2C6B0928A4}">
      <dgm:prSet/>
      <dgm:spPr/>
      <dgm:t>
        <a:bodyPr/>
        <a:lstStyle/>
        <a:p>
          <a:endParaRPr lang="tr-TR"/>
        </a:p>
      </dgm:t>
    </dgm:pt>
    <dgm:pt modelId="{9DB32C4A-910E-4A11-954B-2C98C43AF014}">
      <dgm:prSet phldrT="[Metin]"/>
      <dgm:spPr/>
      <dgm:t>
        <a:bodyPr/>
        <a:lstStyle/>
        <a:p>
          <a:r>
            <a:rPr lang="tr-TR" dirty="0"/>
            <a:t>EPC II</a:t>
          </a:r>
        </a:p>
      </dgm:t>
    </dgm:pt>
    <dgm:pt modelId="{21C468E2-106B-45D2-A4D8-958514544793}" type="parTrans" cxnId="{524597C8-9D87-4D4E-8BE2-A955D8EE69B3}">
      <dgm:prSet/>
      <dgm:spPr/>
      <dgm:t>
        <a:bodyPr/>
        <a:lstStyle/>
        <a:p>
          <a:endParaRPr lang="tr-TR"/>
        </a:p>
      </dgm:t>
    </dgm:pt>
    <dgm:pt modelId="{1B0ABF95-DA55-4544-9F87-F1B9EEC2185B}" type="sibTrans" cxnId="{524597C8-9D87-4D4E-8BE2-A955D8EE69B3}">
      <dgm:prSet/>
      <dgm:spPr/>
      <dgm:t>
        <a:bodyPr/>
        <a:lstStyle/>
        <a:p>
          <a:endParaRPr lang="tr-TR"/>
        </a:p>
      </dgm:t>
    </dgm:pt>
    <dgm:pt modelId="{43BEB583-C3B0-487F-9AB0-973745FA3D7B}">
      <dgm:prSet phldrT="[Metin]"/>
      <dgm:spPr/>
      <dgm:t>
        <a:bodyPr/>
        <a:lstStyle/>
        <a:p>
          <a:r>
            <a:rPr lang="tr-TR" dirty="0"/>
            <a:t>EPC III</a:t>
          </a:r>
        </a:p>
      </dgm:t>
    </dgm:pt>
    <dgm:pt modelId="{F36B0762-3CE9-4DAF-9EB3-AA4E211072ED}" type="parTrans" cxnId="{23FA059D-7A6A-490B-A14A-2D0B2B3B9BD2}">
      <dgm:prSet/>
      <dgm:spPr/>
      <dgm:t>
        <a:bodyPr/>
        <a:lstStyle/>
        <a:p>
          <a:endParaRPr lang="tr-TR"/>
        </a:p>
      </dgm:t>
    </dgm:pt>
    <dgm:pt modelId="{360D35F9-A5D0-4309-A1D2-12F138FBE011}" type="sibTrans" cxnId="{23FA059D-7A6A-490B-A14A-2D0B2B3B9BD2}">
      <dgm:prSet/>
      <dgm:spPr/>
      <dgm:t>
        <a:bodyPr/>
        <a:lstStyle/>
        <a:p>
          <a:endParaRPr lang="tr-TR"/>
        </a:p>
      </dgm:t>
    </dgm:pt>
    <dgm:pt modelId="{3A87E837-3A84-4CC0-BB6D-70202E110134}">
      <dgm:prSet phldrT="[Metin]"/>
      <dgm:spPr/>
      <dgm:t>
        <a:bodyPr/>
        <a:lstStyle/>
        <a:p>
          <a:r>
            <a:rPr lang="tr-TR" dirty="0"/>
            <a:t>EPC V</a:t>
          </a:r>
        </a:p>
      </dgm:t>
    </dgm:pt>
    <dgm:pt modelId="{42752216-4A51-4E9E-ADD9-B7C98CFCE386}" type="parTrans" cxnId="{65ABF91C-834E-4218-AAF2-510F69BD0DAB}">
      <dgm:prSet/>
      <dgm:spPr/>
      <dgm:t>
        <a:bodyPr/>
        <a:lstStyle/>
        <a:p>
          <a:endParaRPr lang="tr-TR"/>
        </a:p>
      </dgm:t>
    </dgm:pt>
    <dgm:pt modelId="{5EE84BA6-7DED-4283-97B2-2F8C40415372}" type="sibTrans" cxnId="{65ABF91C-834E-4218-AAF2-510F69BD0DAB}">
      <dgm:prSet/>
      <dgm:spPr/>
      <dgm:t>
        <a:bodyPr/>
        <a:lstStyle/>
        <a:p>
          <a:endParaRPr lang="tr-TR"/>
        </a:p>
      </dgm:t>
    </dgm:pt>
    <dgm:pt modelId="{6D143889-5CC8-47B1-88F2-753413C4FE1A}">
      <dgm:prSet phldrT="[Metin]"/>
      <dgm:spPr/>
      <dgm:t>
        <a:bodyPr/>
        <a:lstStyle/>
        <a:p>
          <a:r>
            <a:rPr lang="tr-TR" dirty="0"/>
            <a:t>EPC IV</a:t>
          </a:r>
        </a:p>
      </dgm:t>
    </dgm:pt>
    <dgm:pt modelId="{177C7C1E-BCDF-46C7-8162-AFA6D38FED3B}" type="parTrans" cxnId="{61B49A0E-7F97-4401-953B-C654F0F242C6}">
      <dgm:prSet/>
      <dgm:spPr/>
      <dgm:t>
        <a:bodyPr/>
        <a:lstStyle/>
        <a:p>
          <a:endParaRPr lang="tr-TR"/>
        </a:p>
      </dgm:t>
    </dgm:pt>
    <dgm:pt modelId="{8CD47D97-C457-4B67-8C1C-30193D9C8F40}" type="sibTrans" cxnId="{61B49A0E-7F97-4401-953B-C654F0F242C6}">
      <dgm:prSet/>
      <dgm:spPr/>
      <dgm:t>
        <a:bodyPr/>
        <a:lstStyle/>
        <a:p>
          <a:endParaRPr lang="tr-TR"/>
        </a:p>
      </dgm:t>
    </dgm:pt>
    <dgm:pt modelId="{9BB12249-88FB-4146-A99C-F92C7A6B14D9}" type="pres">
      <dgm:prSet presAssocID="{ABF73518-366E-4F8A-89AD-8708CD5DFB67}" presName="Name0" presStyleCnt="0">
        <dgm:presLayoutVars>
          <dgm:chMax val="7"/>
          <dgm:chPref val="7"/>
          <dgm:dir/>
        </dgm:presLayoutVars>
      </dgm:prSet>
      <dgm:spPr/>
      <dgm:t>
        <a:bodyPr/>
        <a:lstStyle/>
        <a:p>
          <a:endParaRPr lang="tr-TR"/>
        </a:p>
      </dgm:t>
    </dgm:pt>
    <dgm:pt modelId="{01D14C6C-3B19-42C1-9F97-82F7DC9A4726}" type="pres">
      <dgm:prSet presAssocID="{ABF73518-366E-4F8A-89AD-8708CD5DFB67}" presName="Name1" presStyleCnt="0"/>
      <dgm:spPr/>
    </dgm:pt>
    <dgm:pt modelId="{51492108-9109-4480-8C53-128A4027CF5E}" type="pres">
      <dgm:prSet presAssocID="{ABF73518-366E-4F8A-89AD-8708CD5DFB67}" presName="cycle" presStyleCnt="0"/>
      <dgm:spPr/>
    </dgm:pt>
    <dgm:pt modelId="{1AAAD83E-4CC3-4B3C-A14F-804EA2FCB6C2}" type="pres">
      <dgm:prSet presAssocID="{ABF73518-366E-4F8A-89AD-8708CD5DFB67}" presName="srcNode" presStyleLbl="node1" presStyleIdx="0" presStyleCnt="5"/>
      <dgm:spPr/>
    </dgm:pt>
    <dgm:pt modelId="{616D3323-93DF-4001-8C5B-B90DBC3A95FB}" type="pres">
      <dgm:prSet presAssocID="{ABF73518-366E-4F8A-89AD-8708CD5DFB67}" presName="conn" presStyleLbl="parChTrans1D2" presStyleIdx="0" presStyleCnt="1"/>
      <dgm:spPr/>
      <dgm:t>
        <a:bodyPr/>
        <a:lstStyle/>
        <a:p>
          <a:endParaRPr lang="tr-TR"/>
        </a:p>
      </dgm:t>
    </dgm:pt>
    <dgm:pt modelId="{C94DA234-CA52-4423-9F61-92EDFEF31926}" type="pres">
      <dgm:prSet presAssocID="{ABF73518-366E-4F8A-89AD-8708CD5DFB67}" presName="extraNode" presStyleLbl="node1" presStyleIdx="0" presStyleCnt="5"/>
      <dgm:spPr/>
    </dgm:pt>
    <dgm:pt modelId="{3D49719D-EACC-46AE-8259-5B26EBF4052F}" type="pres">
      <dgm:prSet presAssocID="{ABF73518-366E-4F8A-89AD-8708CD5DFB67}" presName="dstNode" presStyleLbl="node1" presStyleIdx="0" presStyleCnt="5"/>
      <dgm:spPr/>
    </dgm:pt>
    <dgm:pt modelId="{4C77BD44-4073-4191-934D-A1BE82FA9E6F}" type="pres">
      <dgm:prSet presAssocID="{00249FC4-4226-41FD-8339-2438746F6AF5}" presName="text_1" presStyleLbl="node1" presStyleIdx="0" presStyleCnt="5">
        <dgm:presLayoutVars>
          <dgm:bulletEnabled val="1"/>
        </dgm:presLayoutVars>
      </dgm:prSet>
      <dgm:spPr/>
      <dgm:t>
        <a:bodyPr/>
        <a:lstStyle/>
        <a:p>
          <a:endParaRPr lang="tr-TR"/>
        </a:p>
      </dgm:t>
    </dgm:pt>
    <dgm:pt modelId="{CF38EA5B-70B6-417D-B7E6-FDCD57D1BC5B}" type="pres">
      <dgm:prSet presAssocID="{00249FC4-4226-41FD-8339-2438746F6AF5}" presName="accent_1" presStyleCnt="0"/>
      <dgm:spPr/>
    </dgm:pt>
    <dgm:pt modelId="{501498DC-FD49-4CFE-9F56-86B233C289C1}" type="pres">
      <dgm:prSet presAssocID="{00249FC4-4226-41FD-8339-2438746F6AF5}" presName="accentRepeatNode" presStyleLbl="solidFgAcc1" presStyleIdx="0" presStyleCnt="5"/>
      <dgm:spPr/>
    </dgm:pt>
    <dgm:pt modelId="{D1747142-F914-4BCC-B1F3-3F23D63D03FA}" type="pres">
      <dgm:prSet presAssocID="{9DB32C4A-910E-4A11-954B-2C98C43AF014}" presName="text_2" presStyleLbl="node1" presStyleIdx="1" presStyleCnt="5">
        <dgm:presLayoutVars>
          <dgm:bulletEnabled val="1"/>
        </dgm:presLayoutVars>
      </dgm:prSet>
      <dgm:spPr/>
      <dgm:t>
        <a:bodyPr/>
        <a:lstStyle/>
        <a:p>
          <a:endParaRPr lang="tr-TR"/>
        </a:p>
      </dgm:t>
    </dgm:pt>
    <dgm:pt modelId="{11B6551C-E617-4D54-AFFF-5E9EFB7DE806}" type="pres">
      <dgm:prSet presAssocID="{9DB32C4A-910E-4A11-954B-2C98C43AF014}" presName="accent_2" presStyleCnt="0"/>
      <dgm:spPr/>
    </dgm:pt>
    <dgm:pt modelId="{5A925CC0-CF30-466C-AAE0-D602FE68FC60}" type="pres">
      <dgm:prSet presAssocID="{9DB32C4A-910E-4A11-954B-2C98C43AF014}" presName="accentRepeatNode" presStyleLbl="solidFgAcc1" presStyleIdx="1" presStyleCnt="5"/>
      <dgm:spPr/>
    </dgm:pt>
    <dgm:pt modelId="{4E2F0442-6A02-450C-84B5-19FFD1FDFDF1}" type="pres">
      <dgm:prSet presAssocID="{43BEB583-C3B0-487F-9AB0-973745FA3D7B}" presName="text_3" presStyleLbl="node1" presStyleIdx="2" presStyleCnt="5">
        <dgm:presLayoutVars>
          <dgm:bulletEnabled val="1"/>
        </dgm:presLayoutVars>
      </dgm:prSet>
      <dgm:spPr/>
      <dgm:t>
        <a:bodyPr/>
        <a:lstStyle/>
        <a:p>
          <a:endParaRPr lang="tr-TR"/>
        </a:p>
      </dgm:t>
    </dgm:pt>
    <dgm:pt modelId="{D9219E2C-0E45-4F0B-A6AB-388DED9A6A32}" type="pres">
      <dgm:prSet presAssocID="{43BEB583-C3B0-487F-9AB0-973745FA3D7B}" presName="accent_3" presStyleCnt="0"/>
      <dgm:spPr/>
    </dgm:pt>
    <dgm:pt modelId="{3673BD2F-EC80-4F04-B5DF-69235051B0D9}" type="pres">
      <dgm:prSet presAssocID="{43BEB583-C3B0-487F-9AB0-973745FA3D7B}" presName="accentRepeatNode" presStyleLbl="solidFgAcc1" presStyleIdx="2" presStyleCnt="5"/>
      <dgm:spPr/>
    </dgm:pt>
    <dgm:pt modelId="{4339A26B-E505-4252-9E34-340C0B70EFDF}" type="pres">
      <dgm:prSet presAssocID="{6D143889-5CC8-47B1-88F2-753413C4FE1A}" presName="text_4" presStyleLbl="node1" presStyleIdx="3" presStyleCnt="5">
        <dgm:presLayoutVars>
          <dgm:bulletEnabled val="1"/>
        </dgm:presLayoutVars>
      </dgm:prSet>
      <dgm:spPr/>
      <dgm:t>
        <a:bodyPr/>
        <a:lstStyle/>
        <a:p>
          <a:endParaRPr lang="tr-TR"/>
        </a:p>
      </dgm:t>
    </dgm:pt>
    <dgm:pt modelId="{595C721C-CC3F-4DD2-ADA3-EEF45C4D8473}" type="pres">
      <dgm:prSet presAssocID="{6D143889-5CC8-47B1-88F2-753413C4FE1A}" presName="accent_4" presStyleCnt="0"/>
      <dgm:spPr/>
    </dgm:pt>
    <dgm:pt modelId="{DF9F0394-C086-4113-84C0-F7329EABEEA5}" type="pres">
      <dgm:prSet presAssocID="{6D143889-5CC8-47B1-88F2-753413C4FE1A}" presName="accentRepeatNode" presStyleLbl="solidFgAcc1" presStyleIdx="3" presStyleCnt="5"/>
      <dgm:spPr/>
    </dgm:pt>
    <dgm:pt modelId="{A37EEA05-3803-47A6-96F8-D07935A3127B}" type="pres">
      <dgm:prSet presAssocID="{3A87E837-3A84-4CC0-BB6D-70202E110134}" presName="text_5" presStyleLbl="node1" presStyleIdx="4" presStyleCnt="5">
        <dgm:presLayoutVars>
          <dgm:bulletEnabled val="1"/>
        </dgm:presLayoutVars>
      </dgm:prSet>
      <dgm:spPr/>
      <dgm:t>
        <a:bodyPr/>
        <a:lstStyle/>
        <a:p>
          <a:endParaRPr lang="tr-TR"/>
        </a:p>
      </dgm:t>
    </dgm:pt>
    <dgm:pt modelId="{DC58A8D2-BAA9-47FF-9AAC-2E8B7A927C0C}" type="pres">
      <dgm:prSet presAssocID="{3A87E837-3A84-4CC0-BB6D-70202E110134}" presName="accent_5" presStyleCnt="0"/>
      <dgm:spPr/>
    </dgm:pt>
    <dgm:pt modelId="{02B70B40-09DC-4022-BB54-B9D781E53A89}" type="pres">
      <dgm:prSet presAssocID="{3A87E837-3A84-4CC0-BB6D-70202E110134}" presName="accentRepeatNode" presStyleLbl="solidFgAcc1" presStyleIdx="4" presStyleCnt="5"/>
      <dgm:spPr/>
    </dgm:pt>
  </dgm:ptLst>
  <dgm:cxnLst>
    <dgm:cxn modelId="{A98B57CA-2D4F-46CC-B507-7A96DA49B637}" type="presOf" srcId="{6D143889-5CC8-47B1-88F2-753413C4FE1A}" destId="{4339A26B-E505-4252-9E34-340C0B70EFDF}" srcOrd="0" destOrd="0" presId="urn:microsoft.com/office/officeart/2008/layout/VerticalCurvedList"/>
    <dgm:cxn modelId="{23FA059D-7A6A-490B-A14A-2D0B2B3B9BD2}" srcId="{ABF73518-366E-4F8A-89AD-8708CD5DFB67}" destId="{43BEB583-C3B0-487F-9AB0-973745FA3D7B}" srcOrd="2" destOrd="0" parTransId="{F36B0762-3CE9-4DAF-9EB3-AA4E211072ED}" sibTransId="{360D35F9-A5D0-4309-A1D2-12F138FBE011}"/>
    <dgm:cxn modelId="{40075567-EE8D-40B5-9EED-283234988CC2}" type="presOf" srcId="{9DB32C4A-910E-4A11-954B-2C98C43AF014}" destId="{D1747142-F914-4BCC-B1F3-3F23D63D03FA}" srcOrd="0" destOrd="0" presId="urn:microsoft.com/office/officeart/2008/layout/VerticalCurvedList"/>
    <dgm:cxn modelId="{65ABF91C-834E-4218-AAF2-510F69BD0DAB}" srcId="{ABF73518-366E-4F8A-89AD-8708CD5DFB67}" destId="{3A87E837-3A84-4CC0-BB6D-70202E110134}" srcOrd="4" destOrd="0" parTransId="{42752216-4A51-4E9E-ADD9-B7C98CFCE386}" sibTransId="{5EE84BA6-7DED-4283-97B2-2F8C40415372}"/>
    <dgm:cxn modelId="{D2422680-4E19-49F6-98A3-D627ABBE9A93}" type="presOf" srcId="{43BEB583-C3B0-487F-9AB0-973745FA3D7B}" destId="{4E2F0442-6A02-450C-84B5-19FFD1FDFDF1}" srcOrd="0" destOrd="0" presId="urn:microsoft.com/office/officeart/2008/layout/VerticalCurvedList"/>
    <dgm:cxn modelId="{D3A352E1-319A-4A8A-AED3-FDA8B774DA06}" type="presOf" srcId="{00249FC4-4226-41FD-8339-2438746F6AF5}" destId="{4C77BD44-4073-4191-934D-A1BE82FA9E6F}" srcOrd="0" destOrd="0" presId="urn:microsoft.com/office/officeart/2008/layout/VerticalCurvedList"/>
    <dgm:cxn modelId="{F9C503F7-6970-4EF2-B6D2-CDC13E02417D}" type="presOf" srcId="{3A87E837-3A84-4CC0-BB6D-70202E110134}" destId="{A37EEA05-3803-47A6-96F8-D07935A3127B}" srcOrd="0" destOrd="0" presId="urn:microsoft.com/office/officeart/2008/layout/VerticalCurvedList"/>
    <dgm:cxn modelId="{C7773C93-1D30-4042-9628-DFE0B72794E6}" type="presOf" srcId="{ABF73518-366E-4F8A-89AD-8708CD5DFB67}" destId="{9BB12249-88FB-4146-A99C-F92C7A6B14D9}" srcOrd="0" destOrd="0" presId="urn:microsoft.com/office/officeart/2008/layout/VerticalCurvedList"/>
    <dgm:cxn modelId="{7483F94A-96D9-40C3-89AB-8A2C6B0928A4}" srcId="{ABF73518-366E-4F8A-89AD-8708CD5DFB67}" destId="{00249FC4-4226-41FD-8339-2438746F6AF5}" srcOrd="0" destOrd="0" parTransId="{166D025C-4D90-4096-96A8-25CE5C1D1136}" sibTransId="{5375C2AB-1830-41C3-9435-47743A149388}"/>
    <dgm:cxn modelId="{50D391CD-3E8D-4A58-A08D-F48D03870260}" type="presOf" srcId="{5375C2AB-1830-41C3-9435-47743A149388}" destId="{616D3323-93DF-4001-8C5B-B90DBC3A95FB}" srcOrd="0" destOrd="0" presId="urn:microsoft.com/office/officeart/2008/layout/VerticalCurvedList"/>
    <dgm:cxn modelId="{524597C8-9D87-4D4E-8BE2-A955D8EE69B3}" srcId="{ABF73518-366E-4F8A-89AD-8708CD5DFB67}" destId="{9DB32C4A-910E-4A11-954B-2C98C43AF014}" srcOrd="1" destOrd="0" parTransId="{21C468E2-106B-45D2-A4D8-958514544793}" sibTransId="{1B0ABF95-DA55-4544-9F87-F1B9EEC2185B}"/>
    <dgm:cxn modelId="{61B49A0E-7F97-4401-953B-C654F0F242C6}" srcId="{ABF73518-366E-4F8A-89AD-8708CD5DFB67}" destId="{6D143889-5CC8-47B1-88F2-753413C4FE1A}" srcOrd="3" destOrd="0" parTransId="{177C7C1E-BCDF-46C7-8162-AFA6D38FED3B}" sibTransId="{8CD47D97-C457-4B67-8C1C-30193D9C8F40}"/>
    <dgm:cxn modelId="{2AD02A5C-A35B-4CA0-9D23-454A17C467F9}" type="presParOf" srcId="{9BB12249-88FB-4146-A99C-F92C7A6B14D9}" destId="{01D14C6C-3B19-42C1-9F97-82F7DC9A4726}" srcOrd="0" destOrd="0" presId="urn:microsoft.com/office/officeart/2008/layout/VerticalCurvedList"/>
    <dgm:cxn modelId="{3A05D145-674F-4277-B523-A51F351FF969}" type="presParOf" srcId="{01D14C6C-3B19-42C1-9F97-82F7DC9A4726}" destId="{51492108-9109-4480-8C53-128A4027CF5E}" srcOrd="0" destOrd="0" presId="urn:microsoft.com/office/officeart/2008/layout/VerticalCurvedList"/>
    <dgm:cxn modelId="{CD77FFB5-16A8-48DD-BD7D-833B9C2E5CA4}" type="presParOf" srcId="{51492108-9109-4480-8C53-128A4027CF5E}" destId="{1AAAD83E-4CC3-4B3C-A14F-804EA2FCB6C2}" srcOrd="0" destOrd="0" presId="urn:microsoft.com/office/officeart/2008/layout/VerticalCurvedList"/>
    <dgm:cxn modelId="{1DC28D4A-9D30-44BD-8DC7-EE88A5D5976E}" type="presParOf" srcId="{51492108-9109-4480-8C53-128A4027CF5E}" destId="{616D3323-93DF-4001-8C5B-B90DBC3A95FB}" srcOrd="1" destOrd="0" presId="urn:microsoft.com/office/officeart/2008/layout/VerticalCurvedList"/>
    <dgm:cxn modelId="{AAB4F93C-1A46-46A0-87B4-617BF0EBF4F8}" type="presParOf" srcId="{51492108-9109-4480-8C53-128A4027CF5E}" destId="{C94DA234-CA52-4423-9F61-92EDFEF31926}" srcOrd="2" destOrd="0" presId="urn:microsoft.com/office/officeart/2008/layout/VerticalCurvedList"/>
    <dgm:cxn modelId="{9AE45FDB-2B62-4688-BF50-6F1D138B8461}" type="presParOf" srcId="{51492108-9109-4480-8C53-128A4027CF5E}" destId="{3D49719D-EACC-46AE-8259-5B26EBF4052F}" srcOrd="3" destOrd="0" presId="urn:microsoft.com/office/officeart/2008/layout/VerticalCurvedList"/>
    <dgm:cxn modelId="{A68A8DDD-D2C2-4261-BB70-B703B085A545}" type="presParOf" srcId="{01D14C6C-3B19-42C1-9F97-82F7DC9A4726}" destId="{4C77BD44-4073-4191-934D-A1BE82FA9E6F}" srcOrd="1" destOrd="0" presId="urn:microsoft.com/office/officeart/2008/layout/VerticalCurvedList"/>
    <dgm:cxn modelId="{1E934476-FA8F-448D-A46B-2D46BEC40F1D}" type="presParOf" srcId="{01D14C6C-3B19-42C1-9F97-82F7DC9A4726}" destId="{CF38EA5B-70B6-417D-B7E6-FDCD57D1BC5B}" srcOrd="2" destOrd="0" presId="urn:microsoft.com/office/officeart/2008/layout/VerticalCurvedList"/>
    <dgm:cxn modelId="{FE9398BA-526D-41B1-A394-385A2C03433F}" type="presParOf" srcId="{CF38EA5B-70B6-417D-B7E6-FDCD57D1BC5B}" destId="{501498DC-FD49-4CFE-9F56-86B233C289C1}" srcOrd="0" destOrd="0" presId="urn:microsoft.com/office/officeart/2008/layout/VerticalCurvedList"/>
    <dgm:cxn modelId="{D936C02C-0EEF-47E8-99A4-FB29CD7307D0}" type="presParOf" srcId="{01D14C6C-3B19-42C1-9F97-82F7DC9A4726}" destId="{D1747142-F914-4BCC-B1F3-3F23D63D03FA}" srcOrd="3" destOrd="0" presId="urn:microsoft.com/office/officeart/2008/layout/VerticalCurvedList"/>
    <dgm:cxn modelId="{B010D2C3-9356-4317-A0F6-EF0BB1AB957F}" type="presParOf" srcId="{01D14C6C-3B19-42C1-9F97-82F7DC9A4726}" destId="{11B6551C-E617-4D54-AFFF-5E9EFB7DE806}" srcOrd="4" destOrd="0" presId="urn:microsoft.com/office/officeart/2008/layout/VerticalCurvedList"/>
    <dgm:cxn modelId="{E5F470BC-A26A-4A30-94C8-E3A90CFBD3DB}" type="presParOf" srcId="{11B6551C-E617-4D54-AFFF-5E9EFB7DE806}" destId="{5A925CC0-CF30-466C-AAE0-D602FE68FC60}" srcOrd="0" destOrd="0" presId="urn:microsoft.com/office/officeart/2008/layout/VerticalCurvedList"/>
    <dgm:cxn modelId="{1D52E4A2-C342-4E6B-B96B-5FCDE6C17FFC}" type="presParOf" srcId="{01D14C6C-3B19-42C1-9F97-82F7DC9A4726}" destId="{4E2F0442-6A02-450C-84B5-19FFD1FDFDF1}" srcOrd="5" destOrd="0" presId="urn:microsoft.com/office/officeart/2008/layout/VerticalCurvedList"/>
    <dgm:cxn modelId="{AA416646-B531-4D65-A2FB-DC24CAFD4B1A}" type="presParOf" srcId="{01D14C6C-3B19-42C1-9F97-82F7DC9A4726}" destId="{D9219E2C-0E45-4F0B-A6AB-388DED9A6A32}" srcOrd="6" destOrd="0" presId="urn:microsoft.com/office/officeart/2008/layout/VerticalCurvedList"/>
    <dgm:cxn modelId="{B8968E79-1A7F-4E09-97C8-7E6088EAA996}" type="presParOf" srcId="{D9219E2C-0E45-4F0B-A6AB-388DED9A6A32}" destId="{3673BD2F-EC80-4F04-B5DF-69235051B0D9}" srcOrd="0" destOrd="0" presId="urn:microsoft.com/office/officeart/2008/layout/VerticalCurvedList"/>
    <dgm:cxn modelId="{CF0658CE-E7B0-47AB-9671-9D783E7751E4}" type="presParOf" srcId="{01D14C6C-3B19-42C1-9F97-82F7DC9A4726}" destId="{4339A26B-E505-4252-9E34-340C0B70EFDF}" srcOrd="7" destOrd="0" presId="urn:microsoft.com/office/officeart/2008/layout/VerticalCurvedList"/>
    <dgm:cxn modelId="{44B91FD0-8071-4846-AAFE-2B7E7F7E6CD6}" type="presParOf" srcId="{01D14C6C-3B19-42C1-9F97-82F7DC9A4726}" destId="{595C721C-CC3F-4DD2-ADA3-EEF45C4D8473}" srcOrd="8" destOrd="0" presId="urn:microsoft.com/office/officeart/2008/layout/VerticalCurvedList"/>
    <dgm:cxn modelId="{8621B17C-BB00-4A31-A070-CBCBEAAF631D}" type="presParOf" srcId="{595C721C-CC3F-4DD2-ADA3-EEF45C4D8473}" destId="{DF9F0394-C086-4113-84C0-F7329EABEEA5}" srcOrd="0" destOrd="0" presId="urn:microsoft.com/office/officeart/2008/layout/VerticalCurvedList"/>
    <dgm:cxn modelId="{08FBC5C1-E882-4028-BBB2-BCD8178CA1CF}" type="presParOf" srcId="{01D14C6C-3B19-42C1-9F97-82F7DC9A4726}" destId="{A37EEA05-3803-47A6-96F8-D07935A3127B}" srcOrd="9" destOrd="0" presId="urn:microsoft.com/office/officeart/2008/layout/VerticalCurvedList"/>
    <dgm:cxn modelId="{BFC21312-4282-4CC1-A80F-728D0BCEBE07}" type="presParOf" srcId="{01D14C6C-3B19-42C1-9F97-82F7DC9A4726}" destId="{DC58A8D2-BAA9-47FF-9AAC-2E8B7A927C0C}" srcOrd="10" destOrd="0" presId="urn:microsoft.com/office/officeart/2008/layout/VerticalCurvedList"/>
    <dgm:cxn modelId="{30BB8491-EB62-4A69-80EF-C6EC3057BA3D}" type="presParOf" srcId="{DC58A8D2-BAA9-47FF-9AAC-2E8B7A927C0C}" destId="{02B70B40-09DC-4022-BB54-B9D781E53A8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D6D674FE-4BD4-8545-88F0-3D5252E800F6}" type="doc">
      <dgm:prSet loTypeId="urn:microsoft.com/office/officeart/2009/3/layout/StepUpProcess" loCatId="" qsTypeId="urn:microsoft.com/office/officeart/2005/8/quickstyle/simple1" qsCatId="simple" csTypeId="urn:microsoft.com/office/officeart/2005/8/colors/accent1_2" csCatId="accent1" phldr="1"/>
      <dgm:spPr/>
      <dgm:t>
        <a:bodyPr/>
        <a:lstStyle/>
        <a:p>
          <a:endParaRPr lang="tr-TR"/>
        </a:p>
      </dgm:t>
    </dgm:pt>
    <dgm:pt modelId="{19FF2B84-3FAA-C74C-BDBC-1934BC02BDFD}">
      <dgm:prSet phldrT="[Metin]"/>
      <dgm:spPr>
        <a:scene3d>
          <a:camera prst="orthographicFront"/>
          <a:lightRig rig="threePt" dir="t"/>
        </a:scene3d>
        <a:sp3d>
          <a:bevelT w="152400" h="50800" prst="softRound"/>
        </a:sp3d>
      </dgm:spPr>
      <dgm:t>
        <a:bodyPr/>
        <a:lstStyle/>
        <a:p>
          <a:r>
            <a:rPr lang="tr-TR" dirty="0">
              <a:effectLst>
                <a:outerShdw blurRad="38100" dist="38100" dir="2700000" algn="tl">
                  <a:srgbClr val="000000">
                    <a:alpha val="43137"/>
                  </a:srgbClr>
                </a:outerShdw>
              </a:effectLst>
            </a:rPr>
            <a:t>Alarm</a:t>
          </a:r>
        </a:p>
      </dgm:t>
    </dgm:pt>
    <dgm:pt modelId="{A8DCFCB7-7912-6741-95CE-AFE63409AA9B}" type="parTrans" cxnId="{2BA1D619-9323-0D42-A5E0-6AD49D11866D}">
      <dgm:prSet/>
      <dgm:spPr/>
      <dgm:t>
        <a:bodyPr/>
        <a:lstStyle/>
        <a:p>
          <a:endParaRPr lang="tr-TR"/>
        </a:p>
      </dgm:t>
    </dgm:pt>
    <dgm:pt modelId="{E0BC8D87-AE7F-1441-AE29-D34C992136D4}" type="sibTrans" cxnId="{2BA1D619-9323-0D42-A5E0-6AD49D11866D}">
      <dgm:prSet/>
      <dgm:spPr/>
      <dgm:t>
        <a:bodyPr/>
        <a:lstStyle/>
        <a:p>
          <a:endParaRPr lang="tr-TR"/>
        </a:p>
      </dgm:t>
    </dgm:pt>
    <dgm:pt modelId="{FEDB8113-57F6-DB45-B964-A289496DDAF8}">
      <dgm:prSet phldrT="[Metin]"/>
      <dgm:spPr>
        <a:scene3d>
          <a:camera prst="orthographicFront"/>
          <a:lightRig rig="threePt" dir="t"/>
        </a:scene3d>
        <a:sp3d>
          <a:bevelT w="152400" h="50800" prst="softRound"/>
        </a:sp3d>
      </dgm:spPr>
      <dgm:t>
        <a:bodyPr/>
        <a:lstStyle/>
        <a:p>
          <a:r>
            <a:rPr lang="tr-TR" dirty="0" err="1">
              <a:effectLst>
                <a:outerShdw blurRad="38100" dist="38100" dir="2700000" algn="tl">
                  <a:srgbClr val="000000">
                    <a:alpha val="43137"/>
                  </a:srgbClr>
                </a:outerShdw>
              </a:effectLst>
            </a:rPr>
            <a:t>Facility</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Emergency</a:t>
          </a:r>
          <a:endParaRPr lang="tr-TR" dirty="0">
            <a:effectLst>
              <a:outerShdw blurRad="38100" dist="38100" dir="2700000" algn="tl">
                <a:srgbClr val="000000">
                  <a:alpha val="43137"/>
                </a:srgbClr>
              </a:outerShdw>
            </a:effectLst>
          </a:endParaRPr>
        </a:p>
      </dgm:t>
    </dgm:pt>
    <dgm:pt modelId="{31EC5ABB-C6FB-1D47-86B7-CC13641AE08A}" type="parTrans" cxnId="{EFA33D0D-9FEB-9147-B263-A9C827AA0F43}">
      <dgm:prSet/>
      <dgm:spPr/>
      <dgm:t>
        <a:bodyPr/>
        <a:lstStyle/>
        <a:p>
          <a:endParaRPr lang="tr-TR"/>
        </a:p>
      </dgm:t>
    </dgm:pt>
    <dgm:pt modelId="{D5BEB54E-089F-2144-9A25-A506585354C2}" type="sibTrans" cxnId="{EFA33D0D-9FEB-9147-B263-A9C827AA0F43}">
      <dgm:prSet/>
      <dgm:spPr/>
      <dgm:t>
        <a:bodyPr/>
        <a:lstStyle/>
        <a:p>
          <a:endParaRPr lang="tr-TR"/>
        </a:p>
      </dgm:t>
    </dgm:pt>
    <dgm:pt modelId="{7FDA4294-980F-004A-84CC-50F6EECCE8CC}">
      <dgm:prSet phldrT="[Metin]"/>
      <dgm:spPr>
        <a:scene3d>
          <a:camera prst="orthographicFront"/>
          <a:lightRig rig="threePt" dir="t"/>
        </a:scene3d>
        <a:sp3d>
          <a:bevelT w="152400" h="50800" prst="softRound"/>
        </a:sp3d>
      </dgm:spPr>
      <dgm:t>
        <a:bodyPr/>
        <a:lstStyle/>
        <a:p>
          <a:r>
            <a:rPr lang="tr-TR" dirty="0"/>
            <a:t>EPCI</a:t>
          </a:r>
        </a:p>
      </dgm:t>
    </dgm:pt>
    <dgm:pt modelId="{7A124C8B-F738-764E-9D25-AD7539FA6AF4}" type="parTrans" cxnId="{C0AE20FD-D482-194F-83F7-FA3692E305E9}">
      <dgm:prSet/>
      <dgm:spPr/>
      <dgm:t>
        <a:bodyPr/>
        <a:lstStyle/>
        <a:p>
          <a:endParaRPr lang="tr-TR"/>
        </a:p>
      </dgm:t>
    </dgm:pt>
    <dgm:pt modelId="{C40B7867-F3D8-5D45-AF74-2CD9B8B99B84}" type="sibTrans" cxnId="{C0AE20FD-D482-194F-83F7-FA3692E305E9}">
      <dgm:prSet/>
      <dgm:spPr/>
      <dgm:t>
        <a:bodyPr/>
        <a:lstStyle/>
        <a:p>
          <a:endParaRPr lang="tr-TR"/>
        </a:p>
      </dgm:t>
    </dgm:pt>
    <dgm:pt modelId="{144A3A29-BA2A-474D-8935-070578643A75}">
      <dgm:prSet phldrT="[Metin]"/>
      <dgm:spPr>
        <a:scene3d>
          <a:camera prst="orthographicFront"/>
          <a:lightRig rig="threePt" dir="t"/>
        </a:scene3d>
        <a:sp3d>
          <a:bevelT w="152400" h="50800" prst="softRound"/>
        </a:sp3d>
      </dgm:spPr>
      <dgm:t>
        <a:bodyPr/>
        <a:lstStyle/>
        <a:p>
          <a:r>
            <a:rPr lang="tr-TR" dirty="0">
              <a:effectLst>
                <a:outerShdw blurRad="38100" dist="38100" dir="2700000" algn="tl">
                  <a:srgbClr val="000000">
                    <a:alpha val="43137"/>
                  </a:srgbClr>
                </a:outerShdw>
              </a:effectLst>
            </a:rPr>
            <a:t>Site </a:t>
          </a:r>
          <a:r>
            <a:rPr lang="tr-TR" dirty="0" err="1">
              <a:effectLst>
                <a:outerShdw blurRad="38100" dist="38100" dir="2700000" algn="tl">
                  <a:srgbClr val="000000">
                    <a:alpha val="43137"/>
                  </a:srgbClr>
                </a:outerShdw>
              </a:effectLst>
            </a:rPr>
            <a:t>Emergency</a:t>
          </a:r>
          <a:endParaRPr lang="tr-TR" dirty="0">
            <a:effectLst>
              <a:outerShdw blurRad="38100" dist="38100" dir="2700000" algn="tl">
                <a:srgbClr val="000000">
                  <a:alpha val="43137"/>
                </a:srgbClr>
              </a:outerShdw>
            </a:effectLst>
          </a:endParaRPr>
        </a:p>
      </dgm:t>
    </dgm:pt>
    <dgm:pt modelId="{348ABC84-136E-4148-9DCB-209EF8F3052F}" type="parTrans" cxnId="{86815D12-B2FD-0843-9790-BB3859D2979A}">
      <dgm:prSet/>
      <dgm:spPr/>
      <dgm:t>
        <a:bodyPr/>
        <a:lstStyle/>
        <a:p>
          <a:endParaRPr lang="tr-TR"/>
        </a:p>
      </dgm:t>
    </dgm:pt>
    <dgm:pt modelId="{D77A2E11-41B0-9D47-86EC-39DF31E23E18}" type="sibTrans" cxnId="{86815D12-B2FD-0843-9790-BB3859D2979A}">
      <dgm:prSet/>
      <dgm:spPr/>
      <dgm:t>
        <a:bodyPr/>
        <a:lstStyle/>
        <a:p>
          <a:endParaRPr lang="tr-TR"/>
        </a:p>
      </dgm:t>
    </dgm:pt>
    <dgm:pt modelId="{19AF28F6-7261-F645-898B-1F790E2E2F94}">
      <dgm:prSet phldrT="[Metin]"/>
      <dgm:spPr>
        <a:scene3d>
          <a:camera prst="orthographicFront"/>
          <a:lightRig rig="threePt" dir="t"/>
        </a:scene3d>
        <a:sp3d>
          <a:bevelT w="152400" h="50800" prst="softRound"/>
        </a:sp3d>
      </dgm:spPr>
      <dgm:t>
        <a:bodyPr/>
        <a:lstStyle/>
        <a:p>
          <a:r>
            <a:rPr lang="tr-TR" dirty="0"/>
            <a:t>EPCI</a:t>
          </a:r>
        </a:p>
      </dgm:t>
    </dgm:pt>
    <dgm:pt modelId="{3CEBA648-AE26-0343-B329-EDB05F0A8187}" type="parTrans" cxnId="{1E8746CC-290D-1D4F-B495-F4CDE884C773}">
      <dgm:prSet/>
      <dgm:spPr/>
      <dgm:t>
        <a:bodyPr/>
        <a:lstStyle/>
        <a:p>
          <a:endParaRPr lang="tr-TR"/>
        </a:p>
      </dgm:t>
    </dgm:pt>
    <dgm:pt modelId="{948AB8A1-42DD-D948-88BE-951A737F4F92}" type="sibTrans" cxnId="{1E8746CC-290D-1D4F-B495-F4CDE884C773}">
      <dgm:prSet/>
      <dgm:spPr/>
      <dgm:t>
        <a:bodyPr/>
        <a:lstStyle/>
        <a:p>
          <a:endParaRPr lang="tr-TR"/>
        </a:p>
      </dgm:t>
    </dgm:pt>
    <dgm:pt modelId="{BA935E65-9609-C84B-B502-C3271DFBA602}">
      <dgm:prSet phldrT="[Metin]"/>
      <dgm:spPr>
        <a:scene3d>
          <a:camera prst="orthographicFront"/>
          <a:lightRig rig="threePt" dir="t"/>
        </a:scene3d>
        <a:sp3d>
          <a:bevelT w="152400" h="50800" prst="softRound"/>
        </a:sp3d>
      </dgm:spPr>
      <dgm:t>
        <a:bodyPr/>
        <a:lstStyle/>
        <a:p>
          <a:r>
            <a:rPr lang="tr-TR" dirty="0">
              <a:effectLst>
                <a:outerShdw blurRad="38100" dist="38100" dir="2700000" algn="tl">
                  <a:srgbClr val="000000">
                    <a:alpha val="43137"/>
                  </a:srgbClr>
                </a:outerShdw>
              </a:effectLst>
            </a:rPr>
            <a:t>General </a:t>
          </a:r>
          <a:r>
            <a:rPr lang="tr-TR" dirty="0" err="1">
              <a:effectLst>
                <a:outerShdw blurRad="38100" dist="38100" dir="2700000" algn="tl">
                  <a:srgbClr val="000000">
                    <a:alpha val="43137"/>
                  </a:srgbClr>
                </a:outerShdw>
              </a:effectLst>
            </a:rPr>
            <a:t>Emergency</a:t>
          </a:r>
          <a:endParaRPr lang="tr-TR" dirty="0">
            <a:effectLst>
              <a:outerShdw blurRad="38100" dist="38100" dir="2700000" algn="tl">
                <a:srgbClr val="000000">
                  <a:alpha val="43137"/>
                </a:srgbClr>
              </a:outerShdw>
            </a:effectLst>
          </a:endParaRPr>
        </a:p>
      </dgm:t>
    </dgm:pt>
    <dgm:pt modelId="{2AB4498E-1FA1-8E41-B8DE-18C52C7E8A81}" type="parTrans" cxnId="{4C9B1F18-1AB5-3749-9379-ABB896AD8D6F}">
      <dgm:prSet/>
      <dgm:spPr/>
      <dgm:t>
        <a:bodyPr/>
        <a:lstStyle/>
        <a:p>
          <a:endParaRPr lang="tr-TR"/>
        </a:p>
      </dgm:t>
    </dgm:pt>
    <dgm:pt modelId="{27AC4ABA-835B-9444-BFF7-D7C5190C93E7}" type="sibTrans" cxnId="{4C9B1F18-1AB5-3749-9379-ABB896AD8D6F}">
      <dgm:prSet/>
      <dgm:spPr/>
      <dgm:t>
        <a:bodyPr/>
        <a:lstStyle/>
        <a:p>
          <a:endParaRPr lang="tr-TR"/>
        </a:p>
      </dgm:t>
    </dgm:pt>
    <dgm:pt modelId="{D84C7696-C67F-C540-BC8A-F3C5DDA7E141}">
      <dgm:prSet phldrT="[Metin]"/>
      <dgm:spPr>
        <a:scene3d>
          <a:camera prst="orthographicFront"/>
          <a:lightRig rig="threePt" dir="t"/>
        </a:scene3d>
        <a:sp3d>
          <a:bevelT w="152400" h="50800" prst="softRound"/>
        </a:sp3d>
      </dgm:spPr>
      <dgm:t>
        <a:bodyPr/>
        <a:lstStyle/>
        <a:p>
          <a:r>
            <a:rPr lang="tr-TR" dirty="0"/>
            <a:t>EPCI</a:t>
          </a:r>
        </a:p>
      </dgm:t>
    </dgm:pt>
    <dgm:pt modelId="{255D9575-900E-0A46-9CB7-0DE052428C7E}" type="parTrans" cxnId="{AE98D9C6-C8ED-9444-9588-C4A4BE8515E3}">
      <dgm:prSet/>
      <dgm:spPr/>
      <dgm:t>
        <a:bodyPr/>
        <a:lstStyle/>
        <a:p>
          <a:endParaRPr lang="tr-TR"/>
        </a:p>
      </dgm:t>
    </dgm:pt>
    <dgm:pt modelId="{2CC8AD45-BE78-5E4A-A985-3DC728E34115}" type="sibTrans" cxnId="{AE98D9C6-C8ED-9444-9588-C4A4BE8515E3}">
      <dgm:prSet/>
      <dgm:spPr/>
      <dgm:t>
        <a:bodyPr/>
        <a:lstStyle/>
        <a:p>
          <a:endParaRPr lang="tr-TR"/>
        </a:p>
      </dgm:t>
    </dgm:pt>
    <dgm:pt modelId="{A76EC6DE-43FC-3145-B695-F7AFC016D3DE}">
      <dgm:prSet phldrT="[Metin]"/>
      <dgm:spPr>
        <a:scene3d>
          <a:camera prst="orthographicFront"/>
          <a:lightRig rig="threePt" dir="t"/>
        </a:scene3d>
        <a:sp3d>
          <a:bevelT w="152400" h="50800" prst="softRound"/>
        </a:sp3d>
      </dgm:spPr>
      <dgm:t>
        <a:bodyPr/>
        <a:lstStyle/>
        <a:p>
          <a:r>
            <a:rPr lang="tr-TR" dirty="0"/>
            <a:t>EPCI</a:t>
          </a:r>
        </a:p>
      </dgm:t>
    </dgm:pt>
    <dgm:pt modelId="{9662D2AF-1BDF-6A42-BACC-2B2301425969}" type="sibTrans" cxnId="{E534EB1F-5496-9F40-B8D9-0290B3B1C89C}">
      <dgm:prSet/>
      <dgm:spPr/>
      <dgm:t>
        <a:bodyPr/>
        <a:lstStyle/>
        <a:p>
          <a:endParaRPr lang="tr-TR"/>
        </a:p>
      </dgm:t>
    </dgm:pt>
    <dgm:pt modelId="{F0AD1B6E-9114-B145-B821-F73E5F4EADA6}" type="parTrans" cxnId="{E534EB1F-5496-9F40-B8D9-0290B3B1C89C}">
      <dgm:prSet/>
      <dgm:spPr/>
      <dgm:t>
        <a:bodyPr/>
        <a:lstStyle/>
        <a:p>
          <a:endParaRPr lang="tr-TR"/>
        </a:p>
      </dgm:t>
    </dgm:pt>
    <dgm:pt modelId="{905C2841-B9DC-C842-9CDB-A1514ADF5C3B}">
      <dgm:prSet phldrT="[Metin]"/>
      <dgm:spPr>
        <a:scene3d>
          <a:camera prst="orthographicFront"/>
          <a:lightRig rig="threePt" dir="t"/>
        </a:scene3d>
        <a:sp3d>
          <a:bevelT w="152400" h="50800" prst="softRound"/>
        </a:sp3d>
      </dgm:spPr>
      <dgm:t>
        <a:bodyPr/>
        <a:lstStyle/>
        <a:p>
          <a:r>
            <a:rPr lang="tr-TR" dirty="0"/>
            <a:t>EPCII</a:t>
          </a:r>
        </a:p>
      </dgm:t>
    </dgm:pt>
    <dgm:pt modelId="{89AB66C6-D868-B443-98EA-214DAC8467F5}" type="parTrans" cxnId="{B48833EC-1671-554E-90F6-AFB3C25E8803}">
      <dgm:prSet/>
      <dgm:spPr/>
      <dgm:t>
        <a:bodyPr/>
        <a:lstStyle/>
        <a:p>
          <a:endParaRPr lang="tr-TR"/>
        </a:p>
      </dgm:t>
    </dgm:pt>
    <dgm:pt modelId="{ACB22988-303F-254B-A2F3-E6C73165AEA0}" type="sibTrans" cxnId="{B48833EC-1671-554E-90F6-AFB3C25E8803}">
      <dgm:prSet/>
      <dgm:spPr/>
      <dgm:t>
        <a:bodyPr/>
        <a:lstStyle/>
        <a:p>
          <a:endParaRPr lang="tr-TR"/>
        </a:p>
      </dgm:t>
    </dgm:pt>
    <dgm:pt modelId="{15C6241D-B10D-104E-AEBF-425BB7EA1535}">
      <dgm:prSet phldrT="[Metin]"/>
      <dgm:spPr>
        <a:scene3d>
          <a:camera prst="orthographicFront"/>
          <a:lightRig rig="threePt" dir="t"/>
        </a:scene3d>
        <a:sp3d>
          <a:bevelT w="152400" h="50800" prst="softRound"/>
        </a:sp3d>
      </dgm:spPr>
      <dgm:t>
        <a:bodyPr/>
        <a:lstStyle/>
        <a:p>
          <a:r>
            <a:rPr lang="tr-TR" dirty="0"/>
            <a:t>EPCIII</a:t>
          </a:r>
        </a:p>
      </dgm:t>
    </dgm:pt>
    <dgm:pt modelId="{2FF2801E-0120-794D-B310-50621EEF3287}" type="parTrans" cxnId="{29A3E311-DF4E-614B-8491-42E1FDB95959}">
      <dgm:prSet/>
      <dgm:spPr/>
      <dgm:t>
        <a:bodyPr/>
        <a:lstStyle/>
        <a:p>
          <a:endParaRPr lang="tr-TR"/>
        </a:p>
      </dgm:t>
    </dgm:pt>
    <dgm:pt modelId="{67662878-6470-8A45-B553-84740BA14950}" type="sibTrans" cxnId="{29A3E311-DF4E-614B-8491-42E1FDB95959}">
      <dgm:prSet/>
      <dgm:spPr/>
      <dgm:t>
        <a:bodyPr/>
        <a:lstStyle/>
        <a:p>
          <a:endParaRPr lang="tr-TR"/>
        </a:p>
      </dgm:t>
    </dgm:pt>
    <dgm:pt modelId="{1F780473-47D7-1D47-AF4E-6EC726AC86CF}">
      <dgm:prSet phldrT="[Metin]"/>
      <dgm:spPr>
        <a:scene3d>
          <a:camera prst="orthographicFront"/>
          <a:lightRig rig="threePt" dir="t"/>
        </a:scene3d>
        <a:sp3d>
          <a:bevelT w="152400" h="50800" prst="softRound"/>
        </a:sp3d>
      </dgm:spPr>
      <dgm:t>
        <a:bodyPr/>
        <a:lstStyle/>
        <a:p>
          <a:r>
            <a:rPr lang="tr-TR" dirty="0"/>
            <a:t>EPCII</a:t>
          </a:r>
        </a:p>
      </dgm:t>
    </dgm:pt>
    <dgm:pt modelId="{5D429DB6-3E1C-5C40-84C8-36BB6ED105BB}" type="parTrans" cxnId="{5D07579F-8111-D242-B9C9-52C21122E1B7}">
      <dgm:prSet/>
      <dgm:spPr/>
      <dgm:t>
        <a:bodyPr/>
        <a:lstStyle/>
        <a:p>
          <a:endParaRPr lang="tr-TR"/>
        </a:p>
      </dgm:t>
    </dgm:pt>
    <dgm:pt modelId="{DDE94BC0-342A-A648-82BA-F28DA38CEA3D}" type="sibTrans" cxnId="{5D07579F-8111-D242-B9C9-52C21122E1B7}">
      <dgm:prSet/>
      <dgm:spPr/>
      <dgm:t>
        <a:bodyPr/>
        <a:lstStyle/>
        <a:p>
          <a:endParaRPr lang="tr-TR"/>
        </a:p>
      </dgm:t>
    </dgm:pt>
    <dgm:pt modelId="{81EAFECC-BB16-474C-AFD3-F123C4F5AD74}">
      <dgm:prSet phldrT="[Metin]"/>
      <dgm:spPr>
        <a:scene3d>
          <a:camera prst="orthographicFront"/>
          <a:lightRig rig="threePt" dir="t"/>
        </a:scene3d>
        <a:sp3d>
          <a:bevelT w="152400" h="50800" prst="softRound"/>
        </a:sp3d>
      </dgm:spPr>
      <dgm:t>
        <a:bodyPr/>
        <a:lstStyle/>
        <a:p>
          <a:r>
            <a:rPr lang="tr-TR" dirty="0"/>
            <a:t>EPCIII</a:t>
          </a:r>
        </a:p>
      </dgm:t>
    </dgm:pt>
    <dgm:pt modelId="{FF776B14-BC12-4E41-80E7-3C9CEEDD1DB7}" type="parTrans" cxnId="{4B1A26A9-19B2-5849-86E6-9704AB591F36}">
      <dgm:prSet/>
      <dgm:spPr/>
      <dgm:t>
        <a:bodyPr/>
        <a:lstStyle/>
        <a:p>
          <a:endParaRPr lang="tr-TR"/>
        </a:p>
      </dgm:t>
    </dgm:pt>
    <dgm:pt modelId="{51B68E48-A6E9-ED46-904C-59EB6001D85F}" type="sibTrans" cxnId="{4B1A26A9-19B2-5849-86E6-9704AB591F36}">
      <dgm:prSet/>
      <dgm:spPr/>
      <dgm:t>
        <a:bodyPr/>
        <a:lstStyle/>
        <a:p>
          <a:endParaRPr lang="tr-TR"/>
        </a:p>
      </dgm:t>
    </dgm:pt>
    <dgm:pt modelId="{0C68BA01-5139-E142-AECD-F585129443B5}">
      <dgm:prSet phldrT="[Metin]"/>
      <dgm:spPr>
        <a:scene3d>
          <a:camera prst="orthographicFront"/>
          <a:lightRig rig="threePt" dir="t"/>
        </a:scene3d>
        <a:sp3d>
          <a:bevelT w="152400" h="50800" prst="softRound"/>
        </a:sp3d>
      </dgm:spPr>
      <dgm:t>
        <a:bodyPr/>
        <a:lstStyle/>
        <a:p>
          <a:r>
            <a:rPr lang="tr-TR" dirty="0"/>
            <a:t>EPCII</a:t>
          </a:r>
        </a:p>
      </dgm:t>
    </dgm:pt>
    <dgm:pt modelId="{8218DCF6-ABA8-E94E-8C71-0F609EE0855E}" type="parTrans" cxnId="{B4BA5C74-780F-BA42-8CC8-AB9A81C18A57}">
      <dgm:prSet/>
      <dgm:spPr/>
      <dgm:t>
        <a:bodyPr/>
        <a:lstStyle/>
        <a:p>
          <a:endParaRPr lang="tr-TR"/>
        </a:p>
      </dgm:t>
    </dgm:pt>
    <dgm:pt modelId="{27B37058-EEA3-0D46-9399-982079F300FF}" type="sibTrans" cxnId="{B4BA5C74-780F-BA42-8CC8-AB9A81C18A57}">
      <dgm:prSet/>
      <dgm:spPr/>
      <dgm:t>
        <a:bodyPr/>
        <a:lstStyle/>
        <a:p>
          <a:endParaRPr lang="tr-TR"/>
        </a:p>
      </dgm:t>
    </dgm:pt>
    <dgm:pt modelId="{07F760D8-61E6-9D45-B375-A056B6D55549}">
      <dgm:prSet phldrT="[Metin]"/>
      <dgm:spPr>
        <a:scene3d>
          <a:camera prst="orthographicFront"/>
          <a:lightRig rig="threePt" dir="t"/>
        </a:scene3d>
        <a:sp3d>
          <a:bevelT w="152400" h="50800" prst="softRound"/>
        </a:sp3d>
      </dgm:spPr>
      <dgm:t>
        <a:bodyPr/>
        <a:lstStyle/>
        <a:p>
          <a:r>
            <a:rPr lang="tr-TR" dirty="0"/>
            <a:t>EPCII</a:t>
          </a:r>
        </a:p>
      </dgm:t>
    </dgm:pt>
    <dgm:pt modelId="{758F2BC6-7885-E841-8E04-211A11153DE0}" type="parTrans" cxnId="{1DA0D2EE-FBE4-2F4A-9F18-5A5770A0FBA1}">
      <dgm:prSet/>
      <dgm:spPr/>
      <dgm:t>
        <a:bodyPr/>
        <a:lstStyle/>
        <a:p>
          <a:endParaRPr lang="tr-TR"/>
        </a:p>
      </dgm:t>
    </dgm:pt>
    <dgm:pt modelId="{1A98FE28-3A24-0646-B555-F490D0AC10E7}" type="sibTrans" cxnId="{1DA0D2EE-FBE4-2F4A-9F18-5A5770A0FBA1}">
      <dgm:prSet/>
      <dgm:spPr/>
      <dgm:t>
        <a:bodyPr/>
        <a:lstStyle/>
        <a:p>
          <a:endParaRPr lang="tr-TR"/>
        </a:p>
      </dgm:t>
    </dgm:pt>
    <dgm:pt modelId="{014E8BE1-242F-6444-B951-93698704E020}" type="pres">
      <dgm:prSet presAssocID="{D6D674FE-4BD4-8545-88F0-3D5252E800F6}" presName="rootnode" presStyleCnt="0">
        <dgm:presLayoutVars>
          <dgm:chMax/>
          <dgm:chPref/>
          <dgm:dir/>
          <dgm:animLvl val="lvl"/>
        </dgm:presLayoutVars>
      </dgm:prSet>
      <dgm:spPr/>
      <dgm:t>
        <a:bodyPr/>
        <a:lstStyle/>
        <a:p>
          <a:endParaRPr lang="tr-TR"/>
        </a:p>
      </dgm:t>
    </dgm:pt>
    <dgm:pt modelId="{9823DB46-8322-414F-AB92-0C6711F61549}" type="pres">
      <dgm:prSet presAssocID="{19FF2B84-3FAA-C74C-BDBC-1934BC02BDFD}" presName="composite" presStyleCnt="0"/>
      <dgm:spPr>
        <a:scene3d>
          <a:camera prst="orthographicFront"/>
          <a:lightRig rig="threePt" dir="t"/>
        </a:scene3d>
        <a:sp3d>
          <a:bevelT w="152400" h="50800" prst="softRound"/>
        </a:sp3d>
      </dgm:spPr>
    </dgm:pt>
    <dgm:pt modelId="{03ABC8E3-E7DD-624B-BAE0-65BC4B07CE49}" type="pres">
      <dgm:prSet presAssocID="{19FF2B84-3FAA-C74C-BDBC-1934BC02BDFD}" presName="LShape" presStyleLbl="alignNode1" presStyleIdx="0" presStyleCnt="7"/>
      <dgm:spPr>
        <a:solidFill>
          <a:srgbClr val="FFFF00"/>
        </a:solidFill>
        <a:scene3d>
          <a:camera prst="orthographicFront"/>
          <a:lightRig rig="threePt" dir="t"/>
        </a:scene3d>
        <a:sp3d>
          <a:bevelT w="152400" h="50800" prst="softRound"/>
        </a:sp3d>
      </dgm:spPr>
    </dgm:pt>
    <dgm:pt modelId="{E88BE5EE-A344-AB49-B32D-F18B21E71947}" type="pres">
      <dgm:prSet presAssocID="{19FF2B84-3FAA-C74C-BDBC-1934BC02BDFD}" presName="ParentText" presStyleLbl="revTx" presStyleIdx="0" presStyleCnt="4">
        <dgm:presLayoutVars>
          <dgm:chMax val="0"/>
          <dgm:chPref val="0"/>
          <dgm:bulletEnabled val="1"/>
        </dgm:presLayoutVars>
      </dgm:prSet>
      <dgm:spPr/>
      <dgm:t>
        <a:bodyPr/>
        <a:lstStyle/>
        <a:p>
          <a:endParaRPr lang="tr-TR"/>
        </a:p>
      </dgm:t>
    </dgm:pt>
    <dgm:pt modelId="{DC018AB3-3855-D540-B976-5CB2EA404705}" type="pres">
      <dgm:prSet presAssocID="{19FF2B84-3FAA-C74C-BDBC-1934BC02BDFD}" presName="Triangle" presStyleLbl="alignNode1" presStyleIdx="1" presStyleCnt="7"/>
      <dgm:spPr>
        <a:scene3d>
          <a:camera prst="orthographicFront"/>
          <a:lightRig rig="threePt" dir="t"/>
        </a:scene3d>
        <a:sp3d>
          <a:bevelT w="152400" h="50800" prst="softRound"/>
        </a:sp3d>
      </dgm:spPr>
    </dgm:pt>
    <dgm:pt modelId="{4EFBDDB7-F152-F644-9B04-19D51EE3CE92}" type="pres">
      <dgm:prSet presAssocID="{E0BC8D87-AE7F-1441-AE29-D34C992136D4}" presName="sibTrans" presStyleCnt="0"/>
      <dgm:spPr>
        <a:scene3d>
          <a:camera prst="orthographicFront"/>
          <a:lightRig rig="threePt" dir="t"/>
        </a:scene3d>
        <a:sp3d>
          <a:bevelT w="152400" h="50800" prst="softRound"/>
        </a:sp3d>
      </dgm:spPr>
    </dgm:pt>
    <dgm:pt modelId="{BC8EA92E-6C4D-5042-98CB-070250D56B8B}" type="pres">
      <dgm:prSet presAssocID="{E0BC8D87-AE7F-1441-AE29-D34C992136D4}" presName="space" presStyleCnt="0"/>
      <dgm:spPr>
        <a:scene3d>
          <a:camera prst="orthographicFront"/>
          <a:lightRig rig="threePt" dir="t"/>
        </a:scene3d>
        <a:sp3d>
          <a:bevelT w="152400" h="50800" prst="softRound"/>
        </a:sp3d>
      </dgm:spPr>
    </dgm:pt>
    <dgm:pt modelId="{AA03A67A-7D7C-AA49-9EF0-29C865FCF4A3}" type="pres">
      <dgm:prSet presAssocID="{FEDB8113-57F6-DB45-B964-A289496DDAF8}" presName="composite" presStyleCnt="0"/>
      <dgm:spPr>
        <a:scene3d>
          <a:camera prst="orthographicFront"/>
          <a:lightRig rig="threePt" dir="t"/>
        </a:scene3d>
        <a:sp3d>
          <a:bevelT w="152400" h="50800" prst="softRound"/>
        </a:sp3d>
      </dgm:spPr>
    </dgm:pt>
    <dgm:pt modelId="{F3573CCD-D7DE-D844-AA46-2FA1F9E217D6}" type="pres">
      <dgm:prSet presAssocID="{FEDB8113-57F6-DB45-B964-A289496DDAF8}" presName="LShape" presStyleLbl="alignNode1" presStyleIdx="2" presStyleCnt="7"/>
      <dgm:spPr>
        <a:solidFill>
          <a:srgbClr val="FF9300"/>
        </a:solidFill>
        <a:scene3d>
          <a:camera prst="orthographicFront"/>
          <a:lightRig rig="threePt" dir="t"/>
        </a:scene3d>
        <a:sp3d>
          <a:bevelT w="152400" h="50800" prst="softRound"/>
        </a:sp3d>
      </dgm:spPr>
    </dgm:pt>
    <dgm:pt modelId="{E94294F7-51B6-034F-A5A6-DC5049A71FC6}" type="pres">
      <dgm:prSet presAssocID="{FEDB8113-57F6-DB45-B964-A289496DDAF8}" presName="ParentText" presStyleLbl="revTx" presStyleIdx="1" presStyleCnt="4">
        <dgm:presLayoutVars>
          <dgm:chMax val="0"/>
          <dgm:chPref val="0"/>
          <dgm:bulletEnabled val="1"/>
        </dgm:presLayoutVars>
      </dgm:prSet>
      <dgm:spPr/>
      <dgm:t>
        <a:bodyPr/>
        <a:lstStyle/>
        <a:p>
          <a:endParaRPr lang="tr-TR"/>
        </a:p>
      </dgm:t>
    </dgm:pt>
    <dgm:pt modelId="{EB71787A-B083-F441-83DA-C2A6F447620E}" type="pres">
      <dgm:prSet presAssocID="{FEDB8113-57F6-DB45-B964-A289496DDAF8}" presName="Triangle" presStyleLbl="alignNode1" presStyleIdx="3" presStyleCnt="7"/>
      <dgm:spPr>
        <a:scene3d>
          <a:camera prst="orthographicFront"/>
          <a:lightRig rig="threePt" dir="t"/>
        </a:scene3d>
        <a:sp3d>
          <a:bevelT w="152400" h="50800" prst="softRound"/>
        </a:sp3d>
      </dgm:spPr>
    </dgm:pt>
    <dgm:pt modelId="{72A8639F-9A31-9944-A048-06B7550FF09C}" type="pres">
      <dgm:prSet presAssocID="{D5BEB54E-089F-2144-9A25-A506585354C2}" presName="sibTrans" presStyleCnt="0"/>
      <dgm:spPr>
        <a:scene3d>
          <a:camera prst="orthographicFront"/>
          <a:lightRig rig="threePt" dir="t"/>
        </a:scene3d>
        <a:sp3d>
          <a:bevelT w="152400" h="50800" prst="softRound"/>
        </a:sp3d>
      </dgm:spPr>
    </dgm:pt>
    <dgm:pt modelId="{481E4033-273F-C243-B802-94A7A3A4CCE1}" type="pres">
      <dgm:prSet presAssocID="{D5BEB54E-089F-2144-9A25-A506585354C2}" presName="space" presStyleCnt="0"/>
      <dgm:spPr>
        <a:scene3d>
          <a:camera prst="orthographicFront"/>
          <a:lightRig rig="threePt" dir="t"/>
        </a:scene3d>
        <a:sp3d>
          <a:bevelT w="152400" h="50800" prst="softRound"/>
        </a:sp3d>
      </dgm:spPr>
    </dgm:pt>
    <dgm:pt modelId="{BF388558-B4D4-8C45-AF0E-66C10CB6BCE2}" type="pres">
      <dgm:prSet presAssocID="{144A3A29-BA2A-474D-8935-070578643A75}" presName="composite" presStyleCnt="0"/>
      <dgm:spPr>
        <a:scene3d>
          <a:camera prst="orthographicFront"/>
          <a:lightRig rig="threePt" dir="t"/>
        </a:scene3d>
        <a:sp3d>
          <a:bevelT w="152400" h="50800" prst="softRound"/>
        </a:sp3d>
      </dgm:spPr>
    </dgm:pt>
    <dgm:pt modelId="{A2C07D7E-AB42-AF40-93D6-7856621C2EA4}" type="pres">
      <dgm:prSet presAssocID="{144A3A29-BA2A-474D-8935-070578643A75}" presName="LShape" presStyleLbl="alignNode1" presStyleIdx="4" presStyleCnt="7"/>
      <dgm:spPr>
        <a:solidFill>
          <a:srgbClr val="FF0000"/>
        </a:solidFill>
        <a:scene3d>
          <a:camera prst="orthographicFront"/>
          <a:lightRig rig="threePt" dir="t"/>
        </a:scene3d>
        <a:sp3d>
          <a:bevelT w="152400" h="50800" prst="softRound"/>
        </a:sp3d>
      </dgm:spPr>
    </dgm:pt>
    <dgm:pt modelId="{AFF87ACA-3176-A246-BE88-C3BB42386239}" type="pres">
      <dgm:prSet presAssocID="{144A3A29-BA2A-474D-8935-070578643A75}" presName="ParentText" presStyleLbl="revTx" presStyleIdx="2" presStyleCnt="4">
        <dgm:presLayoutVars>
          <dgm:chMax val="0"/>
          <dgm:chPref val="0"/>
          <dgm:bulletEnabled val="1"/>
        </dgm:presLayoutVars>
      </dgm:prSet>
      <dgm:spPr/>
      <dgm:t>
        <a:bodyPr/>
        <a:lstStyle/>
        <a:p>
          <a:endParaRPr lang="tr-TR"/>
        </a:p>
      </dgm:t>
    </dgm:pt>
    <dgm:pt modelId="{3CDAC0A8-DC5F-E441-AE36-70188BADF2C2}" type="pres">
      <dgm:prSet presAssocID="{144A3A29-BA2A-474D-8935-070578643A75}" presName="Triangle" presStyleLbl="alignNode1" presStyleIdx="5" presStyleCnt="7"/>
      <dgm:spPr>
        <a:scene3d>
          <a:camera prst="orthographicFront"/>
          <a:lightRig rig="threePt" dir="t"/>
        </a:scene3d>
        <a:sp3d>
          <a:bevelT w="152400" h="50800" prst="softRound"/>
        </a:sp3d>
      </dgm:spPr>
    </dgm:pt>
    <dgm:pt modelId="{413AFFB5-C23F-5149-9EDF-4E8D9FD9ED6A}" type="pres">
      <dgm:prSet presAssocID="{D77A2E11-41B0-9D47-86EC-39DF31E23E18}" presName="sibTrans" presStyleCnt="0"/>
      <dgm:spPr>
        <a:scene3d>
          <a:camera prst="orthographicFront"/>
          <a:lightRig rig="threePt" dir="t"/>
        </a:scene3d>
        <a:sp3d>
          <a:bevelT w="152400" h="50800" prst="softRound"/>
        </a:sp3d>
      </dgm:spPr>
    </dgm:pt>
    <dgm:pt modelId="{173583D6-59CE-A142-AA53-F40C65A8C959}" type="pres">
      <dgm:prSet presAssocID="{D77A2E11-41B0-9D47-86EC-39DF31E23E18}" presName="space" presStyleCnt="0"/>
      <dgm:spPr>
        <a:scene3d>
          <a:camera prst="orthographicFront"/>
          <a:lightRig rig="threePt" dir="t"/>
        </a:scene3d>
        <a:sp3d>
          <a:bevelT w="152400" h="50800" prst="softRound"/>
        </a:sp3d>
      </dgm:spPr>
    </dgm:pt>
    <dgm:pt modelId="{011D23E7-3155-C04C-99DB-588A6158BB20}" type="pres">
      <dgm:prSet presAssocID="{BA935E65-9609-C84B-B502-C3271DFBA602}" presName="composite" presStyleCnt="0"/>
      <dgm:spPr>
        <a:scene3d>
          <a:camera prst="orthographicFront"/>
          <a:lightRig rig="threePt" dir="t"/>
        </a:scene3d>
        <a:sp3d>
          <a:bevelT w="152400" h="50800" prst="softRound"/>
        </a:sp3d>
      </dgm:spPr>
    </dgm:pt>
    <dgm:pt modelId="{189B5034-11FE-224B-9632-F4D0AD401B70}" type="pres">
      <dgm:prSet presAssocID="{BA935E65-9609-C84B-B502-C3271DFBA602}" presName="LShape" presStyleLbl="alignNode1" presStyleIdx="6" presStyleCnt="7"/>
      <dgm:spPr>
        <a:solidFill>
          <a:srgbClr val="C00000"/>
        </a:solidFill>
        <a:scene3d>
          <a:camera prst="orthographicFront"/>
          <a:lightRig rig="threePt" dir="t"/>
        </a:scene3d>
        <a:sp3d>
          <a:bevelT w="152400" h="50800" prst="softRound"/>
        </a:sp3d>
      </dgm:spPr>
      <dgm:t>
        <a:bodyPr/>
        <a:lstStyle/>
        <a:p>
          <a:endParaRPr lang="tr-TR"/>
        </a:p>
      </dgm:t>
    </dgm:pt>
    <dgm:pt modelId="{E4841715-B6DD-DA42-9DCA-D9E0DC5D3EAB}" type="pres">
      <dgm:prSet presAssocID="{BA935E65-9609-C84B-B502-C3271DFBA602}" presName="ParentText" presStyleLbl="revTx" presStyleIdx="3" presStyleCnt="4">
        <dgm:presLayoutVars>
          <dgm:chMax val="0"/>
          <dgm:chPref val="0"/>
          <dgm:bulletEnabled val="1"/>
        </dgm:presLayoutVars>
      </dgm:prSet>
      <dgm:spPr/>
      <dgm:t>
        <a:bodyPr/>
        <a:lstStyle/>
        <a:p>
          <a:endParaRPr lang="tr-TR"/>
        </a:p>
      </dgm:t>
    </dgm:pt>
  </dgm:ptLst>
  <dgm:cxnLst>
    <dgm:cxn modelId="{B48833EC-1671-554E-90F6-AFB3C25E8803}" srcId="{19FF2B84-3FAA-C74C-BDBC-1934BC02BDFD}" destId="{905C2841-B9DC-C842-9CDB-A1514ADF5C3B}" srcOrd="1" destOrd="0" parTransId="{89AB66C6-D868-B443-98EA-214DAC8467F5}" sibTransId="{ACB22988-303F-254B-A2F3-E6C73165AEA0}"/>
    <dgm:cxn modelId="{E534EB1F-5496-9F40-B8D9-0290B3B1C89C}" srcId="{19FF2B84-3FAA-C74C-BDBC-1934BC02BDFD}" destId="{A76EC6DE-43FC-3145-B695-F7AFC016D3DE}" srcOrd="0" destOrd="0" parTransId="{F0AD1B6E-9114-B145-B821-F73E5F4EADA6}" sibTransId="{9662D2AF-1BDF-6A42-BACC-2B2301425969}"/>
    <dgm:cxn modelId="{710B3E32-CF3F-7340-8E5D-63767F4CFA50}" type="presOf" srcId="{19AF28F6-7261-F645-898B-1F790E2E2F94}" destId="{AFF87ACA-3176-A246-BE88-C3BB42386239}" srcOrd="0" destOrd="1" presId="urn:microsoft.com/office/officeart/2009/3/layout/StepUpProcess"/>
    <dgm:cxn modelId="{C2A4C635-1E78-6A48-9AC6-CF26A1F73D7E}" type="presOf" srcId="{0C68BA01-5139-E142-AECD-F585129443B5}" destId="{AFF87ACA-3176-A246-BE88-C3BB42386239}" srcOrd="0" destOrd="2" presId="urn:microsoft.com/office/officeart/2009/3/layout/StepUpProcess"/>
    <dgm:cxn modelId="{32FC0E4E-7ADE-C54A-8029-89BA0B5C7117}" type="presOf" srcId="{7FDA4294-980F-004A-84CC-50F6EECCE8CC}" destId="{E94294F7-51B6-034F-A5A6-DC5049A71FC6}" srcOrd="0" destOrd="1" presId="urn:microsoft.com/office/officeart/2009/3/layout/StepUpProcess"/>
    <dgm:cxn modelId="{755F2315-AC34-BF40-B486-2344F17531F3}" type="presOf" srcId="{15C6241D-B10D-104E-AEBF-425BB7EA1535}" destId="{E88BE5EE-A344-AB49-B32D-F18B21E71947}" srcOrd="0" destOrd="3" presId="urn:microsoft.com/office/officeart/2009/3/layout/StepUpProcess"/>
    <dgm:cxn modelId="{E4C8F58F-590E-824B-A837-ED7BF5275EE1}" type="presOf" srcId="{A76EC6DE-43FC-3145-B695-F7AFC016D3DE}" destId="{E88BE5EE-A344-AB49-B32D-F18B21E71947}" srcOrd="0" destOrd="1" presId="urn:microsoft.com/office/officeart/2009/3/layout/StepUpProcess"/>
    <dgm:cxn modelId="{29A3E311-DF4E-614B-8491-42E1FDB95959}" srcId="{19FF2B84-3FAA-C74C-BDBC-1934BC02BDFD}" destId="{15C6241D-B10D-104E-AEBF-425BB7EA1535}" srcOrd="2" destOrd="0" parTransId="{2FF2801E-0120-794D-B310-50621EEF3287}" sibTransId="{67662878-6470-8A45-B553-84740BA14950}"/>
    <dgm:cxn modelId="{FEDB84F5-0116-E94C-8BF9-61126F61DD9A}" type="presOf" srcId="{81EAFECC-BB16-474C-AFD3-F123C4F5AD74}" destId="{E94294F7-51B6-034F-A5A6-DC5049A71FC6}" srcOrd="0" destOrd="3" presId="urn:microsoft.com/office/officeart/2009/3/layout/StepUpProcess"/>
    <dgm:cxn modelId="{C0AE20FD-D482-194F-83F7-FA3692E305E9}" srcId="{FEDB8113-57F6-DB45-B964-A289496DDAF8}" destId="{7FDA4294-980F-004A-84CC-50F6EECCE8CC}" srcOrd="0" destOrd="0" parTransId="{7A124C8B-F738-764E-9D25-AD7539FA6AF4}" sibTransId="{C40B7867-F3D8-5D45-AF74-2CD9B8B99B84}"/>
    <dgm:cxn modelId="{5D07579F-8111-D242-B9C9-52C21122E1B7}" srcId="{FEDB8113-57F6-DB45-B964-A289496DDAF8}" destId="{1F780473-47D7-1D47-AF4E-6EC726AC86CF}" srcOrd="1" destOrd="0" parTransId="{5D429DB6-3E1C-5C40-84C8-36BB6ED105BB}" sibTransId="{DDE94BC0-342A-A648-82BA-F28DA38CEA3D}"/>
    <dgm:cxn modelId="{EFA33D0D-9FEB-9147-B263-A9C827AA0F43}" srcId="{D6D674FE-4BD4-8545-88F0-3D5252E800F6}" destId="{FEDB8113-57F6-DB45-B964-A289496DDAF8}" srcOrd="1" destOrd="0" parTransId="{31EC5ABB-C6FB-1D47-86B7-CC13641AE08A}" sibTransId="{D5BEB54E-089F-2144-9A25-A506585354C2}"/>
    <dgm:cxn modelId="{EA1ECE05-F106-5C4D-B781-0797A951D124}" type="presOf" srcId="{D84C7696-C67F-C540-BC8A-F3C5DDA7E141}" destId="{E4841715-B6DD-DA42-9DCA-D9E0DC5D3EAB}" srcOrd="0" destOrd="1" presId="urn:microsoft.com/office/officeart/2009/3/layout/StepUpProcess"/>
    <dgm:cxn modelId="{B4BA5C74-780F-BA42-8CC8-AB9A81C18A57}" srcId="{144A3A29-BA2A-474D-8935-070578643A75}" destId="{0C68BA01-5139-E142-AECD-F585129443B5}" srcOrd="1" destOrd="0" parTransId="{8218DCF6-ABA8-E94E-8C71-0F609EE0855E}" sibTransId="{27B37058-EEA3-0D46-9399-982079F300FF}"/>
    <dgm:cxn modelId="{1702BC70-F59A-BC44-9100-DC08CEC72E03}" type="presOf" srcId="{BA935E65-9609-C84B-B502-C3271DFBA602}" destId="{E4841715-B6DD-DA42-9DCA-D9E0DC5D3EAB}" srcOrd="0" destOrd="0" presId="urn:microsoft.com/office/officeart/2009/3/layout/StepUpProcess"/>
    <dgm:cxn modelId="{6B08B04E-1CBB-B84B-B1D8-164DA175F953}" type="presOf" srcId="{D6D674FE-4BD4-8545-88F0-3D5252E800F6}" destId="{014E8BE1-242F-6444-B951-93698704E020}" srcOrd="0" destOrd="0" presId="urn:microsoft.com/office/officeart/2009/3/layout/StepUpProcess"/>
    <dgm:cxn modelId="{BF3DBA0F-BFEF-654E-8DE7-F54B3566C8D7}" type="presOf" srcId="{19FF2B84-3FAA-C74C-BDBC-1934BC02BDFD}" destId="{E88BE5EE-A344-AB49-B32D-F18B21E71947}" srcOrd="0" destOrd="0" presId="urn:microsoft.com/office/officeart/2009/3/layout/StepUpProcess"/>
    <dgm:cxn modelId="{1E8746CC-290D-1D4F-B495-F4CDE884C773}" srcId="{144A3A29-BA2A-474D-8935-070578643A75}" destId="{19AF28F6-7261-F645-898B-1F790E2E2F94}" srcOrd="0" destOrd="0" parTransId="{3CEBA648-AE26-0343-B329-EDB05F0A8187}" sibTransId="{948AB8A1-42DD-D948-88BE-951A737F4F92}"/>
    <dgm:cxn modelId="{86815D12-B2FD-0843-9790-BB3859D2979A}" srcId="{D6D674FE-4BD4-8545-88F0-3D5252E800F6}" destId="{144A3A29-BA2A-474D-8935-070578643A75}" srcOrd="2" destOrd="0" parTransId="{348ABC84-136E-4148-9DCB-209EF8F3052F}" sibTransId="{D77A2E11-41B0-9D47-86EC-39DF31E23E18}"/>
    <dgm:cxn modelId="{7D7EDA92-B9AE-BE45-BBA6-D77ECEB7B917}" type="presOf" srcId="{905C2841-B9DC-C842-9CDB-A1514ADF5C3B}" destId="{E88BE5EE-A344-AB49-B32D-F18B21E71947}" srcOrd="0" destOrd="2" presId="urn:microsoft.com/office/officeart/2009/3/layout/StepUpProcess"/>
    <dgm:cxn modelId="{54F3B782-C276-DE45-B259-BA3A19B5DDCB}" type="presOf" srcId="{144A3A29-BA2A-474D-8935-070578643A75}" destId="{AFF87ACA-3176-A246-BE88-C3BB42386239}" srcOrd="0" destOrd="0" presId="urn:microsoft.com/office/officeart/2009/3/layout/StepUpProcess"/>
    <dgm:cxn modelId="{2B6E307D-51A4-2244-AE27-D7A44F05B6B6}" type="presOf" srcId="{FEDB8113-57F6-DB45-B964-A289496DDAF8}" destId="{E94294F7-51B6-034F-A5A6-DC5049A71FC6}" srcOrd="0" destOrd="0" presId="urn:microsoft.com/office/officeart/2009/3/layout/StepUpProcess"/>
    <dgm:cxn modelId="{70C60728-0642-014F-A9A6-C4FA8F6375B6}" type="presOf" srcId="{1F780473-47D7-1D47-AF4E-6EC726AC86CF}" destId="{E94294F7-51B6-034F-A5A6-DC5049A71FC6}" srcOrd="0" destOrd="2" presId="urn:microsoft.com/office/officeart/2009/3/layout/StepUpProcess"/>
    <dgm:cxn modelId="{4C9B1F18-1AB5-3749-9379-ABB896AD8D6F}" srcId="{D6D674FE-4BD4-8545-88F0-3D5252E800F6}" destId="{BA935E65-9609-C84B-B502-C3271DFBA602}" srcOrd="3" destOrd="0" parTransId="{2AB4498E-1FA1-8E41-B8DE-18C52C7E8A81}" sibTransId="{27AC4ABA-835B-9444-BFF7-D7C5190C93E7}"/>
    <dgm:cxn modelId="{4B1A26A9-19B2-5849-86E6-9704AB591F36}" srcId="{FEDB8113-57F6-DB45-B964-A289496DDAF8}" destId="{81EAFECC-BB16-474C-AFD3-F123C4F5AD74}" srcOrd="2" destOrd="0" parTransId="{FF776B14-BC12-4E41-80E7-3C9CEEDD1DB7}" sibTransId="{51B68E48-A6E9-ED46-904C-59EB6001D85F}"/>
    <dgm:cxn modelId="{AE98D9C6-C8ED-9444-9588-C4A4BE8515E3}" srcId="{BA935E65-9609-C84B-B502-C3271DFBA602}" destId="{D84C7696-C67F-C540-BC8A-F3C5DDA7E141}" srcOrd="0" destOrd="0" parTransId="{255D9575-900E-0A46-9CB7-0DE052428C7E}" sibTransId="{2CC8AD45-BE78-5E4A-A985-3DC728E34115}"/>
    <dgm:cxn modelId="{DEF9ACC7-DD59-D740-AB55-C8B84C2D9F3C}" type="presOf" srcId="{07F760D8-61E6-9D45-B375-A056B6D55549}" destId="{E4841715-B6DD-DA42-9DCA-D9E0DC5D3EAB}" srcOrd="0" destOrd="2" presId="urn:microsoft.com/office/officeart/2009/3/layout/StepUpProcess"/>
    <dgm:cxn modelId="{2BA1D619-9323-0D42-A5E0-6AD49D11866D}" srcId="{D6D674FE-4BD4-8545-88F0-3D5252E800F6}" destId="{19FF2B84-3FAA-C74C-BDBC-1934BC02BDFD}" srcOrd="0" destOrd="0" parTransId="{A8DCFCB7-7912-6741-95CE-AFE63409AA9B}" sibTransId="{E0BC8D87-AE7F-1441-AE29-D34C992136D4}"/>
    <dgm:cxn modelId="{1DA0D2EE-FBE4-2F4A-9F18-5A5770A0FBA1}" srcId="{BA935E65-9609-C84B-B502-C3271DFBA602}" destId="{07F760D8-61E6-9D45-B375-A056B6D55549}" srcOrd="1" destOrd="0" parTransId="{758F2BC6-7885-E841-8E04-211A11153DE0}" sibTransId="{1A98FE28-3A24-0646-B555-F490D0AC10E7}"/>
    <dgm:cxn modelId="{08B3AF8C-0FC6-ED47-AE31-716A4E7B884B}" type="presParOf" srcId="{014E8BE1-242F-6444-B951-93698704E020}" destId="{9823DB46-8322-414F-AB92-0C6711F61549}" srcOrd="0" destOrd="0" presId="urn:microsoft.com/office/officeart/2009/3/layout/StepUpProcess"/>
    <dgm:cxn modelId="{483A653E-F003-7544-8D43-000FB38DB1CD}" type="presParOf" srcId="{9823DB46-8322-414F-AB92-0C6711F61549}" destId="{03ABC8E3-E7DD-624B-BAE0-65BC4B07CE49}" srcOrd="0" destOrd="0" presId="urn:microsoft.com/office/officeart/2009/3/layout/StepUpProcess"/>
    <dgm:cxn modelId="{8FFDF2ED-43FC-1A4D-829F-AF3FD60332ED}" type="presParOf" srcId="{9823DB46-8322-414F-AB92-0C6711F61549}" destId="{E88BE5EE-A344-AB49-B32D-F18B21E71947}" srcOrd="1" destOrd="0" presId="urn:microsoft.com/office/officeart/2009/3/layout/StepUpProcess"/>
    <dgm:cxn modelId="{54764124-9020-8C41-BB82-635280DCDFF3}" type="presParOf" srcId="{9823DB46-8322-414F-AB92-0C6711F61549}" destId="{DC018AB3-3855-D540-B976-5CB2EA404705}" srcOrd="2" destOrd="0" presId="urn:microsoft.com/office/officeart/2009/3/layout/StepUpProcess"/>
    <dgm:cxn modelId="{C663EFE0-CAAF-8546-9537-0794238230C1}" type="presParOf" srcId="{014E8BE1-242F-6444-B951-93698704E020}" destId="{4EFBDDB7-F152-F644-9B04-19D51EE3CE92}" srcOrd="1" destOrd="0" presId="urn:microsoft.com/office/officeart/2009/3/layout/StepUpProcess"/>
    <dgm:cxn modelId="{C4ED6B8A-0D7B-8949-982F-237D78F5F16B}" type="presParOf" srcId="{4EFBDDB7-F152-F644-9B04-19D51EE3CE92}" destId="{BC8EA92E-6C4D-5042-98CB-070250D56B8B}" srcOrd="0" destOrd="0" presId="urn:microsoft.com/office/officeart/2009/3/layout/StepUpProcess"/>
    <dgm:cxn modelId="{B08490BB-5685-7E48-9403-D3269FA33819}" type="presParOf" srcId="{014E8BE1-242F-6444-B951-93698704E020}" destId="{AA03A67A-7D7C-AA49-9EF0-29C865FCF4A3}" srcOrd="2" destOrd="0" presId="urn:microsoft.com/office/officeart/2009/3/layout/StepUpProcess"/>
    <dgm:cxn modelId="{6EC82803-F379-F348-9B43-939EDF5DCE50}" type="presParOf" srcId="{AA03A67A-7D7C-AA49-9EF0-29C865FCF4A3}" destId="{F3573CCD-D7DE-D844-AA46-2FA1F9E217D6}" srcOrd="0" destOrd="0" presId="urn:microsoft.com/office/officeart/2009/3/layout/StepUpProcess"/>
    <dgm:cxn modelId="{54F35B88-39C3-A548-97DD-A0553F2C397D}" type="presParOf" srcId="{AA03A67A-7D7C-AA49-9EF0-29C865FCF4A3}" destId="{E94294F7-51B6-034F-A5A6-DC5049A71FC6}" srcOrd="1" destOrd="0" presId="urn:microsoft.com/office/officeart/2009/3/layout/StepUpProcess"/>
    <dgm:cxn modelId="{3BDF42B4-A5AF-9240-944E-F046DF8CC130}" type="presParOf" srcId="{AA03A67A-7D7C-AA49-9EF0-29C865FCF4A3}" destId="{EB71787A-B083-F441-83DA-C2A6F447620E}" srcOrd="2" destOrd="0" presId="urn:microsoft.com/office/officeart/2009/3/layout/StepUpProcess"/>
    <dgm:cxn modelId="{2187097F-91E0-A641-AE34-E6BBF3A65F26}" type="presParOf" srcId="{014E8BE1-242F-6444-B951-93698704E020}" destId="{72A8639F-9A31-9944-A048-06B7550FF09C}" srcOrd="3" destOrd="0" presId="urn:microsoft.com/office/officeart/2009/3/layout/StepUpProcess"/>
    <dgm:cxn modelId="{0945B3B6-DD6B-5542-A863-1B5600874DE4}" type="presParOf" srcId="{72A8639F-9A31-9944-A048-06B7550FF09C}" destId="{481E4033-273F-C243-B802-94A7A3A4CCE1}" srcOrd="0" destOrd="0" presId="urn:microsoft.com/office/officeart/2009/3/layout/StepUpProcess"/>
    <dgm:cxn modelId="{5BD87EF8-DD2D-E445-B93D-2849030DE5E9}" type="presParOf" srcId="{014E8BE1-242F-6444-B951-93698704E020}" destId="{BF388558-B4D4-8C45-AF0E-66C10CB6BCE2}" srcOrd="4" destOrd="0" presId="urn:microsoft.com/office/officeart/2009/3/layout/StepUpProcess"/>
    <dgm:cxn modelId="{4617B401-5CFF-B44C-8594-33A35A67C0FE}" type="presParOf" srcId="{BF388558-B4D4-8C45-AF0E-66C10CB6BCE2}" destId="{A2C07D7E-AB42-AF40-93D6-7856621C2EA4}" srcOrd="0" destOrd="0" presId="urn:microsoft.com/office/officeart/2009/3/layout/StepUpProcess"/>
    <dgm:cxn modelId="{4C54DB8D-C939-E64F-8C3D-6C0B1EC7EA14}" type="presParOf" srcId="{BF388558-B4D4-8C45-AF0E-66C10CB6BCE2}" destId="{AFF87ACA-3176-A246-BE88-C3BB42386239}" srcOrd="1" destOrd="0" presId="urn:microsoft.com/office/officeart/2009/3/layout/StepUpProcess"/>
    <dgm:cxn modelId="{EEB99B6E-26AF-FB47-B3ED-208BD54349AF}" type="presParOf" srcId="{BF388558-B4D4-8C45-AF0E-66C10CB6BCE2}" destId="{3CDAC0A8-DC5F-E441-AE36-70188BADF2C2}" srcOrd="2" destOrd="0" presId="urn:microsoft.com/office/officeart/2009/3/layout/StepUpProcess"/>
    <dgm:cxn modelId="{C295778F-EE45-B84E-A58F-2FD75A39DC05}" type="presParOf" srcId="{014E8BE1-242F-6444-B951-93698704E020}" destId="{413AFFB5-C23F-5149-9EDF-4E8D9FD9ED6A}" srcOrd="5" destOrd="0" presId="urn:microsoft.com/office/officeart/2009/3/layout/StepUpProcess"/>
    <dgm:cxn modelId="{873A77CF-BC89-6B46-A8A2-1B2BC7D55AFE}" type="presParOf" srcId="{413AFFB5-C23F-5149-9EDF-4E8D9FD9ED6A}" destId="{173583D6-59CE-A142-AA53-F40C65A8C959}" srcOrd="0" destOrd="0" presId="urn:microsoft.com/office/officeart/2009/3/layout/StepUpProcess"/>
    <dgm:cxn modelId="{C6C6B863-09E8-2645-B74B-81B4C629AC05}" type="presParOf" srcId="{014E8BE1-242F-6444-B951-93698704E020}" destId="{011D23E7-3155-C04C-99DB-588A6158BB20}" srcOrd="6" destOrd="0" presId="urn:microsoft.com/office/officeart/2009/3/layout/StepUpProcess"/>
    <dgm:cxn modelId="{A78A033D-8E2F-FE4A-A75F-FB8611D19852}" type="presParOf" srcId="{011D23E7-3155-C04C-99DB-588A6158BB20}" destId="{189B5034-11FE-224B-9632-F4D0AD401B70}" srcOrd="0" destOrd="0" presId="urn:microsoft.com/office/officeart/2009/3/layout/StepUpProcess"/>
    <dgm:cxn modelId="{43F1F4B5-2481-894B-B845-906E2BD0C289}" type="presParOf" srcId="{011D23E7-3155-C04C-99DB-588A6158BB20}" destId="{E4841715-B6DD-DA42-9DCA-D9E0DC5D3EAB}"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E54818-5141-6C42-946C-3388F03022AF}" type="doc">
      <dgm:prSet loTypeId="urn:microsoft.com/office/officeart/2008/layout/LinedList" loCatId="" qsTypeId="urn:microsoft.com/office/officeart/2005/8/quickstyle/simple5" qsCatId="simple" csTypeId="urn:microsoft.com/office/officeart/2005/8/colors/accent1_2" csCatId="accent1" phldr="1"/>
      <dgm:spPr/>
      <dgm:t>
        <a:bodyPr/>
        <a:lstStyle/>
        <a:p>
          <a:endParaRPr lang="tr-TR"/>
        </a:p>
      </dgm:t>
    </dgm:pt>
    <dgm:pt modelId="{EFCA83EF-D210-9A46-86FD-C6926D649486}">
      <dgm:prSet phldrT="[Metin]"/>
      <dgm:spPr/>
      <dgm:t>
        <a:bodyPr/>
        <a:lstStyle/>
        <a:p>
          <a:r>
            <a:rPr lang="tr-TR" dirty="0" err="1"/>
            <a:t>Emergency</a:t>
          </a:r>
          <a:r>
            <a:rPr lang="tr-TR" dirty="0"/>
            <a:t> </a:t>
          </a:r>
          <a:r>
            <a:rPr lang="tr-TR" dirty="0" err="1"/>
            <a:t>response</a:t>
          </a:r>
          <a:r>
            <a:rPr lang="tr-TR" dirty="0"/>
            <a:t> </a:t>
          </a:r>
          <a:r>
            <a:rPr lang="tr-TR" dirty="0" err="1"/>
            <a:t>organization</a:t>
          </a:r>
          <a:endParaRPr lang="tr-TR" dirty="0"/>
        </a:p>
      </dgm:t>
    </dgm:pt>
    <dgm:pt modelId="{F2DA9361-AEC4-034E-8AD7-23B6DD6CC237}" type="parTrans" cxnId="{83F0E2EC-567D-D84E-8008-635F08B20F12}">
      <dgm:prSet/>
      <dgm:spPr/>
      <dgm:t>
        <a:bodyPr/>
        <a:lstStyle/>
        <a:p>
          <a:endParaRPr lang="tr-TR"/>
        </a:p>
      </dgm:t>
    </dgm:pt>
    <dgm:pt modelId="{4B20AD01-8209-BB4A-B401-4405436E352C}" type="sibTrans" cxnId="{83F0E2EC-567D-D84E-8008-635F08B20F12}">
      <dgm:prSet/>
      <dgm:spPr/>
      <dgm:t>
        <a:bodyPr/>
        <a:lstStyle/>
        <a:p>
          <a:endParaRPr lang="tr-TR"/>
        </a:p>
      </dgm:t>
    </dgm:pt>
    <dgm:pt modelId="{8F01FAA3-B8EE-944F-A70D-B0634E38CC01}">
      <dgm:prSet phldrT="[Metin]"/>
      <dgm:spPr/>
      <dgm:t>
        <a:bodyPr/>
        <a:lstStyle/>
        <a:p>
          <a:r>
            <a:rPr lang="tr-TR" dirty="0" err="1"/>
            <a:t>Radiation</a:t>
          </a:r>
          <a:r>
            <a:rPr lang="tr-TR" dirty="0"/>
            <a:t> </a:t>
          </a:r>
          <a:r>
            <a:rPr lang="tr-TR" dirty="0" err="1"/>
            <a:t>emergency</a:t>
          </a:r>
          <a:r>
            <a:rPr lang="tr-TR" dirty="0"/>
            <a:t> plan</a:t>
          </a:r>
        </a:p>
      </dgm:t>
    </dgm:pt>
    <dgm:pt modelId="{2F40A6B1-BE20-1643-B06F-5EE6C874BB68}" type="parTrans" cxnId="{E60F7825-83D3-FA46-936A-2DCA631508F5}">
      <dgm:prSet/>
      <dgm:spPr/>
      <dgm:t>
        <a:bodyPr/>
        <a:lstStyle/>
        <a:p>
          <a:endParaRPr lang="tr-TR"/>
        </a:p>
      </dgm:t>
    </dgm:pt>
    <dgm:pt modelId="{B180A885-0924-7D41-89B7-A90B667D0B89}" type="sibTrans" cxnId="{E60F7825-83D3-FA46-936A-2DCA631508F5}">
      <dgm:prSet/>
      <dgm:spPr/>
      <dgm:t>
        <a:bodyPr/>
        <a:lstStyle/>
        <a:p>
          <a:endParaRPr lang="tr-TR"/>
        </a:p>
      </dgm:t>
    </dgm:pt>
    <dgm:pt modelId="{4B964BEC-FCF0-0C43-A6CE-CEFA5B21745C}">
      <dgm:prSet phldrT="[Metin]"/>
      <dgm:spPr/>
      <dgm:t>
        <a:bodyPr/>
        <a:lstStyle/>
        <a:p>
          <a:r>
            <a:rPr lang="tr-TR" dirty="0" err="1"/>
            <a:t>Coordination</a:t>
          </a:r>
          <a:r>
            <a:rPr lang="tr-TR" dirty="0"/>
            <a:t> of </a:t>
          </a:r>
          <a:r>
            <a:rPr lang="tr-TR" dirty="0" err="1"/>
            <a:t>preparedness</a:t>
          </a:r>
          <a:r>
            <a:rPr lang="tr-TR" dirty="0"/>
            <a:t> </a:t>
          </a:r>
          <a:r>
            <a:rPr lang="tr-TR" dirty="0" err="1"/>
            <a:t>to</a:t>
          </a:r>
          <a:r>
            <a:rPr lang="tr-TR" dirty="0"/>
            <a:t> </a:t>
          </a:r>
          <a:r>
            <a:rPr lang="tr-TR" dirty="0" err="1"/>
            <a:t>radiation</a:t>
          </a:r>
          <a:r>
            <a:rPr lang="tr-TR" dirty="0"/>
            <a:t> </a:t>
          </a:r>
          <a:r>
            <a:rPr lang="tr-TR" dirty="0" err="1"/>
            <a:t>emergency</a:t>
          </a:r>
          <a:endParaRPr lang="tr-TR" dirty="0"/>
        </a:p>
      </dgm:t>
    </dgm:pt>
    <dgm:pt modelId="{F02F47B0-D161-D34C-8534-7F39A184479C}" type="parTrans" cxnId="{941DBBE1-0F27-D246-B25F-EAB82187B365}">
      <dgm:prSet/>
      <dgm:spPr/>
      <dgm:t>
        <a:bodyPr/>
        <a:lstStyle/>
        <a:p>
          <a:endParaRPr lang="tr-TR"/>
        </a:p>
      </dgm:t>
    </dgm:pt>
    <dgm:pt modelId="{EB153A3B-D784-274F-8E96-A05AE8AFFB0C}" type="sibTrans" cxnId="{941DBBE1-0F27-D246-B25F-EAB82187B365}">
      <dgm:prSet/>
      <dgm:spPr/>
      <dgm:t>
        <a:bodyPr/>
        <a:lstStyle/>
        <a:p>
          <a:endParaRPr lang="tr-TR"/>
        </a:p>
      </dgm:t>
    </dgm:pt>
    <dgm:pt modelId="{E2ED1D2B-39D4-CC47-BAE5-1B942D5C982D}">
      <dgm:prSet phldrT="[Metin]"/>
      <dgm:spPr/>
      <dgm:t>
        <a:bodyPr/>
        <a:lstStyle/>
        <a:p>
          <a:r>
            <a:rPr lang="tr-TR" dirty="0" err="1"/>
            <a:t>Centers</a:t>
          </a:r>
          <a:r>
            <a:rPr lang="tr-TR" dirty="0"/>
            <a:t> </a:t>
          </a:r>
          <a:r>
            <a:rPr lang="tr-TR" dirty="0" err="1"/>
            <a:t>to</a:t>
          </a:r>
          <a:r>
            <a:rPr lang="tr-TR" dirty="0"/>
            <a:t> be </a:t>
          </a:r>
          <a:r>
            <a:rPr lang="tr-TR" dirty="0" err="1"/>
            <a:t>used</a:t>
          </a:r>
          <a:r>
            <a:rPr lang="tr-TR" dirty="0"/>
            <a:t> in </a:t>
          </a:r>
          <a:r>
            <a:rPr lang="tr-TR" dirty="0" err="1"/>
            <a:t>the</a:t>
          </a:r>
          <a:r>
            <a:rPr lang="tr-TR" dirty="0"/>
            <a:t> </a:t>
          </a:r>
          <a:r>
            <a:rPr lang="tr-TR" dirty="0" err="1"/>
            <a:t>response</a:t>
          </a:r>
          <a:r>
            <a:rPr lang="tr-TR" dirty="0"/>
            <a:t> of </a:t>
          </a:r>
          <a:r>
            <a:rPr lang="tr-TR" dirty="0" err="1"/>
            <a:t>radiation</a:t>
          </a:r>
          <a:r>
            <a:rPr lang="tr-TR" dirty="0"/>
            <a:t> </a:t>
          </a:r>
          <a:r>
            <a:rPr lang="tr-TR" dirty="0" err="1"/>
            <a:t>emergencies</a:t>
          </a:r>
          <a:endParaRPr lang="tr-TR" dirty="0"/>
        </a:p>
      </dgm:t>
    </dgm:pt>
    <dgm:pt modelId="{5144FD1D-3592-054C-ABE1-4D90198011AC}" type="parTrans" cxnId="{F74A4A94-F212-874D-8E81-84F3628D4362}">
      <dgm:prSet/>
      <dgm:spPr/>
      <dgm:t>
        <a:bodyPr/>
        <a:lstStyle/>
        <a:p>
          <a:endParaRPr lang="tr-TR"/>
        </a:p>
      </dgm:t>
    </dgm:pt>
    <dgm:pt modelId="{30B877A4-BFA2-FE47-A1F6-A2951D46ED73}" type="sibTrans" cxnId="{F74A4A94-F212-874D-8E81-84F3628D4362}">
      <dgm:prSet/>
      <dgm:spPr/>
      <dgm:t>
        <a:bodyPr/>
        <a:lstStyle/>
        <a:p>
          <a:endParaRPr lang="tr-TR"/>
        </a:p>
      </dgm:t>
    </dgm:pt>
    <dgm:pt modelId="{6CBF2D14-87E8-CB47-85FF-AA5A81D5BE19}">
      <dgm:prSet phldrT="[Metin]"/>
      <dgm:spPr/>
      <dgm:t>
        <a:bodyPr/>
        <a:lstStyle/>
        <a:p>
          <a:r>
            <a:rPr lang="tr-TR" dirty="0" err="1"/>
            <a:t>Emergency</a:t>
          </a:r>
          <a:r>
            <a:rPr lang="tr-TR" dirty="0"/>
            <a:t> </a:t>
          </a:r>
          <a:r>
            <a:rPr lang="tr-TR" dirty="0" err="1"/>
            <a:t>equipment</a:t>
          </a:r>
          <a:r>
            <a:rPr lang="tr-TR" dirty="0"/>
            <a:t> </a:t>
          </a:r>
          <a:r>
            <a:rPr lang="tr-TR" dirty="0" err="1"/>
            <a:t>and</a:t>
          </a:r>
          <a:r>
            <a:rPr lang="tr-TR" dirty="0"/>
            <a:t> </a:t>
          </a:r>
          <a:r>
            <a:rPr lang="tr-TR" dirty="0" err="1"/>
            <a:t>communication</a:t>
          </a:r>
          <a:endParaRPr lang="tr-TR" dirty="0"/>
        </a:p>
      </dgm:t>
    </dgm:pt>
    <dgm:pt modelId="{2CCCECC3-698F-524B-80E0-88B3C8771D31}" type="parTrans" cxnId="{B92CD1E0-AF4B-EB42-A3D8-2C0908EC231B}">
      <dgm:prSet/>
      <dgm:spPr/>
      <dgm:t>
        <a:bodyPr/>
        <a:lstStyle/>
        <a:p>
          <a:endParaRPr lang="tr-TR"/>
        </a:p>
      </dgm:t>
    </dgm:pt>
    <dgm:pt modelId="{38EA8E0B-299C-2942-A533-A82D9623D4D4}" type="sibTrans" cxnId="{B92CD1E0-AF4B-EB42-A3D8-2C0908EC231B}">
      <dgm:prSet/>
      <dgm:spPr/>
      <dgm:t>
        <a:bodyPr/>
        <a:lstStyle/>
        <a:p>
          <a:endParaRPr lang="tr-TR"/>
        </a:p>
      </dgm:t>
    </dgm:pt>
    <dgm:pt modelId="{67099CE8-B60D-7447-AEC8-62C73C846E8D}">
      <dgm:prSet phldrT="[Metin]"/>
      <dgm:spPr/>
      <dgm:t>
        <a:bodyPr/>
        <a:lstStyle/>
        <a:p>
          <a:r>
            <a:rPr lang="tr-TR" dirty="0" err="1"/>
            <a:t>Instructions</a:t>
          </a:r>
          <a:endParaRPr lang="tr-TR" dirty="0"/>
        </a:p>
      </dgm:t>
    </dgm:pt>
    <dgm:pt modelId="{BAB742DD-3C20-8643-90E5-5E27E7EB7E08}" type="parTrans" cxnId="{00B74224-95C4-3C4F-8F35-63B14682F3EB}">
      <dgm:prSet/>
      <dgm:spPr/>
      <dgm:t>
        <a:bodyPr/>
        <a:lstStyle/>
        <a:p>
          <a:endParaRPr lang="tr-TR"/>
        </a:p>
      </dgm:t>
    </dgm:pt>
    <dgm:pt modelId="{E6911CBF-2C1F-4640-A9EF-834306E735C8}" type="sibTrans" cxnId="{00B74224-95C4-3C4F-8F35-63B14682F3EB}">
      <dgm:prSet/>
      <dgm:spPr/>
      <dgm:t>
        <a:bodyPr/>
        <a:lstStyle/>
        <a:p>
          <a:endParaRPr lang="tr-TR"/>
        </a:p>
      </dgm:t>
    </dgm:pt>
    <dgm:pt modelId="{85FA77CA-33FE-5846-A8AC-A3106B1637EE}">
      <dgm:prSet phldrT="[Metin]"/>
      <dgm:spPr/>
      <dgm:t>
        <a:bodyPr/>
        <a:lstStyle/>
        <a:p>
          <a:r>
            <a:rPr lang="tr-TR" dirty="0"/>
            <a:t>Training &amp; </a:t>
          </a:r>
          <a:r>
            <a:rPr lang="tr-TR" dirty="0" err="1"/>
            <a:t>Exercises</a:t>
          </a:r>
          <a:endParaRPr lang="tr-TR" dirty="0"/>
        </a:p>
      </dgm:t>
    </dgm:pt>
    <dgm:pt modelId="{20FEC04E-E2B3-B04D-9238-283F0D1E76A8}" type="parTrans" cxnId="{B98AD363-7DB9-7C4A-8602-169039ABD6F4}">
      <dgm:prSet/>
      <dgm:spPr/>
      <dgm:t>
        <a:bodyPr/>
        <a:lstStyle/>
        <a:p>
          <a:endParaRPr lang="tr-TR"/>
        </a:p>
      </dgm:t>
    </dgm:pt>
    <dgm:pt modelId="{AB8B5439-C917-514E-8968-B13F4ECC78FA}" type="sibTrans" cxnId="{B98AD363-7DB9-7C4A-8602-169039ABD6F4}">
      <dgm:prSet/>
      <dgm:spPr/>
      <dgm:t>
        <a:bodyPr/>
        <a:lstStyle/>
        <a:p>
          <a:endParaRPr lang="tr-TR"/>
        </a:p>
      </dgm:t>
    </dgm:pt>
    <dgm:pt modelId="{5590CF3F-C34D-074D-A39D-98F82EDF49A1}">
      <dgm:prSet phldrT="[Metin]"/>
      <dgm:spPr/>
      <dgm:t>
        <a:bodyPr/>
        <a:lstStyle/>
        <a:p>
          <a:r>
            <a:rPr lang="tr-TR" dirty="0" err="1"/>
            <a:t>Decision</a:t>
          </a:r>
          <a:r>
            <a:rPr lang="tr-TR" dirty="0"/>
            <a:t> </a:t>
          </a:r>
          <a:r>
            <a:rPr lang="tr-TR" dirty="0" err="1"/>
            <a:t>support</a:t>
          </a:r>
          <a:r>
            <a:rPr lang="tr-TR" dirty="0"/>
            <a:t> </a:t>
          </a:r>
          <a:r>
            <a:rPr lang="tr-TR" dirty="0" err="1"/>
            <a:t>systems</a:t>
          </a:r>
          <a:endParaRPr lang="tr-TR" dirty="0"/>
        </a:p>
      </dgm:t>
    </dgm:pt>
    <dgm:pt modelId="{E3FE2911-A2C0-A24E-91AA-F3615C52BDD7}" type="parTrans" cxnId="{48DE3E00-4F10-C149-9B4A-D464C434BCC5}">
      <dgm:prSet/>
      <dgm:spPr/>
      <dgm:t>
        <a:bodyPr/>
        <a:lstStyle/>
        <a:p>
          <a:endParaRPr lang="tr-TR"/>
        </a:p>
      </dgm:t>
    </dgm:pt>
    <dgm:pt modelId="{AE8B7C66-C694-204B-80FA-2E5ECD921A28}" type="sibTrans" cxnId="{48DE3E00-4F10-C149-9B4A-D464C434BCC5}">
      <dgm:prSet/>
      <dgm:spPr/>
      <dgm:t>
        <a:bodyPr/>
        <a:lstStyle/>
        <a:p>
          <a:endParaRPr lang="tr-TR"/>
        </a:p>
      </dgm:t>
    </dgm:pt>
    <dgm:pt modelId="{337C8A66-B8F3-984B-8E10-69F65E5C6B69}">
      <dgm:prSet phldrT="[Metin]"/>
      <dgm:spPr/>
      <dgm:t>
        <a:bodyPr/>
        <a:lstStyle/>
        <a:p>
          <a:r>
            <a:rPr lang="tr-TR" b="1" dirty="0"/>
            <a:t>EMERGENCY PREPAREDNESS</a:t>
          </a:r>
        </a:p>
      </dgm:t>
    </dgm:pt>
    <dgm:pt modelId="{D136DAA1-B2D3-E843-AB88-301E66163DAE}" type="parTrans" cxnId="{37867AE6-2DF6-BA4C-B340-868137BCDABA}">
      <dgm:prSet/>
      <dgm:spPr/>
      <dgm:t>
        <a:bodyPr/>
        <a:lstStyle/>
        <a:p>
          <a:endParaRPr lang="tr-TR"/>
        </a:p>
      </dgm:t>
    </dgm:pt>
    <dgm:pt modelId="{95A5FEE7-295D-0748-85FB-2CA94E24EE9A}" type="sibTrans" cxnId="{37867AE6-2DF6-BA4C-B340-868137BCDABA}">
      <dgm:prSet/>
      <dgm:spPr/>
      <dgm:t>
        <a:bodyPr/>
        <a:lstStyle/>
        <a:p>
          <a:endParaRPr lang="tr-TR"/>
        </a:p>
      </dgm:t>
    </dgm:pt>
    <dgm:pt modelId="{140F7DB4-AA01-2E4F-B6E9-CC9021A74F7C}" type="pres">
      <dgm:prSet presAssocID="{B0E54818-5141-6C42-946C-3388F03022AF}" presName="vert0" presStyleCnt="0">
        <dgm:presLayoutVars>
          <dgm:dir/>
          <dgm:animOne val="branch"/>
          <dgm:animLvl val="lvl"/>
        </dgm:presLayoutVars>
      </dgm:prSet>
      <dgm:spPr/>
      <dgm:t>
        <a:bodyPr/>
        <a:lstStyle/>
        <a:p>
          <a:endParaRPr lang="tr-TR"/>
        </a:p>
      </dgm:t>
    </dgm:pt>
    <dgm:pt modelId="{B02B360F-5C87-6840-9563-C2F35650A21A}" type="pres">
      <dgm:prSet presAssocID="{337C8A66-B8F3-984B-8E10-69F65E5C6B69}" presName="thickLine" presStyleLbl="alignNode1" presStyleIdx="0" presStyleCnt="9"/>
      <dgm:spPr/>
      <dgm:t>
        <a:bodyPr/>
        <a:lstStyle/>
        <a:p>
          <a:endParaRPr lang="tr-TR"/>
        </a:p>
      </dgm:t>
    </dgm:pt>
    <dgm:pt modelId="{1BC00D18-F69D-B741-9555-DF7802E11608}" type="pres">
      <dgm:prSet presAssocID="{337C8A66-B8F3-984B-8E10-69F65E5C6B69}" presName="horz1" presStyleCnt="0"/>
      <dgm:spPr/>
      <dgm:t>
        <a:bodyPr/>
        <a:lstStyle/>
        <a:p>
          <a:endParaRPr lang="tr-TR"/>
        </a:p>
      </dgm:t>
    </dgm:pt>
    <dgm:pt modelId="{FEB188C3-3A91-864F-A49A-85075656BE61}" type="pres">
      <dgm:prSet presAssocID="{337C8A66-B8F3-984B-8E10-69F65E5C6B69}" presName="tx1" presStyleLbl="revTx" presStyleIdx="0" presStyleCnt="9"/>
      <dgm:spPr/>
      <dgm:t>
        <a:bodyPr/>
        <a:lstStyle/>
        <a:p>
          <a:endParaRPr lang="tr-TR"/>
        </a:p>
      </dgm:t>
    </dgm:pt>
    <dgm:pt modelId="{5094F789-85E2-3243-ACDB-66615CBB1288}" type="pres">
      <dgm:prSet presAssocID="{337C8A66-B8F3-984B-8E10-69F65E5C6B69}" presName="vert1" presStyleCnt="0"/>
      <dgm:spPr/>
      <dgm:t>
        <a:bodyPr/>
        <a:lstStyle/>
        <a:p>
          <a:endParaRPr lang="tr-TR"/>
        </a:p>
      </dgm:t>
    </dgm:pt>
    <dgm:pt modelId="{EB5E0E3B-A771-424E-AE59-911641DEC682}" type="pres">
      <dgm:prSet presAssocID="{EFCA83EF-D210-9A46-86FD-C6926D649486}" presName="thickLine" presStyleLbl="alignNode1" presStyleIdx="1" presStyleCnt="9"/>
      <dgm:spPr/>
      <dgm:t>
        <a:bodyPr/>
        <a:lstStyle/>
        <a:p>
          <a:endParaRPr lang="tr-TR"/>
        </a:p>
      </dgm:t>
    </dgm:pt>
    <dgm:pt modelId="{7144F582-5D78-084C-8C05-9AFA6F2C1754}" type="pres">
      <dgm:prSet presAssocID="{EFCA83EF-D210-9A46-86FD-C6926D649486}" presName="horz1" presStyleCnt="0"/>
      <dgm:spPr/>
      <dgm:t>
        <a:bodyPr/>
        <a:lstStyle/>
        <a:p>
          <a:endParaRPr lang="tr-TR"/>
        </a:p>
      </dgm:t>
    </dgm:pt>
    <dgm:pt modelId="{0D853F46-107D-EC4A-A442-023D48D2E3E2}" type="pres">
      <dgm:prSet presAssocID="{EFCA83EF-D210-9A46-86FD-C6926D649486}" presName="tx1" presStyleLbl="revTx" presStyleIdx="1" presStyleCnt="9"/>
      <dgm:spPr/>
      <dgm:t>
        <a:bodyPr/>
        <a:lstStyle/>
        <a:p>
          <a:endParaRPr lang="tr-TR"/>
        </a:p>
      </dgm:t>
    </dgm:pt>
    <dgm:pt modelId="{0212170B-6139-824A-99BD-525B1B222F2D}" type="pres">
      <dgm:prSet presAssocID="{EFCA83EF-D210-9A46-86FD-C6926D649486}" presName="vert1" presStyleCnt="0"/>
      <dgm:spPr/>
      <dgm:t>
        <a:bodyPr/>
        <a:lstStyle/>
        <a:p>
          <a:endParaRPr lang="tr-TR"/>
        </a:p>
      </dgm:t>
    </dgm:pt>
    <dgm:pt modelId="{CA63A2AA-CBB5-E34A-8303-587E43FE30E6}" type="pres">
      <dgm:prSet presAssocID="{8F01FAA3-B8EE-944F-A70D-B0634E38CC01}" presName="thickLine" presStyleLbl="alignNode1" presStyleIdx="2" presStyleCnt="9" custLinFactNeighborX="-6" custLinFactNeighborY="-7455"/>
      <dgm:spPr/>
      <dgm:t>
        <a:bodyPr/>
        <a:lstStyle/>
        <a:p>
          <a:endParaRPr lang="tr-TR"/>
        </a:p>
      </dgm:t>
    </dgm:pt>
    <dgm:pt modelId="{D4D6C899-C17E-4F42-BAD0-181075D8CDF8}" type="pres">
      <dgm:prSet presAssocID="{8F01FAA3-B8EE-944F-A70D-B0634E38CC01}" presName="horz1" presStyleCnt="0"/>
      <dgm:spPr/>
      <dgm:t>
        <a:bodyPr/>
        <a:lstStyle/>
        <a:p>
          <a:endParaRPr lang="tr-TR"/>
        </a:p>
      </dgm:t>
    </dgm:pt>
    <dgm:pt modelId="{D47A5871-C745-434E-BBA9-930DBE1526B6}" type="pres">
      <dgm:prSet presAssocID="{8F01FAA3-B8EE-944F-A70D-B0634E38CC01}" presName="tx1" presStyleLbl="revTx" presStyleIdx="2" presStyleCnt="9"/>
      <dgm:spPr/>
      <dgm:t>
        <a:bodyPr/>
        <a:lstStyle/>
        <a:p>
          <a:endParaRPr lang="tr-TR"/>
        </a:p>
      </dgm:t>
    </dgm:pt>
    <dgm:pt modelId="{E4C14F14-CDE4-7B46-AF29-882053EB8122}" type="pres">
      <dgm:prSet presAssocID="{8F01FAA3-B8EE-944F-A70D-B0634E38CC01}" presName="vert1" presStyleCnt="0"/>
      <dgm:spPr/>
      <dgm:t>
        <a:bodyPr/>
        <a:lstStyle/>
        <a:p>
          <a:endParaRPr lang="tr-TR"/>
        </a:p>
      </dgm:t>
    </dgm:pt>
    <dgm:pt modelId="{94CB2AB2-77FB-1D43-9E93-B809456A0520}" type="pres">
      <dgm:prSet presAssocID="{4B964BEC-FCF0-0C43-A6CE-CEFA5B21745C}" presName="thickLine" presStyleLbl="alignNode1" presStyleIdx="3" presStyleCnt="9"/>
      <dgm:spPr/>
      <dgm:t>
        <a:bodyPr/>
        <a:lstStyle/>
        <a:p>
          <a:endParaRPr lang="tr-TR"/>
        </a:p>
      </dgm:t>
    </dgm:pt>
    <dgm:pt modelId="{1AF04727-38C0-A945-B63A-24DCD0E27DCA}" type="pres">
      <dgm:prSet presAssocID="{4B964BEC-FCF0-0C43-A6CE-CEFA5B21745C}" presName="horz1" presStyleCnt="0"/>
      <dgm:spPr/>
      <dgm:t>
        <a:bodyPr/>
        <a:lstStyle/>
        <a:p>
          <a:endParaRPr lang="tr-TR"/>
        </a:p>
      </dgm:t>
    </dgm:pt>
    <dgm:pt modelId="{509CFF17-2D31-6C4D-B035-0A8D32E38F70}" type="pres">
      <dgm:prSet presAssocID="{4B964BEC-FCF0-0C43-A6CE-CEFA5B21745C}" presName="tx1" presStyleLbl="revTx" presStyleIdx="3" presStyleCnt="9"/>
      <dgm:spPr/>
      <dgm:t>
        <a:bodyPr/>
        <a:lstStyle/>
        <a:p>
          <a:endParaRPr lang="tr-TR"/>
        </a:p>
      </dgm:t>
    </dgm:pt>
    <dgm:pt modelId="{B7BB8F19-CD7C-C545-A7EC-CB4C947544B4}" type="pres">
      <dgm:prSet presAssocID="{4B964BEC-FCF0-0C43-A6CE-CEFA5B21745C}" presName="vert1" presStyleCnt="0"/>
      <dgm:spPr/>
      <dgm:t>
        <a:bodyPr/>
        <a:lstStyle/>
        <a:p>
          <a:endParaRPr lang="tr-TR"/>
        </a:p>
      </dgm:t>
    </dgm:pt>
    <dgm:pt modelId="{826D99FC-7557-A141-871C-629739178A80}" type="pres">
      <dgm:prSet presAssocID="{E2ED1D2B-39D4-CC47-BAE5-1B942D5C982D}" presName="thickLine" presStyleLbl="alignNode1" presStyleIdx="4" presStyleCnt="9"/>
      <dgm:spPr/>
      <dgm:t>
        <a:bodyPr/>
        <a:lstStyle/>
        <a:p>
          <a:endParaRPr lang="tr-TR"/>
        </a:p>
      </dgm:t>
    </dgm:pt>
    <dgm:pt modelId="{F6499E2C-0BDE-4549-8764-1FBDA2EED3C9}" type="pres">
      <dgm:prSet presAssocID="{E2ED1D2B-39D4-CC47-BAE5-1B942D5C982D}" presName="horz1" presStyleCnt="0"/>
      <dgm:spPr/>
      <dgm:t>
        <a:bodyPr/>
        <a:lstStyle/>
        <a:p>
          <a:endParaRPr lang="tr-TR"/>
        </a:p>
      </dgm:t>
    </dgm:pt>
    <dgm:pt modelId="{AEEBD230-0058-704D-8120-70A345DAD82D}" type="pres">
      <dgm:prSet presAssocID="{E2ED1D2B-39D4-CC47-BAE5-1B942D5C982D}" presName="tx1" presStyleLbl="revTx" presStyleIdx="4" presStyleCnt="9"/>
      <dgm:spPr/>
      <dgm:t>
        <a:bodyPr/>
        <a:lstStyle/>
        <a:p>
          <a:endParaRPr lang="tr-TR"/>
        </a:p>
      </dgm:t>
    </dgm:pt>
    <dgm:pt modelId="{EA4E30FB-5516-8C4F-8009-0CBD74DABC4C}" type="pres">
      <dgm:prSet presAssocID="{E2ED1D2B-39D4-CC47-BAE5-1B942D5C982D}" presName="vert1" presStyleCnt="0"/>
      <dgm:spPr/>
      <dgm:t>
        <a:bodyPr/>
        <a:lstStyle/>
        <a:p>
          <a:endParaRPr lang="tr-TR"/>
        </a:p>
      </dgm:t>
    </dgm:pt>
    <dgm:pt modelId="{646153E9-D936-C941-AEC9-9B9E63CC4907}" type="pres">
      <dgm:prSet presAssocID="{6CBF2D14-87E8-CB47-85FF-AA5A81D5BE19}" presName="thickLine" presStyleLbl="alignNode1" presStyleIdx="5" presStyleCnt="9"/>
      <dgm:spPr/>
      <dgm:t>
        <a:bodyPr/>
        <a:lstStyle/>
        <a:p>
          <a:endParaRPr lang="tr-TR"/>
        </a:p>
      </dgm:t>
    </dgm:pt>
    <dgm:pt modelId="{28C624DC-A3D3-184E-84FF-C62671BADE89}" type="pres">
      <dgm:prSet presAssocID="{6CBF2D14-87E8-CB47-85FF-AA5A81D5BE19}" presName="horz1" presStyleCnt="0"/>
      <dgm:spPr/>
      <dgm:t>
        <a:bodyPr/>
        <a:lstStyle/>
        <a:p>
          <a:endParaRPr lang="tr-TR"/>
        </a:p>
      </dgm:t>
    </dgm:pt>
    <dgm:pt modelId="{4868E38E-FB5A-EB48-B617-E4B1C1FEBFAB}" type="pres">
      <dgm:prSet presAssocID="{6CBF2D14-87E8-CB47-85FF-AA5A81D5BE19}" presName="tx1" presStyleLbl="revTx" presStyleIdx="5" presStyleCnt="9"/>
      <dgm:spPr/>
      <dgm:t>
        <a:bodyPr/>
        <a:lstStyle/>
        <a:p>
          <a:endParaRPr lang="tr-TR"/>
        </a:p>
      </dgm:t>
    </dgm:pt>
    <dgm:pt modelId="{596E6A83-46F8-5B4E-9C66-67BB7895F8F7}" type="pres">
      <dgm:prSet presAssocID="{6CBF2D14-87E8-CB47-85FF-AA5A81D5BE19}" presName="vert1" presStyleCnt="0"/>
      <dgm:spPr/>
      <dgm:t>
        <a:bodyPr/>
        <a:lstStyle/>
        <a:p>
          <a:endParaRPr lang="tr-TR"/>
        </a:p>
      </dgm:t>
    </dgm:pt>
    <dgm:pt modelId="{14E90112-7B9A-7F4A-9415-5E801CA9F544}" type="pres">
      <dgm:prSet presAssocID="{67099CE8-B60D-7447-AEC8-62C73C846E8D}" presName="thickLine" presStyleLbl="alignNode1" presStyleIdx="6" presStyleCnt="9"/>
      <dgm:spPr/>
      <dgm:t>
        <a:bodyPr/>
        <a:lstStyle/>
        <a:p>
          <a:endParaRPr lang="tr-TR"/>
        </a:p>
      </dgm:t>
    </dgm:pt>
    <dgm:pt modelId="{5422C4F2-C2CF-AC4D-BF0E-D8E14616DE7F}" type="pres">
      <dgm:prSet presAssocID="{67099CE8-B60D-7447-AEC8-62C73C846E8D}" presName="horz1" presStyleCnt="0"/>
      <dgm:spPr/>
      <dgm:t>
        <a:bodyPr/>
        <a:lstStyle/>
        <a:p>
          <a:endParaRPr lang="tr-TR"/>
        </a:p>
      </dgm:t>
    </dgm:pt>
    <dgm:pt modelId="{7AA0AF3D-EA17-A04E-A48F-2F3B9F02131D}" type="pres">
      <dgm:prSet presAssocID="{67099CE8-B60D-7447-AEC8-62C73C846E8D}" presName="tx1" presStyleLbl="revTx" presStyleIdx="6" presStyleCnt="9"/>
      <dgm:spPr/>
      <dgm:t>
        <a:bodyPr/>
        <a:lstStyle/>
        <a:p>
          <a:endParaRPr lang="tr-TR"/>
        </a:p>
      </dgm:t>
    </dgm:pt>
    <dgm:pt modelId="{4874EAB9-321A-1B42-9DB4-6CFEB1C24B68}" type="pres">
      <dgm:prSet presAssocID="{67099CE8-B60D-7447-AEC8-62C73C846E8D}" presName="vert1" presStyleCnt="0"/>
      <dgm:spPr/>
      <dgm:t>
        <a:bodyPr/>
        <a:lstStyle/>
        <a:p>
          <a:endParaRPr lang="tr-TR"/>
        </a:p>
      </dgm:t>
    </dgm:pt>
    <dgm:pt modelId="{67D82D2E-C823-4141-B2D4-F8E4565F4DD9}" type="pres">
      <dgm:prSet presAssocID="{85FA77CA-33FE-5846-A8AC-A3106B1637EE}" presName="thickLine" presStyleLbl="alignNode1" presStyleIdx="7" presStyleCnt="9"/>
      <dgm:spPr/>
      <dgm:t>
        <a:bodyPr/>
        <a:lstStyle/>
        <a:p>
          <a:endParaRPr lang="tr-TR"/>
        </a:p>
      </dgm:t>
    </dgm:pt>
    <dgm:pt modelId="{1AE81774-7648-EB42-A6E1-D90526C187C1}" type="pres">
      <dgm:prSet presAssocID="{85FA77CA-33FE-5846-A8AC-A3106B1637EE}" presName="horz1" presStyleCnt="0"/>
      <dgm:spPr/>
      <dgm:t>
        <a:bodyPr/>
        <a:lstStyle/>
        <a:p>
          <a:endParaRPr lang="tr-TR"/>
        </a:p>
      </dgm:t>
    </dgm:pt>
    <dgm:pt modelId="{C85E3BB0-DCBC-B74E-A493-CB2549783A28}" type="pres">
      <dgm:prSet presAssocID="{85FA77CA-33FE-5846-A8AC-A3106B1637EE}" presName="tx1" presStyleLbl="revTx" presStyleIdx="7" presStyleCnt="9"/>
      <dgm:spPr/>
      <dgm:t>
        <a:bodyPr/>
        <a:lstStyle/>
        <a:p>
          <a:endParaRPr lang="tr-TR"/>
        </a:p>
      </dgm:t>
    </dgm:pt>
    <dgm:pt modelId="{19D0AF27-E3B9-C849-B8C0-15E948B50BAD}" type="pres">
      <dgm:prSet presAssocID="{85FA77CA-33FE-5846-A8AC-A3106B1637EE}" presName="vert1" presStyleCnt="0"/>
      <dgm:spPr/>
      <dgm:t>
        <a:bodyPr/>
        <a:lstStyle/>
        <a:p>
          <a:endParaRPr lang="tr-TR"/>
        </a:p>
      </dgm:t>
    </dgm:pt>
    <dgm:pt modelId="{C5151DDA-7FCF-AB4C-8B40-0AF06A0D0ED1}" type="pres">
      <dgm:prSet presAssocID="{5590CF3F-C34D-074D-A39D-98F82EDF49A1}" presName="thickLine" presStyleLbl="alignNode1" presStyleIdx="8" presStyleCnt="9"/>
      <dgm:spPr/>
      <dgm:t>
        <a:bodyPr/>
        <a:lstStyle/>
        <a:p>
          <a:endParaRPr lang="tr-TR"/>
        </a:p>
      </dgm:t>
    </dgm:pt>
    <dgm:pt modelId="{D5D21D2E-CA51-5147-AC99-162B8DD458B3}" type="pres">
      <dgm:prSet presAssocID="{5590CF3F-C34D-074D-A39D-98F82EDF49A1}" presName="horz1" presStyleCnt="0"/>
      <dgm:spPr/>
      <dgm:t>
        <a:bodyPr/>
        <a:lstStyle/>
        <a:p>
          <a:endParaRPr lang="tr-TR"/>
        </a:p>
      </dgm:t>
    </dgm:pt>
    <dgm:pt modelId="{4115C8D8-6CC4-B94D-A092-A9F31A361196}" type="pres">
      <dgm:prSet presAssocID="{5590CF3F-C34D-074D-A39D-98F82EDF49A1}" presName="tx1" presStyleLbl="revTx" presStyleIdx="8" presStyleCnt="9"/>
      <dgm:spPr/>
      <dgm:t>
        <a:bodyPr/>
        <a:lstStyle/>
        <a:p>
          <a:endParaRPr lang="tr-TR"/>
        </a:p>
      </dgm:t>
    </dgm:pt>
    <dgm:pt modelId="{0227DEED-4675-9342-BE89-1E01EC8151C8}" type="pres">
      <dgm:prSet presAssocID="{5590CF3F-C34D-074D-A39D-98F82EDF49A1}" presName="vert1" presStyleCnt="0"/>
      <dgm:spPr/>
      <dgm:t>
        <a:bodyPr/>
        <a:lstStyle/>
        <a:p>
          <a:endParaRPr lang="tr-TR"/>
        </a:p>
      </dgm:t>
    </dgm:pt>
  </dgm:ptLst>
  <dgm:cxnLst>
    <dgm:cxn modelId="{8BBAAF2C-B8F7-F848-809E-CD0AF50873BC}" type="presOf" srcId="{E2ED1D2B-39D4-CC47-BAE5-1B942D5C982D}" destId="{AEEBD230-0058-704D-8120-70A345DAD82D}" srcOrd="0" destOrd="0" presId="urn:microsoft.com/office/officeart/2008/layout/LinedList"/>
    <dgm:cxn modelId="{982B1519-9901-DE47-82A0-5FCBD512AF8B}" type="presOf" srcId="{5590CF3F-C34D-074D-A39D-98F82EDF49A1}" destId="{4115C8D8-6CC4-B94D-A092-A9F31A361196}" srcOrd="0" destOrd="0" presId="urn:microsoft.com/office/officeart/2008/layout/LinedList"/>
    <dgm:cxn modelId="{86EBA26F-6F6D-8A44-8D2F-44CD4CB2523B}" type="presOf" srcId="{337C8A66-B8F3-984B-8E10-69F65E5C6B69}" destId="{FEB188C3-3A91-864F-A49A-85075656BE61}" srcOrd="0" destOrd="0" presId="urn:microsoft.com/office/officeart/2008/layout/LinedList"/>
    <dgm:cxn modelId="{B98AD363-7DB9-7C4A-8602-169039ABD6F4}" srcId="{B0E54818-5141-6C42-946C-3388F03022AF}" destId="{85FA77CA-33FE-5846-A8AC-A3106B1637EE}" srcOrd="7" destOrd="0" parTransId="{20FEC04E-E2B3-B04D-9238-283F0D1E76A8}" sibTransId="{AB8B5439-C917-514E-8968-B13F4ECC78FA}"/>
    <dgm:cxn modelId="{F33C21E0-9E44-C342-BE6A-368F7EF4A8DD}" type="presOf" srcId="{67099CE8-B60D-7447-AEC8-62C73C846E8D}" destId="{7AA0AF3D-EA17-A04E-A48F-2F3B9F02131D}" srcOrd="0" destOrd="0" presId="urn:microsoft.com/office/officeart/2008/layout/LinedList"/>
    <dgm:cxn modelId="{02675B06-D89A-F74D-93BD-3A8F3259E297}" type="presOf" srcId="{6CBF2D14-87E8-CB47-85FF-AA5A81D5BE19}" destId="{4868E38E-FB5A-EB48-B617-E4B1C1FEBFAB}" srcOrd="0" destOrd="0" presId="urn:microsoft.com/office/officeart/2008/layout/LinedList"/>
    <dgm:cxn modelId="{00B74224-95C4-3C4F-8F35-63B14682F3EB}" srcId="{B0E54818-5141-6C42-946C-3388F03022AF}" destId="{67099CE8-B60D-7447-AEC8-62C73C846E8D}" srcOrd="6" destOrd="0" parTransId="{BAB742DD-3C20-8643-90E5-5E27E7EB7E08}" sibTransId="{E6911CBF-2C1F-4640-A9EF-834306E735C8}"/>
    <dgm:cxn modelId="{D958AC05-6295-6A43-B345-C0F7ECB27065}" type="presOf" srcId="{EFCA83EF-D210-9A46-86FD-C6926D649486}" destId="{0D853F46-107D-EC4A-A442-023D48D2E3E2}" srcOrd="0" destOrd="0" presId="urn:microsoft.com/office/officeart/2008/layout/LinedList"/>
    <dgm:cxn modelId="{9AF52226-9BF4-2B44-9D02-1C2455BC73D5}" type="presOf" srcId="{4B964BEC-FCF0-0C43-A6CE-CEFA5B21745C}" destId="{509CFF17-2D31-6C4D-B035-0A8D32E38F70}" srcOrd="0" destOrd="0" presId="urn:microsoft.com/office/officeart/2008/layout/LinedList"/>
    <dgm:cxn modelId="{92620A3A-FDA1-8F41-B1ED-EA90054C863B}" type="presOf" srcId="{85FA77CA-33FE-5846-A8AC-A3106B1637EE}" destId="{C85E3BB0-DCBC-B74E-A493-CB2549783A28}" srcOrd="0" destOrd="0" presId="urn:microsoft.com/office/officeart/2008/layout/LinedList"/>
    <dgm:cxn modelId="{BC9A0204-28AD-FB4E-8C23-85CC65C9E053}" type="presOf" srcId="{B0E54818-5141-6C42-946C-3388F03022AF}" destId="{140F7DB4-AA01-2E4F-B6E9-CC9021A74F7C}" srcOrd="0" destOrd="0" presId="urn:microsoft.com/office/officeart/2008/layout/LinedList"/>
    <dgm:cxn modelId="{83F0E2EC-567D-D84E-8008-635F08B20F12}" srcId="{B0E54818-5141-6C42-946C-3388F03022AF}" destId="{EFCA83EF-D210-9A46-86FD-C6926D649486}" srcOrd="1" destOrd="0" parTransId="{F2DA9361-AEC4-034E-8AD7-23B6DD6CC237}" sibTransId="{4B20AD01-8209-BB4A-B401-4405436E352C}"/>
    <dgm:cxn modelId="{941DBBE1-0F27-D246-B25F-EAB82187B365}" srcId="{B0E54818-5141-6C42-946C-3388F03022AF}" destId="{4B964BEC-FCF0-0C43-A6CE-CEFA5B21745C}" srcOrd="3" destOrd="0" parTransId="{F02F47B0-D161-D34C-8534-7F39A184479C}" sibTransId="{EB153A3B-D784-274F-8E96-A05AE8AFFB0C}"/>
    <dgm:cxn modelId="{C3C626D4-EFE7-3049-93BE-EF7C24C610ED}" type="presOf" srcId="{8F01FAA3-B8EE-944F-A70D-B0634E38CC01}" destId="{D47A5871-C745-434E-BBA9-930DBE1526B6}" srcOrd="0" destOrd="0" presId="urn:microsoft.com/office/officeart/2008/layout/LinedList"/>
    <dgm:cxn modelId="{B92CD1E0-AF4B-EB42-A3D8-2C0908EC231B}" srcId="{B0E54818-5141-6C42-946C-3388F03022AF}" destId="{6CBF2D14-87E8-CB47-85FF-AA5A81D5BE19}" srcOrd="5" destOrd="0" parTransId="{2CCCECC3-698F-524B-80E0-88B3C8771D31}" sibTransId="{38EA8E0B-299C-2942-A533-A82D9623D4D4}"/>
    <dgm:cxn modelId="{37867AE6-2DF6-BA4C-B340-868137BCDABA}" srcId="{B0E54818-5141-6C42-946C-3388F03022AF}" destId="{337C8A66-B8F3-984B-8E10-69F65E5C6B69}" srcOrd="0" destOrd="0" parTransId="{D136DAA1-B2D3-E843-AB88-301E66163DAE}" sibTransId="{95A5FEE7-295D-0748-85FB-2CA94E24EE9A}"/>
    <dgm:cxn modelId="{E60F7825-83D3-FA46-936A-2DCA631508F5}" srcId="{B0E54818-5141-6C42-946C-3388F03022AF}" destId="{8F01FAA3-B8EE-944F-A70D-B0634E38CC01}" srcOrd="2" destOrd="0" parTransId="{2F40A6B1-BE20-1643-B06F-5EE6C874BB68}" sibTransId="{B180A885-0924-7D41-89B7-A90B667D0B89}"/>
    <dgm:cxn modelId="{48DE3E00-4F10-C149-9B4A-D464C434BCC5}" srcId="{B0E54818-5141-6C42-946C-3388F03022AF}" destId="{5590CF3F-C34D-074D-A39D-98F82EDF49A1}" srcOrd="8" destOrd="0" parTransId="{E3FE2911-A2C0-A24E-91AA-F3615C52BDD7}" sibTransId="{AE8B7C66-C694-204B-80FA-2E5ECD921A28}"/>
    <dgm:cxn modelId="{F74A4A94-F212-874D-8E81-84F3628D4362}" srcId="{B0E54818-5141-6C42-946C-3388F03022AF}" destId="{E2ED1D2B-39D4-CC47-BAE5-1B942D5C982D}" srcOrd="4" destOrd="0" parTransId="{5144FD1D-3592-054C-ABE1-4D90198011AC}" sibTransId="{30B877A4-BFA2-FE47-A1F6-A2951D46ED73}"/>
    <dgm:cxn modelId="{852FBC6A-80A5-C942-93A3-C1FBE9385525}" type="presParOf" srcId="{140F7DB4-AA01-2E4F-B6E9-CC9021A74F7C}" destId="{B02B360F-5C87-6840-9563-C2F35650A21A}" srcOrd="0" destOrd="0" presId="urn:microsoft.com/office/officeart/2008/layout/LinedList"/>
    <dgm:cxn modelId="{EABA47EC-B9EE-4F44-A7A2-530A604D4964}" type="presParOf" srcId="{140F7DB4-AA01-2E4F-B6E9-CC9021A74F7C}" destId="{1BC00D18-F69D-B741-9555-DF7802E11608}" srcOrd="1" destOrd="0" presId="urn:microsoft.com/office/officeart/2008/layout/LinedList"/>
    <dgm:cxn modelId="{F4B7005C-3D58-674F-BB40-6A356EE53C54}" type="presParOf" srcId="{1BC00D18-F69D-B741-9555-DF7802E11608}" destId="{FEB188C3-3A91-864F-A49A-85075656BE61}" srcOrd="0" destOrd="0" presId="urn:microsoft.com/office/officeart/2008/layout/LinedList"/>
    <dgm:cxn modelId="{AF0BBBFA-8237-774E-8227-445C1C64BA9D}" type="presParOf" srcId="{1BC00D18-F69D-B741-9555-DF7802E11608}" destId="{5094F789-85E2-3243-ACDB-66615CBB1288}" srcOrd="1" destOrd="0" presId="urn:microsoft.com/office/officeart/2008/layout/LinedList"/>
    <dgm:cxn modelId="{90422FFC-D71F-144F-AE8F-849844B1EA6F}" type="presParOf" srcId="{140F7DB4-AA01-2E4F-B6E9-CC9021A74F7C}" destId="{EB5E0E3B-A771-424E-AE59-911641DEC682}" srcOrd="2" destOrd="0" presId="urn:microsoft.com/office/officeart/2008/layout/LinedList"/>
    <dgm:cxn modelId="{5E8D265B-F709-EA49-9715-26F82C8A1FF1}" type="presParOf" srcId="{140F7DB4-AA01-2E4F-B6E9-CC9021A74F7C}" destId="{7144F582-5D78-084C-8C05-9AFA6F2C1754}" srcOrd="3" destOrd="0" presId="urn:microsoft.com/office/officeart/2008/layout/LinedList"/>
    <dgm:cxn modelId="{CE3E1D7D-BA9E-5642-AFD1-E620496EA45B}" type="presParOf" srcId="{7144F582-5D78-084C-8C05-9AFA6F2C1754}" destId="{0D853F46-107D-EC4A-A442-023D48D2E3E2}" srcOrd="0" destOrd="0" presId="urn:microsoft.com/office/officeart/2008/layout/LinedList"/>
    <dgm:cxn modelId="{18614FBD-E578-644E-AE8A-8C3FC914332D}" type="presParOf" srcId="{7144F582-5D78-084C-8C05-9AFA6F2C1754}" destId="{0212170B-6139-824A-99BD-525B1B222F2D}" srcOrd="1" destOrd="0" presId="urn:microsoft.com/office/officeart/2008/layout/LinedList"/>
    <dgm:cxn modelId="{3298AD13-884B-5749-9ACE-414FA24DB367}" type="presParOf" srcId="{140F7DB4-AA01-2E4F-B6E9-CC9021A74F7C}" destId="{CA63A2AA-CBB5-E34A-8303-587E43FE30E6}" srcOrd="4" destOrd="0" presId="urn:microsoft.com/office/officeart/2008/layout/LinedList"/>
    <dgm:cxn modelId="{5BDB532F-6734-B840-8246-27FE705803EC}" type="presParOf" srcId="{140F7DB4-AA01-2E4F-B6E9-CC9021A74F7C}" destId="{D4D6C899-C17E-4F42-BAD0-181075D8CDF8}" srcOrd="5" destOrd="0" presId="urn:microsoft.com/office/officeart/2008/layout/LinedList"/>
    <dgm:cxn modelId="{509C20BB-58C2-9D4D-9193-C07B9FD3F5B4}" type="presParOf" srcId="{D4D6C899-C17E-4F42-BAD0-181075D8CDF8}" destId="{D47A5871-C745-434E-BBA9-930DBE1526B6}" srcOrd="0" destOrd="0" presId="urn:microsoft.com/office/officeart/2008/layout/LinedList"/>
    <dgm:cxn modelId="{8F07EED1-E82F-2B43-ACEF-5596FEE10747}" type="presParOf" srcId="{D4D6C899-C17E-4F42-BAD0-181075D8CDF8}" destId="{E4C14F14-CDE4-7B46-AF29-882053EB8122}" srcOrd="1" destOrd="0" presId="urn:microsoft.com/office/officeart/2008/layout/LinedList"/>
    <dgm:cxn modelId="{B60506F7-8FC9-624B-9FFB-F9B7748C87CE}" type="presParOf" srcId="{140F7DB4-AA01-2E4F-B6E9-CC9021A74F7C}" destId="{94CB2AB2-77FB-1D43-9E93-B809456A0520}" srcOrd="6" destOrd="0" presId="urn:microsoft.com/office/officeart/2008/layout/LinedList"/>
    <dgm:cxn modelId="{B7B9C3FC-3E22-3F4D-A420-74DE8D892DC1}" type="presParOf" srcId="{140F7DB4-AA01-2E4F-B6E9-CC9021A74F7C}" destId="{1AF04727-38C0-A945-B63A-24DCD0E27DCA}" srcOrd="7" destOrd="0" presId="urn:microsoft.com/office/officeart/2008/layout/LinedList"/>
    <dgm:cxn modelId="{D667F372-F3DA-EA45-A70F-1E659E2F3664}" type="presParOf" srcId="{1AF04727-38C0-A945-B63A-24DCD0E27DCA}" destId="{509CFF17-2D31-6C4D-B035-0A8D32E38F70}" srcOrd="0" destOrd="0" presId="urn:microsoft.com/office/officeart/2008/layout/LinedList"/>
    <dgm:cxn modelId="{18586539-ABA3-8C4C-B5B5-25669E152A84}" type="presParOf" srcId="{1AF04727-38C0-A945-B63A-24DCD0E27DCA}" destId="{B7BB8F19-CD7C-C545-A7EC-CB4C947544B4}" srcOrd="1" destOrd="0" presId="urn:microsoft.com/office/officeart/2008/layout/LinedList"/>
    <dgm:cxn modelId="{8A7354B6-5B5A-CF45-995D-BFA689956A44}" type="presParOf" srcId="{140F7DB4-AA01-2E4F-B6E9-CC9021A74F7C}" destId="{826D99FC-7557-A141-871C-629739178A80}" srcOrd="8" destOrd="0" presId="urn:microsoft.com/office/officeart/2008/layout/LinedList"/>
    <dgm:cxn modelId="{1E3C9DA8-8DE2-4046-96C6-2FDE2D348665}" type="presParOf" srcId="{140F7DB4-AA01-2E4F-B6E9-CC9021A74F7C}" destId="{F6499E2C-0BDE-4549-8764-1FBDA2EED3C9}" srcOrd="9" destOrd="0" presId="urn:microsoft.com/office/officeart/2008/layout/LinedList"/>
    <dgm:cxn modelId="{B1E63201-F6D4-274D-8234-C31702058DB0}" type="presParOf" srcId="{F6499E2C-0BDE-4549-8764-1FBDA2EED3C9}" destId="{AEEBD230-0058-704D-8120-70A345DAD82D}" srcOrd="0" destOrd="0" presId="urn:microsoft.com/office/officeart/2008/layout/LinedList"/>
    <dgm:cxn modelId="{E71C649E-03BB-D845-8F9B-54A6E99CE900}" type="presParOf" srcId="{F6499E2C-0BDE-4549-8764-1FBDA2EED3C9}" destId="{EA4E30FB-5516-8C4F-8009-0CBD74DABC4C}" srcOrd="1" destOrd="0" presId="urn:microsoft.com/office/officeart/2008/layout/LinedList"/>
    <dgm:cxn modelId="{46993B55-DD98-AC44-A349-B5F19FE418D1}" type="presParOf" srcId="{140F7DB4-AA01-2E4F-B6E9-CC9021A74F7C}" destId="{646153E9-D936-C941-AEC9-9B9E63CC4907}" srcOrd="10" destOrd="0" presId="urn:microsoft.com/office/officeart/2008/layout/LinedList"/>
    <dgm:cxn modelId="{111FE4FD-F9BF-DD48-A48F-F13B42776BCC}" type="presParOf" srcId="{140F7DB4-AA01-2E4F-B6E9-CC9021A74F7C}" destId="{28C624DC-A3D3-184E-84FF-C62671BADE89}" srcOrd="11" destOrd="0" presId="urn:microsoft.com/office/officeart/2008/layout/LinedList"/>
    <dgm:cxn modelId="{1A7C9FFA-A50A-4E40-A63A-12624B8B1F03}" type="presParOf" srcId="{28C624DC-A3D3-184E-84FF-C62671BADE89}" destId="{4868E38E-FB5A-EB48-B617-E4B1C1FEBFAB}" srcOrd="0" destOrd="0" presId="urn:microsoft.com/office/officeart/2008/layout/LinedList"/>
    <dgm:cxn modelId="{89A1EA31-4BB9-EF40-9DEF-5182A3880D9C}" type="presParOf" srcId="{28C624DC-A3D3-184E-84FF-C62671BADE89}" destId="{596E6A83-46F8-5B4E-9C66-67BB7895F8F7}" srcOrd="1" destOrd="0" presId="urn:microsoft.com/office/officeart/2008/layout/LinedList"/>
    <dgm:cxn modelId="{B6E2E116-54B6-9343-A493-63E5A6740198}" type="presParOf" srcId="{140F7DB4-AA01-2E4F-B6E9-CC9021A74F7C}" destId="{14E90112-7B9A-7F4A-9415-5E801CA9F544}" srcOrd="12" destOrd="0" presId="urn:microsoft.com/office/officeart/2008/layout/LinedList"/>
    <dgm:cxn modelId="{4584FF37-2AFE-0F4D-985B-F9DD37F181BF}" type="presParOf" srcId="{140F7DB4-AA01-2E4F-B6E9-CC9021A74F7C}" destId="{5422C4F2-C2CF-AC4D-BF0E-D8E14616DE7F}" srcOrd="13" destOrd="0" presId="urn:microsoft.com/office/officeart/2008/layout/LinedList"/>
    <dgm:cxn modelId="{C4301D5A-6A04-B542-8221-674987FCB23E}" type="presParOf" srcId="{5422C4F2-C2CF-AC4D-BF0E-D8E14616DE7F}" destId="{7AA0AF3D-EA17-A04E-A48F-2F3B9F02131D}" srcOrd="0" destOrd="0" presId="urn:microsoft.com/office/officeart/2008/layout/LinedList"/>
    <dgm:cxn modelId="{B3883C0E-2F1F-5C44-A391-1232FCC89FCF}" type="presParOf" srcId="{5422C4F2-C2CF-AC4D-BF0E-D8E14616DE7F}" destId="{4874EAB9-321A-1B42-9DB4-6CFEB1C24B68}" srcOrd="1" destOrd="0" presId="urn:microsoft.com/office/officeart/2008/layout/LinedList"/>
    <dgm:cxn modelId="{F366144B-D4D6-364A-A35C-81C442200AD6}" type="presParOf" srcId="{140F7DB4-AA01-2E4F-B6E9-CC9021A74F7C}" destId="{67D82D2E-C823-4141-B2D4-F8E4565F4DD9}" srcOrd="14" destOrd="0" presId="urn:microsoft.com/office/officeart/2008/layout/LinedList"/>
    <dgm:cxn modelId="{E8C0C327-DE45-554D-BAB9-CB3B16225AD9}" type="presParOf" srcId="{140F7DB4-AA01-2E4F-B6E9-CC9021A74F7C}" destId="{1AE81774-7648-EB42-A6E1-D90526C187C1}" srcOrd="15" destOrd="0" presId="urn:microsoft.com/office/officeart/2008/layout/LinedList"/>
    <dgm:cxn modelId="{11B12DFE-C33C-6441-BFF1-0C16F9923233}" type="presParOf" srcId="{1AE81774-7648-EB42-A6E1-D90526C187C1}" destId="{C85E3BB0-DCBC-B74E-A493-CB2549783A28}" srcOrd="0" destOrd="0" presId="urn:microsoft.com/office/officeart/2008/layout/LinedList"/>
    <dgm:cxn modelId="{EE129325-A57B-494A-AC97-C3A830F350DC}" type="presParOf" srcId="{1AE81774-7648-EB42-A6E1-D90526C187C1}" destId="{19D0AF27-E3B9-C849-B8C0-15E948B50BAD}" srcOrd="1" destOrd="0" presId="urn:microsoft.com/office/officeart/2008/layout/LinedList"/>
    <dgm:cxn modelId="{7B2FAEB1-3BCF-5847-A59E-ED6A570C3337}" type="presParOf" srcId="{140F7DB4-AA01-2E4F-B6E9-CC9021A74F7C}" destId="{C5151DDA-7FCF-AB4C-8B40-0AF06A0D0ED1}" srcOrd="16" destOrd="0" presId="urn:microsoft.com/office/officeart/2008/layout/LinedList"/>
    <dgm:cxn modelId="{F93FB919-C776-954A-9881-85D290096E50}" type="presParOf" srcId="{140F7DB4-AA01-2E4F-B6E9-CC9021A74F7C}" destId="{D5D21D2E-CA51-5147-AC99-162B8DD458B3}" srcOrd="17" destOrd="0" presId="urn:microsoft.com/office/officeart/2008/layout/LinedList"/>
    <dgm:cxn modelId="{578DB5A2-E87F-AA4A-9358-94220DB4861C}" type="presParOf" srcId="{D5D21D2E-CA51-5147-AC99-162B8DD458B3}" destId="{4115C8D8-6CC4-B94D-A092-A9F31A361196}" srcOrd="0" destOrd="0" presId="urn:microsoft.com/office/officeart/2008/layout/LinedList"/>
    <dgm:cxn modelId="{B71D5CF3-EF63-5348-85CB-5C66010F87F2}" type="presParOf" srcId="{D5D21D2E-CA51-5147-AC99-162B8DD458B3}" destId="{0227DEED-4675-9342-BE89-1E01EC8151C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E54818-5141-6C42-946C-3388F03022AF}" type="doc">
      <dgm:prSet loTypeId="urn:microsoft.com/office/officeart/2008/layout/LinedList" loCatId="" qsTypeId="urn:microsoft.com/office/officeart/2005/8/quickstyle/simple5" qsCatId="simple" csTypeId="urn:microsoft.com/office/officeart/2005/8/colors/accent1_2" csCatId="accent1" phldr="1"/>
      <dgm:spPr/>
      <dgm:t>
        <a:bodyPr/>
        <a:lstStyle/>
        <a:p>
          <a:endParaRPr lang="tr-TR"/>
        </a:p>
      </dgm:t>
    </dgm:pt>
    <dgm:pt modelId="{337C8A66-B8F3-984B-8E10-69F65E5C6B69}">
      <dgm:prSet phldrT="[Metin]" custT="1"/>
      <dgm:spPr/>
      <dgm:t>
        <a:bodyPr/>
        <a:lstStyle/>
        <a:p>
          <a:r>
            <a:rPr lang="tr-TR" sz="2800" b="1" dirty="0"/>
            <a:t>EMERGENCY RESPONSE</a:t>
          </a:r>
        </a:p>
      </dgm:t>
    </dgm:pt>
    <dgm:pt modelId="{D136DAA1-B2D3-E843-AB88-301E66163DAE}" type="parTrans" cxnId="{37867AE6-2DF6-BA4C-B340-868137BCDABA}">
      <dgm:prSet/>
      <dgm:spPr/>
      <dgm:t>
        <a:bodyPr/>
        <a:lstStyle/>
        <a:p>
          <a:endParaRPr lang="tr-TR" sz="2800"/>
        </a:p>
      </dgm:t>
    </dgm:pt>
    <dgm:pt modelId="{95A5FEE7-295D-0748-85FB-2CA94E24EE9A}" type="sibTrans" cxnId="{37867AE6-2DF6-BA4C-B340-868137BCDABA}">
      <dgm:prSet/>
      <dgm:spPr/>
      <dgm:t>
        <a:bodyPr/>
        <a:lstStyle/>
        <a:p>
          <a:endParaRPr lang="tr-TR" sz="2800"/>
        </a:p>
      </dgm:t>
    </dgm:pt>
    <dgm:pt modelId="{EFCA83EF-D210-9A46-86FD-C6926D649486}">
      <dgm:prSet phldrT="[Metin]" custT="1"/>
      <dgm:spPr/>
      <dgm:t>
        <a:bodyPr/>
        <a:lstStyle/>
        <a:p>
          <a:r>
            <a:rPr lang="tr-TR" sz="2800" dirty="0" err="1"/>
            <a:t>Classification</a:t>
          </a:r>
          <a:r>
            <a:rPr lang="tr-TR" sz="2800" dirty="0"/>
            <a:t>, </a:t>
          </a:r>
          <a:r>
            <a:rPr lang="tr-TR" sz="2800" dirty="0" err="1"/>
            <a:t>notification</a:t>
          </a:r>
          <a:r>
            <a:rPr lang="tr-TR" sz="2800" dirty="0"/>
            <a:t> of </a:t>
          </a:r>
          <a:r>
            <a:rPr lang="tr-TR" sz="2800" dirty="0" err="1"/>
            <a:t>emergency</a:t>
          </a:r>
          <a:r>
            <a:rPr lang="tr-TR" sz="2800" dirty="0"/>
            <a:t>, </a:t>
          </a:r>
          <a:r>
            <a:rPr lang="tr-TR" sz="2800" dirty="0" err="1"/>
            <a:t>initiation</a:t>
          </a:r>
          <a:r>
            <a:rPr lang="tr-TR" sz="2800" dirty="0"/>
            <a:t> of </a:t>
          </a:r>
          <a:r>
            <a:rPr lang="tr-TR" sz="2800" dirty="0" err="1"/>
            <a:t>response</a:t>
          </a:r>
          <a:endParaRPr lang="tr-TR" sz="2800" dirty="0"/>
        </a:p>
      </dgm:t>
    </dgm:pt>
    <dgm:pt modelId="{4B20AD01-8209-BB4A-B401-4405436E352C}" type="sibTrans" cxnId="{83F0E2EC-567D-D84E-8008-635F08B20F12}">
      <dgm:prSet/>
      <dgm:spPr/>
      <dgm:t>
        <a:bodyPr/>
        <a:lstStyle/>
        <a:p>
          <a:endParaRPr lang="tr-TR" sz="2800"/>
        </a:p>
      </dgm:t>
    </dgm:pt>
    <dgm:pt modelId="{F2DA9361-AEC4-034E-8AD7-23B6DD6CC237}" type="parTrans" cxnId="{83F0E2EC-567D-D84E-8008-635F08B20F12}">
      <dgm:prSet/>
      <dgm:spPr/>
      <dgm:t>
        <a:bodyPr/>
        <a:lstStyle/>
        <a:p>
          <a:endParaRPr lang="tr-TR" sz="2800"/>
        </a:p>
      </dgm:t>
    </dgm:pt>
    <dgm:pt modelId="{87B37479-C7D2-894A-9167-962FABD8B4C7}">
      <dgm:prSet phldrT="[Metin]" custT="1"/>
      <dgm:spPr/>
      <dgm:t>
        <a:bodyPr/>
        <a:lstStyle/>
        <a:p>
          <a:r>
            <a:rPr lang="tr-TR" sz="2800" dirty="0" err="1"/>
            <a:t>Implementation</a:t>
          </a:r>
          <a:r>
            <a:rPr lang="tr-TR" sz="2800" dirty="0"/>
            <a:t> of </a:t>
          </a:r>
          <a:r>
            <a:rPr lang="tr-TR" sz="2800" dirty="0" err="1"/>
            <a:t>response</a:t>
          </a:r>
          <a:r>
            <a:rPr lang="tr-TR" sz="2800" dirty="0"/>
            <a:t> </a:t>
          </a:r>
          <a:r>
            <a:rPr lang="tr-TR" sz="2800" dirty="0" err="1"/>
            <a:t>activities</a:t>
          </a:r>
          <a:endParaRPr lang="tr-TR" sz="2800" dirty="0"/>
        </a:p>
      </dgm:t>
    </dgm:pt>
    <dgm:pt modelId="{6A918597-AD04-1248-B346-8B3611D23CE0}" type="parTrans" cxnId="{1D0FEF2B-3B53-464C-8C87-7B3F6699A845}">
      <dgm:prSet/>
      <dgm:spPr/>
      <dgm:t>
        <a:bodyPr/>
        <a:lstStyle/>
        <a:p>
          <a:endParaRPr lang="tr-TR" sz="2800"/>
        </a:p>
      </dgm:t>
    </dgm:pt>
    <dgm:pt modelId="{9BDC5A6E-95D8-C144-8507-3154AF1AD6F5}" type="sibTrans" cxnId="{1D0FEF2B-3B53-464C-8C87-7B3F6699A845}">
      <dgm:prSet/>
      <dgm:spPr/>
      <dgm:t>
        <a:bodyPr/>
        <a:lstStyle/>
        <a:p>
          <a:endParaRPr lang="tr-TR" sz="2800"/>
        </a:p>
      </dgm:t>
    </dgm:pt>
    <dgm:pt modelId="{44CAFDF0-26AD-C240-9397-3709766F14EF}">
      <dgm:prSet phldrT="[Metin]" custT="1"/>
      <dgm:spPr/>
      <dgm:t>
        <a:bodyPr/>
        <a:lstStyle/>
        <a:p>
          <a:r>
            <a:rPr lang="tr-TR" sz="2800" dirty="0" err="1"/>
            <a:t>Radiation</a:t>
          </a:r>
          <a:r>
            <a:rPr lang="tr-TR" sz="2800" dirty="0"/>
            <a:t> </a:t>
          </a:r>
          <a:r>
            <a:rPr lang="tr-TR" sz="2800" dirty="0" err="1"/>
            <a:t>protection</a:t>
          </a:r>
          <a:r>
            <a:rPr lang="tr-TR" sz="2800" dirty="0"/>
            <a:t> of </a:t>
          </a:r>
          <a:r>
            <a:rPr lang="tr-TR" sz="2800" dirty="0" err="1"/>
            <a:t>emergency</a:t>
          </a:r>
          <a:r>
            <a:rPr lang="tr-TR" sz="2800" dirty="0"/>
            <a:t> </a:t>
          </a:r>
          <a:r>
            <a:rPr lang="tr-TR" sz="2800" dirty="0" err="1"/>
            <a:t>workers</a:t>
          </a:r>
          <a:endParaRPr lang="tr-TR" sz="2800" dirty="0"/>
        </a:p>
      </dgm:t>
    </dgm:pt>
    <dgm:pt modelId="{F8DFB756-C8F2-1140-A1D3-561FA09821BE}" type="parTrans" cxnId="{65C62575-96C2-0B4F-B2F1-5749A56DAF93}">
      <dgm:prSet/>
      <dgm:spPr/>
      <dgm:t>
        <a:bodyPr/>
        <a:lstStyle/>
        <a:p>
          <a:endParaRPr lang="tr-TR" sz="2800"/>
        </a:p>
      </dgm:t>
    </dgm:pt>
    <dgm:pt modelId="{46BE55A2-2AFF-9445-BE30-A3C27C8ADBC8}" type="sibTrans" cxnId="{65C62575-96C2-0B4F-B2F1-5749A56DAF93}">
      <dgm:prSet/>
      <dgm:spPr/>
      <dgm:t>
        <a:bodyPr/>
        <a:lstStyle/>
        <a:p>
          <a:endParaRPr lang="tr-TR" sz="2800"/>
        </a:p>
      </dgm:t>
    </dgm:pt>
    <dgm:pt modelId="{9301FBAD-8093-084E-ACCC-6FE4F0D9B55E}">
      <dgm:prSet phldrT="[Metin]" custT="1"/>
      <dgm:spPr/>
      <dgm:t>
        <a:bodyPr/>
        <a:lstStyle/>
        <a:p>
          <a:r>
            <a:rPr lang="tr-TR" sz="2800" dirty="0" err="1"/>
            <a:t>Public</a:t>
          </a:r>
          <a:r>
            <a:rPr lang="tr-TR" sz="2800" dirty="0"/>
            <a:t> </a:t>
          </a:r>
          <a:r>
            <a:rPr lang="tr-TR" sz="2800" dirty="0" err="1"/>
            <a:t>information</a:t>
          </a:r>
          <a:r>
            <a:rPr lang="tr-TR" sz="2800" dirty="0"/>
            <a:t> in </a:t>
          </a:r>
          <a:r>
            <a:rPr lang="tr-TR" sz="2800" dirty="0" err="1"/>
            <a:t>radiation</a:t>
          </a:r>
          <a:r>
            <a:rPr lang="tr-TR" sz="2800" dirty="0"/>
            <a:t> </a:t>
          </a:r>
          <a:r>
            <a:rPr lang="tr-TR" sz="2800" dirty="0" err="1"/>
            <a:t>emergencies</a:t>
          </a:r>
          <a:endParaRPr lang="tr-TR" sz="2800" dirty="0"/>
        </a:p>
      </dgm:t>
    </dgm:pt>
    <dgm:pt modelId="{CAD776D1-1FF7-BF44-9632-24EDAFD3F7B1}" type="parTrans" cxnId="{29BA32B6-FDB4-C446-B12F-2714816486EF}">
      <dgm:prSet/>
      <dgm:spPr/>
      <dgm:t>
        <a:bodyPr/>
        <a:lstStyle/>
        <a:p>
          <a:endParaRPr lang="tr-TR" sz="2800"/>
        </a:p>
      </dgm:t>
    </dgm:pt>
    <dgm:pt modelId="{9C3A49BC-7FE0-504C-ADFD-60840E5478FE}" type="sibTrans" cxnId="{29BA32B6-FDB4-C446-B12F-2714816486EF}">
      <dgm:prSet/>
      <dgm:spPr/>
      <dgm:t>
        <a:bodyPr/>
        <a:lstStyle/>
        <a:p>
          <a:endParaRPr lang="tr-TR" sz="2800"/>
        </a:p>
      </dgm:t>
    </dgm:pt>
    <dgm:pt modelId="{81648753-8586-F045-8FAD-78040B824E3C}">
      <dgm:prSet phldrT="[Metin]" custT="1"/>
      <dgm:spPr/>
      <dgm:t>
        <a:bodyPr/>
        <a:lstStyle/>
        <a:p>
          <a:r>
            <a:rPr lang="tr-TR" sz="2800" dirty="0" err="1"/>
            <a:t>Monitoring</a:t>
          </a:r>
          <a:r>
            <a:rPr lang="tr-TR" sz="2800" dirty="0"/>
            <a:t> of </a:t>
          </a:r>
          <a:r>
            <a:rPr lang="tr-TR" sz="2800" dirty="0" err="1"/>
            <a:t>plant</a:t>
          </a:r>
          <a:r>
            <a:rPr lang="tr-TR" sz="2800" dirty="0"/>
            <a:t> </a:t>
          </a:r>
          <a:r>
            <a:rPr lang="tr-TR" sz="2800" dirty="0" err="1"/>
            <a:t>and</a:t>
          </a:r>
          <a:r>
            <a:rPr lang="tr-TR" sz="2800" dirty="0"/>
            <a:t> site </a:t>
          </a:r>
          <a:r>
            <a:rPr lang="tr-TR" sz="2800" dirty="0" err="1"/>
            <a:t>parameters</a:t>
          </a:r>
          <a:endParaRPr lang="tr-TR" sz="2800" dirty="0"/>
        </a:p>
      </dgm:t>
    </dgm:pt>
    <dgm:pt modelId="{FEFD56CA-57E2-0046-9FC2-B75B1EEA0369}" type="parTrans" cxnId="{C7992095-1540-6B4E-9666-145A6DB76897}">
      <dgm:prSet/>
      <dgm:spPr/>
      <dgm:t>
        <a:bodyPr/>
        <a:lstStyle/>
        <a:p>
          <a:endParaRPr lang="tr-TR" sz="2800"/>
        </a:p>
      </dgm:t>
    </dgm:pt>
    <dgm:pt modelId="{FEE562F0-CBEA-494D-BE9A-20DA2D59A9E0}" type="sibTrans" cxnId="{C7992095-1540-6B4E-9666-145A6DB76897}">
      <dgm:prSet/>
      <dgm:spPr/>
      <dgm:t>
        <a:bodyPr/>
        <a:lstStyle/>
        <a:p>
          <a:endParaRPr lang="tr-TR" sz="2800"/>
        </a:p>
      </dgm:t>
    </dgm:pt>
    <dgm:pt modelId="{0E1BDCC3-2A17-6142-888E-F1EB58F7A081}">
      <dgm:prSet phldrT="[Metin]" custT="1"/>
      <dgm:spPr/>
      <dgm:t>
        <a:bodyPr/>
        <a:lstStyle/>
        <a:p>
          <a:r>
            <a:rPr lang="tr-TR" sz="2800" dirty="0" err="1"/>
            <a:t>Termination</a:t>
          </a:r>
          <a:r>
            <a:rPr lang="tr-TR" sz="2800" dirty="0"/>
            <a:t> of </a:t>
          </a:r>
          <a:r>
            <a:rPr lang="tr-TR" sz="2800" dirty="0" err="1"/>
            <a:t>the</a:t>
          </a:r>
          <a:r>
            <a:rPr lang="tr-TR" sz="2800" dirty="0"/>
            <a:t> </a:t>
          </a:r>
          <a:r>
            <a:rPr lang="tr-TR" sz="2800" dirty="0" err="1"/>
            <a:t>response</a:t>
          </a:r>
          <a:endParaRPr lang="tr-TR" sz="2800" dirty="0"/>
        </a:p>
      </dgm:t>
    </dgm:pt>
    <dgm:pt modelId="{B2A9265A-B3F3-E24B-A9D4-73274EEE7A8D}" type="parTrans" cxnId="{E3B0063C-03AA-A149-BA3C-E1F56C462533}">
      <dgm:prSet/>
      <dgm:spPr/>
      <dgm:t>
        <a:bodyPr/>
        <a:lstStyle/>
        <a:p>
          <a:endParaRPr lang="tr-TR" sz="2800"/>
        </a:p>
      </dgm:t>
    </dgm:pt>
    <dgm:pt modelId="{E7B76872-042E-E249-A32D-F54DAE42E1B8}" type="sibTrans" cxnId="{E3B0063C-03AA-A149-BA3C-E1F56C462533}">
      <dgm:prSet/>
      <dgm:spPr/>
      <dgm:t>
        <a:bodyPr/>
        <a:lstStyle/>
        <a:p>
          <a:endParaRPr lang="tr-TR" sz="2800"/>
        </a:p>
      </dgm:t>
    </dgm:pt>
    <dgm:pt modelId="{DB3509E2-6B30-AD4D-B71A-7332D1078D20}">
      <dgm:prSet phldrT="[Metin]" custT="1"/>
      <dgm:spPr/>
      <dgm:t>
        <a:bodyPr/>
        <a:lstStyle/>
        <a:p>
          <a:r>
            <a:rPr lang="tr-TR" sz="2800" dirty="0" err="1"/>
            <a:t>Records</a:t>
          </a:r>
          <a:r>
            <a:rPr lang="tr-TR" sz="2800" dirty="0"/>
            <a:t> </a:t>
          </a:r>
          <a:r>
            <a:rPr lang="tr-TR" sz="2800" dirty="0" err="1"/>
            <a:t>and</a:t>
          </a:r>
          <a:r>
            <a:rPr lang="tr-TR" sz="2800" dirty="0"/>
            <a:t> </a:t>
          </a:r>
          <a:r>
            <a:rPr lang="tr-TR" sz="2800" dirty="0" err="1"/>
            <a:t>reporting</a:t>
          </a:r>
          <a:r>
            <a:rPr lang="tr-TR" sz="2800" dirty="0"/>
            <a:t> </a:t>
          </a:r>
        </a:p>
      </dgm:t>
    </dgm:pt>
    <dgm:pt modelId="{AA895A9C-13E6-1440-9E94-2CC3002207D5}" type="parTrans" cxnId="{6AC1EF8C-6E74-134B-B075-32D76C201A91}">
      <dgm:prSet/>
      <dgm:spPr/>
      <dgm:t>
        <a:bodyPr/>
        <a:lstStyle/>
        <a:p>
          <a:endParaRPr lang="tr-TR" sz="2800"/>
        </a:p>
      </dgm:t>
    </dgm:pt>
    <dgm:pt modelId="{204BC378-3E55-CA47-BF67-876727A19BF1}" type="sibTrans" cxnId="{6AC1EF8C-6E74-134B-B075-32D76C201A91}">
      <dgm:prSet/>
      <dgm:spPr/>
      <dgm:t>
        <a:bodyPr/>
        <a:lstStyle/>
        <a:p>
          <a:endParaRPr lang="tr-TR" sz="2800"/>
        </a:p>
      </dgm:t>
    </dgm:pt>
    <dgm:pt modelId="{140F7DB4-AA01-2E4F-B6E9-CC9021A74F7C}" type="pres">
      <dgm:prSet presAssocID="{B0E54818-5141-6C42-946C-3388F03022AF}" presName="vert0" presStyleCnt="0">
        <dgm:presLayoutVars>
          <dgm:dir/>
          <dgm:animOne val="branch"/>
          <dgm:animLvl val="lvl"/>
        </dgm:presLayoutVars>
      </dgm:prSet>
      <dgm:spPr/>
      <dgm:t>
        <a:bodyPr/>
        <a:lstStyle/>
        <a:p>
          <a:endParaRPr lang="tr-TR"/>
        </a:p>
      </dgm:t>
    </dgm:pt>
    <dgm:pt modelId="{B02B360F-5C87-6840-9563-C2F35650A21A}" type="pres">
      <dgm:prSet presAssocID="{337C8A66-B8F3-984B-8E10-69F65E5C6B69}" presName="thickLine" presStyleLbl="alignNode1" presStyleIdx="0" presStyleCnt="8"/>
      <dgm:spPr/>
      <dgm:t>
        <a:bodyPr/>
        <a:lstStyle/>
        <a:p>
          <a:endParaRPr lang="tr-TR"/>
        </a:p>
      </dgm:t>
    </dgm:pt>
    <dgm:pt modelId="{1BC00D18-F69D-B741-9555-DF7802E11608}" type="pres">
      <dgm:prSet presAssocID="{337C8A66-B8F3-984B-8E10-69F65E5C6B69}" presName="horz1" presStyleCnt="0"/>
      <dgm:spPr/>
      <dgm:t>
        <a:bodyPr/>
        <a:lstStyle/>
        <a:p>
          <a:endParaRPr lang="tr-TR"/>
        </a:p>
      </dgm:t>
    </dgm:pt>
    <dgm:pt modelId="{FEB188C3-3A91-864F-A49A-85075656BE61}" type="pres">
      <dgm:prSet presAssocID="{337C8A66-B8F3-984B-8E10-69F65E5C6B69}" presName="tx1" presStyleLbl="revTx" presStyleIdx="0" presStyleCnt="8"/>
      <dgm:spPr/>
      <dgm:t>
        <a:bodyPr/>
        <a:lstStyle/>
        <a:p>
          <a:endParaRPr lang="tr-TR"/>
        </a:p>
      </dgm:t>
    </dgm:pt>
    <dgm:pt modelId="{5094F789-85E2-3243-ACDB-66615CBB1288}" type="pres">
      <dgm:prSet presAssocID="{337C8A66-B8F3-984B-8E10-69F65E5C6B69}" presName="vert1" presStyleCnt="0"/>
      <dgm:spPr/>
      <dgm:t>
        <a:bodyPr/>
        <a:lstStyle/>
        <a:p>
          <a:endParaRPr lang="tr-TR"/>
        </a:p>
      </dgm:t>
    </dgm:pt>
    <dgm:pt modelId="{EB5E0E3B-A771-424E-AE59-911641DEC682}" type="pres">
      <dgm:prSet presAssocID="{EFCA83EF-D210-9A46-86FD-C6926D649486}" presName="thickLine" presStyleLbl="alignNode1" presStyleIdx="1" presStyleCnt="8"/>
      <dgm:spPr/>
      <dgm:t>
        <a:bodyPr/>
        <a:lstStyle/>
        <a:p>
          <a:endParaRPr lang="tr-TR"/>
        </a:p>
      </dgm:t>
    </dgm:pt>
    <dgm:pt modelId="{7144F582-5D78-084C-8C05-9AFA6F2C1754}" type="pres">
      <dgm:prSet presAssocID="{EFCA83EF-D210-9A46-86FD-C6926D649486}" presName="horz1" presStyleCnt="0"/>
      <dgm:spPr/>
      <dgm:t>
        <a:bodyPr/>
        <a:lstStyle/>
        <a:p>
          <a:endParaRPr lang="tr-TR"/>
        </a:p>
      </dgm:t>
    </dgm:pt>
    <dgm:pt modelId="{0D853F46-107D-EC4A-A442-023D48D2E3E2}" type="pres">
      <dgm:prSet presAssocID="{EFCA83EF-D210-9A46-86FD-C6926D649486}" presName="tx1" presStyleLbl="revTx" presStyleIdx="1" presStyleCnt="8"/>
      <dgm:spPr/>
      <dgm:t>
        <a:bodyPr/>
        <a:lstStyle/>
        <a:p>
          <a:endParaRPr lang="tr-TR"/>
        </a:p>
      </dgm:t>
    </dgm:pt>
    <dgm:pt modelId="{0212170B-6139-824A-99BD-525B1B222F2D}" type="pres">
      <dgm:prSet presAssocID="{EFCA83EF-D210-9A46-86FD-C6926D649486}" presName="vert1" presStyleCnt="0"/>
      <dgm:spPr/>
      <dgm:t>
        <a:bodyPr/>
        <a:lstStyle/>
        <a:p>
          <a:endParaRPr lang="tr-TR"/>
        </a:p>
      </dgm:t>
    </dgm:pt>
    <dgm:pt modelId="{13AB8101-AD47-0C46-B6D1-5B77506A73ED}" type="pres">
      <dgm:prSet presAssocID="{87B37479-C7D2-894A-9167-962FABD8B4C7}" presName="thickLine" presStyleLbl="alignNode1" presStyleIdx="2" presStyleCnt="8"/>
      <dgm:spPr/>
      <dgm:t>
        <a:bodyPr/>
        <a:lstStyle/>
        <a:p>
          <a:endParaRPr lang="tr-TR"/>
        </a:p>
      </dgm:t>
    </dgm:pt>
    <dgm:pt modelId="{17F10D4C-FD5C-6B45-9019-553A9459C26B}" type="pres">
      <dgm:prSet presAssocID="{87B37479-C7D2-894A-9167-962FABD8B4C7}" presName="horz1" presStyleCnt="0"/>
      <dgm:spPr/>
      <dgm:t>
        <a:bodyPr/>
        <a:lstStyle/>
        <a:p>
          <a:endParaRPr lang="tr-TR"/>
        </a:p>
      </dgm:t>
    </dgm:pt>
    <dgm:pt modelId="{7CD6CC6B-8D0D-9B45-841D-34460C73DC53}" type="pres">
      <dgm:prSet presAssocID="{87B37479-C7D2-894A-9167-962FABD8B4C7}" presName="tx1" presStyleLbl="revTx" presStyleIdx="2" presStyleCnt="8"/>
      <dgm:spPr/>
      <dgm:t>
        <a:bodyPr/>
        <a:lstStyle/>
        <a:p>
          <a:endParaRPr lang="tr-TR"/>
        </a:p>
      </dgm:t>
    </dgm:pt>
    <dgm:pt modelId="{DB763CB4-5316-E444-86D0-1201363FA9F1}" type="pres">
      <dgm:prSet presAssocID="{87B37479-C7D2-894A-9167-962FABD8B4C7}" presName="vert1" presStyleCnt="0"/>
      <dgm:spPr/>
      <dgm:t>
        <a:bodyPr/>
        <a:lstStyle/>
        <a:p>
          <a:endParaRPr lang="tr-TR"/>
        </a:p>
      </dgm:t>
    </dgm:pt>
    <dgm:pt modelId="{3C91EBB6-3546-B744-ABAE-D343FDF5801F}" type="pres">
      <dgm:prSet presAssocID="{44CAFDF0-26AD-C240-9397-3709766F14EF}" presName="thickLine" presStyleLbl="alignNode1" presStyleIdx="3" presStyleCnt="8"/>
      <dgm:spPr/>
      <dgm:t>
        <a:bodyPr/>
        <a:lstStyle/>
        <a:p>
          <a:endParaRPr lang="tr-TR"/>
        </a:p>
      </dgm:t>
    </dgm:pt>
    <dgm:pt modelId="{DE668566-EE52-464B-B6F1-6D57D82A0B0A}" type="pres">
      <dgm:prSet presAssocID="{44CAFDF0-26AD-C240-9397-3709766F14EF}" presName="horz1" presStyleCnt="0"/>
      <dgm:spPr/>
      <dgm:t>
        <a:bodyPr/>
        <a:lstStyle/>
        <a:p>
          <a:endParaRPr lang="tr-TR"/>
        </a:p>
      </dgm:t>
    </dgm:pt>
    <dgm:pt modelId="{7695C26F-EC99-D84E-AA4C-6BBE11809ADF}" type="pres">
      <dgm:prSet presAssocID="{44CAFDF0-26AD-C240-9397-3709766F14EF}" presName="tx1" presStyleLbl="revTx" presStyleIdx="3" presStyleCnt="8"/>
      <dgm:spPr/>
      <dgm:t>
        <a:bodyPr/>
        <a:lstStyle/>
        <a:p>
          <a:endParaRPr lang="tr-TR"/>
        </a:p>
      </dgm:t>
    </dgm:pt>
    <dgm:pt modelId="{203BAAE9-9F6B-D442-8C2D-7F09C9E2F9E5}" type="pres">
      <dgm:prSet presAssocID="{44CAFDF0-26AD-C240-9397-3709766F14EF}" presName="vert1" presStyleCnt="0"/>
      <dgm:spPr/>
      <dgm:t>
        <a:bodyPr/>
        <a:lstStyle/>
        <a:p>
          <a:endParaRPr lang="tr-TR"/>
        </a:p>
      </dgm:t>
    </dgm:pt>
    <dgm:pt modelId="{AC3195B2-4D4B-DD4F-BE8B-B6A042336AAD}" type="pres">
      <dgm:prSet presAssocID="{9301FBAD-8093-084E-ACCC-6FE4F0D9B55E}" presName="thickLine" presStyleLbl="alignNode1" presStyleIdx="4" presStyleCnt="8"/>
      <dgm:spPr/>
      <dgm:t>
        <a:bodyPr/>
        <a:lstStyle/>
        <a:p>
          <a:endParaRPr lang="tr-TR"/>
        </a:p>
      </dgm:t>
    </dgm:pt>
    <dgm:pt modelId="{B1DA8BEB-E9BF-F34E-B7D9-BF0EF4C3FAAC}" type="pres">
      <dgm:prSet presAssocID="{9301FBAD-8093-084E-ACCC-6FE4F0D9B55E}" presName="horz1" presStyleCnt="0"/>
      <dgm:spPr/>
      <dgm:t>
        <a:bodyPr/>
        <a:lstStyle/>
        <a:p>
          <a:endParaRPr lang="tr-TR"/>
        </a:p>
      </dgm:t>
    </dgm:pt>
    <dgm:pt modelId="{191AEA27-CF6C-0F4E-86A7-6A65FA0E7E4E}" type="pres">
      <dgm:prSet presAssocID="{9301FBAD-8093-084E-ACCC-6FE4F0D9B55E}" presName="tx1" presStyleLbl="revTx" presStyleIdx="4" presStyleCnt="8"/>
      <dgm:spPr/>
      <dgm:t>
        <a:bodyPr/>
        <a:lstStyle/>
        <a:p>
          <a:endParaRPr lang="tr-TR"/>
        </a:p>
      </dgm:t>
    </dgm:pt>
    <dgm:pt modelId="{2E90FDE3-B322-B545-8FB5-EE7A9AF65201}" type="pres">
      <dgm:prSet presAssocID="{9301FBAD-8093-084E-ACCC-6FE4F0D9B55E}" presName="vert1" presStyleCnt="0"/>
      <dgm:spPr/>
      <dgm:t>
        <a:bodyPr/>
        <a:lstStyle/>
        <a:p>
          <a:endParaRPr lang="tr-TR"/>
        </a:p>
      </dgm:t>
    </dgm:pt>
    <dgm:pt modelId="{C2A3BCDC-F528-5D43-96A4-904448B9B5D1}" type="pres">
      <dgm:prSet presAssocID="{81648753-8586-F045-8FAD-78040B824E3C}" presName="thickLine" presStyleLbl="alignNode1" presStyleIdx="5" presStyleCnt="8"/>
      <dgm:spPr/>
      <dgm:t>
        <a:bodyPr/>
        <a:lstStyle/>
        <a:p>
          <a:endParaRPr lang="tr-TR"/>
        </a:p>
      </dgm:t>
    </dgm:pt>
    <dgm:pt modelId="{EBF22548-00E2-E94B-850E-3994688C3C86}" type="pres">
      <dgm:prSet presAssocID="{81648753-8586-F045-8FAD-78040B824E3C}" presName="horz1" presStyleCnt="0"/>
      <dgm:spPr/>
      <dgm:t>
        <a:bodyPr/>
        <a:lstStyle/>
        <a:p>
          <a:endParaRPr lang="tr-TR"/>
        </a:p>
      </dgm:t>
    </dgm:pt>
    <dgm:pt modelId="{A6D5CBA2-0001-BA48-88A2-421E4AC9EBAC}" type="pres">
      <dgm:prSet presAssocID="{81648753-8586-F045-8FAD-78040B824E3C}" presName="tx1" presStyleLbl="revTx" presStyleIdx="5" presStyleCnt="8"/>
      <dgm:spPr/>
      <dgm:t>
        <a:bodyPr/>
        <a:lstStyle/>
        <a:p>
          <a:endParaRPr lang="tr-TR"/>
        </a:p>
      </dgm:t>
    </dgm:pt>
    <dgm:pt modelId="{7E18AE5A-0C8C-AA48-8541-FE2A2F515ACA}" type="pres">
      <dgm:prSet presAssocID="{81648753-8586-F045-8FAD-78040B824E3C}" presName="vert1" presStyleCnt="0"/>
      <dgm:spPr/>
      <dgm:t>
        <a:bodyPr/>
        <a:lstStyle/>
        <a:p>
          <a:endParaRPr lang="tr-TR"/>
        </a:p>
      </dgm:t>
    </dgm:pt>
    <dgm:pt modelId="{38AEBE98-D935-8746-AABB-BF12EECB1117}" type="pres">
      <dgm:prSet presAssocID="{0E1BDCC3-2A17-6142-888E-F1EB58F7A081}" presName="thickLine" presStyleLbl="alignNode1" presStyleIdx="6" presStyleCnt="8"/>
      <dgm:spPr/>
      <dgm:t>
        <a:bodyPr/>
        <a:lstStyle/>
        <a:p>
          <a:endParaRPr lang="tr-TR"/>
        </a:p>
      </dgm:t>
    </dgm:pt>
    <dgm:pt modelId="{9A4A02F2-9F96-8544-B674-17B4496F3418}" type="pres">
      <dgm:prSet presAssocID="{0E1BDCC3-2A17-6142-888E-F1EB58F7A081}" presName="horz1" presStyleCnt="0"/>
      <dgm:spPr/>
      <dgm:t>
        <a:bodyPr/>
        <a:lstStyle/>
        <a:p>
          <a:endParaRPr lang="tr-TR"/>
        </a:p>
      </dgm:t>
    </dgm:pt>
    <dgm:pt modelId="{181D5F96-9AD9-E648-829A-323BB307D151}" type="pres">
      <dgm:prSet presAssocID="{0E1BDCC3-2A17-6142-888E-F1EB58F7A081}" presName="tx1" presStyleLbl="revTx" presStyleIdx="6" presStyleCnt="8"/>
      <dgm:spPr/>
      <dgm:t>
        <a:bodyPr/>
        <a:lstStyle/>
        <a:p>
          <a:endParaRPr lang="tr-TR"/>
        </a:p>
      </dgm:t>
    </dgm:pt>
    <dgm:pt modelId="{EED52700-E8CB-C44E-BCAD-E45FB217057C}" type="pres">
      <dgm:prSet presAssocID="{0E1BDCC3-2A17-6142-888E-F1EB58F7A081}" presName="vert1" presStyleCnt="0"/>
      <dgm:spPr/>
      <dgm:t>
        <a:bodyPr/>
        <a:lstStyle/>
        <a:p>
          <a:endParaRPr lang="tr-TR"/>
        </a:p>
      </dgm:t>
    </dgm:pt>
    <dgm:pt modelId="{0FCE1B50-271D-ED48-9CA8-3B564A414CB6}" type="pres">
      <dgm:prSet presAssocID="{DB3509E2-6B30-AD4D-B71A-7332D1078D20}" presName="thickLine" presStyleLbl="alignNode1" presStyleIdx="7" presStyleCnt="8"/>
      <dgm:spPr/>
      <dgm:t>
        <a:bodyPr/>
        <a:lstStyle/>
        <a:p>
          <a:endParaRPr lang="tr-TR"/>
        </a:p>
      </dgm:t>
    </dgm:pt>
    <dgm:pt modelId="{F665C2B3-4DE1-9D40-BFBA-0D7B291E82CE}" type="pres">
      <dgm:prSet presAssocID="{DB3509E2-6B30-AD4D-B71A-7332D1078D20}" presName="horz1" presStyleCnt="0"/>
      <dgm:spPr/>
      <dgm:t>
        <a:bodyPr/>
        <a:lstStyle/>
        <a:p>
          <a:endParaRPr lang="tr-TR"/>
        </a:p>
      </dgm:t>
    </dgm:pt>
    <dgm:pt modelId="{C5D3DE64-F9F3-2B4B-9F73-116D02F1F272}" type="pres">
      <dgm:prSet presAssocID="{DB3509E2-6B30-AD4D-B71A-7332D1078D20}" presName="tx1" presStyleLbl="revTx" presStyleIdx="7" presStyleCnt="8"/>
      <dgm:spPr/>
      <dgm:t>
        <a:bodyPr/>
        <a:lstStyle/>
        <a:p>
          <a:endParaRPr lang="tr-TR"/>
        </a:p>
      </dgm:t>
    </dgm:pt>
    <dgm:pt modelId="{9053E41D-46AF-544F-A592-EEA32E668052}" type="pres">
      <dgm:prSet presAssocID="{DB3509E2-6B30-AD4D-B71A-7332D1078D20}" presName="vert1" presStyleCnt="0"/>
      <dgm:spPr/>
      <dgm:t>
        <a:bodyPr/>
        <a:lstStyle/>
        <a:p>
          <a:endParaRPr lang="tr-TR"/>
        </a:p>
      </dgm:t>
    </dgm:pt>
  </dgm:ptLst>
  <dgm:cxnLst>
    <dgm:cxn modelId="{86EBA26F-6F6D-8A44-8D2F-44CD4CB2523B}" type="presOf" srcId="{337C8A66-B8F3-984B-8E10-69F65E5C6B69}" destId="{FEB188C3-3A91-864F-A49A-85075656BE61}" srcOrd="0" destOrd="0" presId="urn:microsoft.com/office/officeart/2008/layout/LinedList"/>
    <dgm:cxn modelId="{29BA32B6-FDB4-C446-B12F-2714816486EF}" srcId="{B0E54818-5141-6C42-946C-3388F03022AF}" destId="{9301FBAD-8093-084E-ACCC-6FE4F0D9B55E}" srcOrd="4" destOrd="0" parTransId="{CAD776D1-1FF7-BF44-9632-24EDAFD3F7B1}" sibTransId="{9C3A49BC-7FE0-504C-ADFD-60840E5478FE}"/>
    <dgm:cxn modelId="{D958AC05-6295-6A43-B345-C0F7ECB27065}" type="presOf" srcId="{EFCA83EF-D210-9A46-86FD-C6926D649486}" destId="{0D853F46-107D-EC4A-A442-023D48D2E3E2}" srcOrd="0" destOrd="0" presId="urn:microsoft.com/office/officeart/2008/layout/LinedList"/>
    <dgm:cxn modelId="{E3B0063C-03AA-A149-BA3C-E1F56C462533}" srcId="{B0E54818-5141-6C42-946C-3388F03022AF}" destId="{0E1BDCC3-2A17-6142-888E-F1EB58F7A081}" srcOrd="6" destOrd="0" parTransId="{B2A9265A-B3F3-E24B-A9D4-73274EEE7A8D}" sibTransId="{E7B76872-042E-E249-A32D-F54DAE42E1B8}"/>
    <dgm:cxn modelId="{83F0E2EC-567D-D84E-8008-635F08B20F12}" srcId="{B0E54818-5141-6C42-946C-3388F03022AF}" destId="{EFCA83EF-D210-9A46-86FD-C6926D649486}" srcOrd="1" destOrd="0" parTransId="{F2DA9361-AEC4-034E-8AD7-23B6DD6CC237}" sibTransId="{4B20AD01-8209-BB4A-B401-4405436E352C}"/>
    <dgm:cxn modelId="{BC9A0204-28AD-FB4E-8C23-85CC65C9E053}" type="presOf" srcId="{B0E54818-5141-6C42-946C-3388F03022AF}" destId="{140F7DB4-AA01-2E4F-B6E9-CC9021A74F7C}" srcOrd="0" destOrd="0" presId="urn:microsoft.com/office/officeart/2008/layout/LinedList"/>
    <dgm:cxn modelId="{B3F8EE6C-89EE-3948-A985-6697296B48B0}" type="presOf" srcId="{44CAFDF0-26AD-C240-9397-3709766F14EF}" destId="{7695C26F-EC99-D84E-AA4C-6BBE11809ADF}" srcOrd="0" destOrd="0" presId="urn:microsoft.com/office/officeart/2008/layout/LinedList"/>
    <dgm:cxn modelId="{708E2A66-F4D6-6F45-B855-971686F1D4F0}" type="presOf" srcId="{DB3509E2-6B30-AD4D-B71A-7332D1078D20}" destId="{C5D3DE64-F9F3-2B4B-9F73-116D02F1F272}" srcOrd="0" destOrd="0" presId="urn:microsoft.com/office/officeart/2008/layout/LinedList"/>
    <dgm:cxn modelId="{6AC1EF8C-6E74-134B-B075-32D76C201A91}" srcId="{B0E54818-5141-6C42-946C-3388F03022AF}" destId="{DB3509E2-6B30-AD4D-B71A-7332D1078D20}" srcOrd="7" destOrd="0" parTransId="{AA895A9C-13E6-1440-9E94-2CC3002207D5}" sibTransId="{204BC378-3E55-CA47-BF67-876727A19BF1}"/>
    <dgm:cxn modelId="{A8E81CB1-4CB9-6F43-9C53-27D7F21692F1}" type="presOf" srcId="{9301FBAD-8093-084E-ACCC-6FE4F0D9B55E}" destId="{191AEA27-CF6C-0F4E-86A7-6A65FA0E7E4E}" srcOrd="0" destOrd="0" presId="urn:microsoft.com/office/officeart/2008/layout/LinedList"/>
    <dgm:cxn modelId="{C7992095-1540-6B4E-9666-145A6DB76897}" srcId="{B0E54818-5141-6C42-946C-3388F03022AF}" destId="{81648753-8586-F045-8FAD-78040B824E3C}" srcOrd="5" destOrd="0" parTransId="{FEFD56CA-57E2-0046-9FC2-B75B1EEA0369}" sibTransId="{FEE562F0-CBEA-494D-BE9A-20DA2D59A9E0}"/>
    <dgm:cxn modelId="{5063346C-03F8-9246-B91C-0C1920B9C414}" type="presOf" srcId="{81648753-8586-F045-8FAD-78040B824E3C}" destId="{A6D5CBA2-0001-BA48-88A2-421E4AC9EBAC}" srcOrd="0" destOrd="0" presId="urn:microsoft.com/office/officeart/2008/layout/LinedList"/>
    <dgm:cxn modelId="{33264333-C629-594D-9793-109713CEFFA6}" type="presOf" srcId="{87B37479-C7D2-894A-9167-962FABD8B4C7}" destId="{7CD6CC6B-8D0D-9B45-841D-34460C73DC53}" srcOrd="0" destOrd="0" presId="urn:microsoft.com/office/officeart/2008/layout/LinedList"/>
    <dgm:cxn modelId="{1D0FEF2B-3B53-464C-8C87-7B3F6699A845}" srcId="{B0E54818-5141-6C42-946C-3388F03022AF}" destId="{87B37479-C7D2-894A-9167-962FABD8B4C7}" srcOrd="2" destOrd="0" parTransId="{6A918597-AD04-1248-B346-8B3611D23CE0}" sibTransId="{9BDC5A6E-95D8-C144-8507-3154AF1AD6F5}"/>
    <dgm:cxn modelId="{37867AE6-2DF6-BA4C-B340-868137BCDABA}" srcId="{B0E54818-5141-6C42-946C-3388F03022AF}" destId="{337C8A66-B8F3-984B-8E10-69F65E5C6B69}" srcOrd="0" destOrd="0" parTransId="{D136DAA1-B2D3-E843-AB88-301E66163DAE}" sibTransId="{95A5FEE7-295D-0748-85FB-2CA94E24EE9A}"/>
    <dgm:cxn modelId="{94914ACD-0B5C-3C4E-B203-AC84A9F35D0C}" type="presOf" srcId="{0E1BDCC3-2A17-6142-888E-F1EB58F7A081}" destId="{181D5F96-9AD9-E648-829A-323BB307D151}" srcOrd="0" destOrd="0" presId="urn:microsoft.com/office/officeart/2008/layout/LinedList"/>
    <dgm:cxn modelId="{65C62575-96C2-0B4F-B2F1-5749A56DAF93}" srcId="{B0E54818-5141-6C42-946C-3388F03022AF}" destId="{44CAFDF0-26AD-C240-9397-3709766F14EF}" srcOrd="3" destOrd="0" parTransId="{F8DFB756-C8F2-1140-A1D3-561FA09821BE}" sibTransId="{46BE55A2-2AFF-9445-BE30-A3C27C8ADBC8}"/>
    <dgm:cxn modelId="{852FBC6A-80A5-C942-93A3-C1FBE9385525}" type="presParOf" srcId="{140F7DB4-AA01-2E4F-B6E9-CC9021A74F7C}" destId="{B02B360F-5C87-6840-9563-C2F35650A21A}" srcOrd="0" destOrd="0" presId="urn:microsoft.com/office/officeart/2008/layout/LinedList"/>
    <dgm:cxn modelId="{EABA47EC-B9EE-4F44-A7A2-530A604D4964}" type="presParOf" srcId="{140F7DB4-AA01-2E4F-B6E9-CC9021A74F7C}" destId="{1BC00D18-F69D-B741-9555-DF7802E11608}" srcOrd="1" destOrd="0" presId="urn:microsoft.com/office/officeart/2008/layout/LinedList"/>
    <dgm:cxn modelId="{F4B7005C-3D58-674F-BB40-6A356EE53C54}" type="presParOf" srcId="{1BC00D18-F69D-B741-9555-DF7802E11608}" destId="{FEB188C3-3A91-864F-A49A-85075656BE61}" srcOrd="0" destOrd="0" presId="urn:microsoft.com/office/officeart/2008/layout/LinedList"/>
    <dgm:cxn modelId="{AF0BBBFA-8237-774E-8227-445C1C64BA9D}" type="presParOf" srcId="{1BC00D18-F69D-B741-9555-DF7802E11608}" destId="{5094F789-85E2-3243-ACDB-66615CBB1288}" srcOrd="1" destOrd="0" presId="urn:microsoft.com/office/officeart/2008/layout/LinedList"/>
    <dgm:cxn modelId="{90422FFC-D71F-144F-AE8F-849844B1EA6F}" type="presParOf" srcId="{140F7DB4-AA01-2E4F-B6E9-CC9021A74F7C}" destId="{EB5E0E3B-A771-424E-AE59-911641DEC682}" srcOrd="2" destOrd="0" presId="urn:microsoft.com/office/officeart/2008/layout/LinedList"/>
    <dgm:cxn modelId="{5E8D265B-F709-EA49-9715-26F82C8A1FF1}" type="presParOf" srcId="{140F7DB4-AA01-2E4F-B6E9-CC9021A74F7C}" destId="{7144F582-5D78-084C-8C05-9AFA6F2C1754}" srcOrd="3" destOrd="0" presId="urn:microsoft.com/office/officeart/2008/layout/LinedList"/>
    <dgm:cxn modelId="{CE3E1D7D-BA9E-5642-AFD1-E620496EA45B}" type="presParOf" srcId="{7144F582-5D78-084C-8C05-9AFA6F2C1754}" destId="{0D853F46-107D-EC4A-A442-023D48D2E3E2}" srcOrd="0" destOrd="0" presId="urn:microsoft.com/office/officeart/2008/layout/LinedList"/>
    <dgm:cxn modelId="{18614FBD-E578-644E-AE8A-8C3FC914332D}" type="presParOf" srcId="{7144F582-5D78-084C-8C05-9AFA6F2C1754}" destId="{0212170B-6139-824A-99BD-525B1B222F2D}" srcOrd="1" destOrd="0" presId="urn:microsoft.com/office/officeart/2008/layout/LinedList"/>
    <dgm:cxn modelId="{25BC522D-7B31-6C4A-9B28-D265E80A3188}" type="presParOf" srcId="{140F7DB4-AA01-2E4F-B6E9-CC9021A74F7C}" destId="{13AB8101-AD47-0C46-B6D1-5B77506A73ED}" srcOrd="4" destOrd="0" presId="urn:microsoft.com/office/officeart/2008/layout/LinedList"/>
    <dgm:cxn modelId="{5BE76463-3610-B846-B778-B8A1DA37F1B8}" type="presParOf" srcId="{140F7DB4-AA01-2E4F-B6E9-CC9021A74F7C}" destId="{17F10D4C-FD5C-6B45-9019-553A9459C26B}" srcOrd="5" destOrd="0" presId="urn:microsoft.com/office/officeart/2008/layout/LinedList"/>
    <dgm:cxn modelId="{48CCBC9E-E684-E249-A8F2-DB87B376B17D}" type="presParOf" srcId="{17F10D4C-FD5C-6B45-9019-553A9459C26B}" destId="{7CD6CC6B-8D0D-9B45-841D-34460C73DC53}" srcOrd="0" destOrd="0" presId="urn:microsoft.com/office/officeart/2008/layout/LinedList"/>
    <dgm:cxn modelId="{CF6C0A00-E27C-2D4A-9EC4-5C40C8D8DEC8}" type="presParOf" srcId="{17F10D4C-FD5C-6B45-9019-553A9459C26B}" destId="{DB763CB4-5316-E444-86D0-1201363FA9F1}" srcOrd="1" destOrd="0" presId="urn:microsoft.com/office/officeart/2008/layout/LinedList"/>
    <dgm:cxn modelId="{3847B776-7ADD-A543-AE07-48AEEB31A5DD}" type="presParOf" srcId="{140F7DB4-AA01-2E4F-B6E9-CC9021A74F7C}" destId="{3C91EBB6-3546-B744-ABAE-D343FDF5801F}" srcOrd="6" destOrd="0" presId="urn:microsoft.com/office/officeart/2008/layout/LinedList"/>
    <dgm:cxn modelId="{E704E205-AF0C-E946-ACD0-625C56743516}" type="presParOf" srcId="{140F7DB4-AA01-2E4F-B6E9-CC9021A74F7C}" destId="{DE668566-EE52-464B-B6F1-6D57D82A0B0A}" srcOrd="7" destOrd="0" presId="urn:microsoft.com/office/officeart/2008/layout/LinedList"/>
    <dgm:cxn modelId="{8160FC62-6890-824A-8E8A-6FB19ADE0F7A}" type="presParOf" srcId="{DE668566-EE52-464B-B6F1-6D57D82A0B0A}" destId="{7695C26F-EC99-D84E-AA4C-6BBE11809ADF}" srcOrd="0" destOrd="0" presId="urn:microsoft.com/office/officeart/2008/layout/LinedList"/>
    <dgm:cxn modelId="{5A90C060-1C59-D642-89C9-713281027F29}" type="presParOf" srcId="{DE668566-EE52-464B-B6F1-6D57D82A0B0A}" destId="{203BAAE9-9F6B-D442-8C2D-7F09C9E2F9E5}" srcOrd="1" destOrd="0" presId="urn:microsoft.com/office/officeart/2008/layout/LinedList"/>
    <dgm:cxn modelId="{917A5840-52F9-154E-946E-F49E9BA17071}" type="presParOf" srcId="{140F7DB4-AA01-2E4F-B6E9-CC9021A74F7C}" destId="{AC3195B2-4D4B-DD4F-BE8B-B6A042336AAD}" srcOrd="8" destOrd="0" presId="urn:microsoft.com/office/officeart/2008/layout/LinedList"/>
    <dgm:cxn modelId="{9F028810-4701-F84D-9E91-539CFC667A7B}" type="presParOf" srcId="{140F7DB4-AA01-2E4F-B6E9-CC9021A74F7C}" destId="{B1DA8BEB-E9BF-F34E-B7D9-BF0EF4C3FAAC}" srcOrd="9" destOrd="0" presId="urn:microsoft.com/office/officeart/2008/layout/LinedList"/>
    <dgm:cxn modelId="{0E69E2CD-8AC5-2049-AD74-1B1BAA63D550}" type="presParOf" srcId="{B1DA8BEB-E9BF-F34E-B7D9-BF0EF4C3FAAC}" destId="{191AEA27-CF6C-0F4E-86A7-6A65FA0E7E4E}" srcOrd="0" destOrd="0" presId="urn:microsoft.com/office/officeart/2008/layout/LinedList"/>
    <dgm:cxn modelId="{FE9D62F6-0CBB-7D44-AB91-D3F8B5138C64}" type="presParOf" srcId="{B1DA8BEB-E9BF-F34E-B7D9-BF0EF4C3FAAC}" destId="{2E90FDE3-B322-B545-8FB5-EE7A9AF65201}" srcOrd="1" destOrd="0" presId="urn:microsoft.com/office/officeart/2008/layout/LinedList"/>
    <dgm:cxn modelId="{EBE5A0BF-AB0F-CB40-AF11-8C142EB874A5}" type="presParOf" srcId="{140F7DB4-AA01-2E4F-B6E9-CC9021A74F7C}" destId="{C2A3BCDC-F528-5D43-96A4-904448B9B5D1}" srcOrd="10" destOrd="0" presId="urn:microsoft.com/office/officeart/2008/layout/LinedList"/>
    <dgm:cxn modelId="{AAC88703-C6B9-3448-A951-0AF5BBEF3AA9}" type="presParOf" srcId="{140F7DB4-AA01-2E4F-B6E9-CC9021A74F7C}" destId="{EBF22548-00E2-E94B-850E-3994688C3C86}" srcOrd="11" destOrd="0" presId="urn:microsoft.com/office/officeart/2008/layout/LinedList"/>
    <dgm:cxn modelId="{78991D18-B8B2-9D47-A9D4-A0156F4B790E}" type="presParOf" srcId="{EBF22548-00E2-E94B-850E-3994688C3C86}" destId="{A6D5CBA2-0001-BA48-88A2-421E4AC9EBAC}" srcOrd="0" destOrd="0" presId="urn:microsoft.com/office/officeart/2008/layout/LinedList"/>
    <dgm:cxn modelId="{5DB884A3-3FEB-134B-9E9E-D3E6EC97E55D}" type="presParOf" srcId="{EBF22548-00E2-E94B-850E-3994688C3C86}" destId="{7E18AE5A-0C8C-AA48-8541-FE2A2F515ACA}" srcOrd="1" destOrd="0" presId="urn:microsoft.com/office/officeart/2008/layout/LinedList"/>
    <dgm:cxn modelId="{B21B6CDA-BC09-A94B-B8D4-175AF1A23A41}" type="presParOf" srcId="{140F7DB4-AA01-2E4F-B6E9-CC9021A74F7C}" destId="{38AEBE98-D935-8746-AABB-BF12EECB1117}" srcOrd="12" destOrd="0" presId="urn:microsoft.com/office/officeart/2008/layout/LinedList"/>
    <dgm:cxn modelId="{FC1ED0FE-8046-DA45-B67F-0D19D00F4621}" type="presParOf" srcId="{140F7DB4-AA01-2E4F-B6E9-CC9021A74F7C}" destId="{9A4A02F2-9F96-8544-B674-17B4496F3418}" srcOrd="13" destOrd="0" presId="urn:microsoft.com/office/officeart/2008/layout/LinedList"/>
    <dgm:cxn modelId="{C9A0C4F8-EE7C-4C45-8596-1959FFDF57C7}" type="presParOf" srcId="{9A4A02F2-9F96-8544-B674-17B4496F3418}" destId="{181D5F96-9AD9-E648-829A-323BB307D151}" srcOrd="0" destOrd="0" presId="urn:microsoft.com/office/officeart/2008/layout/LinedList"/>
    <dgm:cxn modelId="{399364E1-4280-0D4B-9416-53FA97100995}" type="presParOf" srcId="{9A4A02F2-9F96-8544-B674-17B4496F3418}" destId="{EED52700-E8CB-C44E-BCAD-E45FB217057C}" srcOrd="1" destOrd="0" presId="urn:microsoft.com/office/officeart/2008/layout/LinedList"/>
    <dgm:cxn modelId="{97CFABC7-06D4-024D-9D0E-37EF65EC26E7}" type="presParOf" srcId="{140F7DB4-AA01-2E4F-B6E9-CC9021A74F7C}" destId="{0FCE1B50-271D-ED48-9CA8-3B564A414CB6}" srcOrd="14" destOrd="0" presId="urn:microsoft.com/office/officeart/2008/layout/LinedList"/>
    <dgm:cxn modelId="{DE15603D-32D5-BA45-BEF2-88967B1D780B}" type="presParOf" srcId="{140F7DB4-AA01-2E4F-B6E9-CC9021A74F7C}" destId="{F665C2B3-4DE1-9D40-BFBA-0D7B291E82CE}" srcOrd="15" destOrd="0" presId="urn:microsoft.com/office/officeart/2008/layout/LinedList"/>
    <dgm:cxn modelId="{8E7DAA6E-EC1A-AC4D-935B-43361F5F9CD2}" type="presParOf" srcId="{F665C2B3-4DE1-9D40-BFBA-0D7B291E82CE}" destId="{C5D3DE64-F9F3-2B4B-9F73-116D02F1F272}" srcOrd="0" destOrd="0" presId="urn:microsoft.com/office/officeart/2008/layout/LinedList"/>
    <dgm:cxn modelId="{BBABCF63-20B0-F749-B191-0BFEBC30959A}" type="presParOf" srcId="{F665C2B3-4DE1-9D40-BFBA-0D7B291E82CE}" destId="{9053E41D-46AF-544F-A592-EEA32E66805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3C026-13E2-41B8-A722-4F7E411BB166}">
      <dsp:nvSpPr>
        <dsp:cNvPr id="0" name=""/>
        <dsp:cNvSpPr/>
      </dsp:nvSpPr>
      <dsp:spPr>
        <a:xfrm>
          <a:off x="8094484" y="4222796"/>
          <a:ext cx="91440" cy="544961"/>
        </a:xfrm>
        <a:custGeom>
          <a:avLst/>
          <a:gdLst/>
          <a:ahLst/>
          <a:cxnLst/>
          <a:rect l="0" t="0" r="0" b="0"/>
          <a:pathLst>
            <a:path>
              <a:moveTo>
                <a:pt x="75096" y="0"/>
              </a:moveTo>
              <a:lnTo>
                <a:pt x="75096" y="385513"/>
              </a:lnTo>
              <a:lnTo>
                <a:pt x="45720" y="385513"/>
              </a:lnTo>
              <a:lnTo>
                <a:pt x="45720" y="54496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BB22E0F-4609-46DA-B277-8AB007F5FD53}">
      <dsp:nvSpPr>
        <dsp:cNvPr id="0" name=""/>
        <dsp:cNvSpPr/>
      </dsp:nvSpPr>
      <dsp:spPr>
        <a:xfrm>
          <a:off x="8169581" y="4222796"/>
          <a:ext cx="2870498" cy="544830"/>
        </a:xfrm>
        <a:custGeom>
          <a:avLst/>
          <a:gdLst/>
          <a:ahLst/>
          <a:cxnLst/>
          <a:rect l="0" t="0" r="0" b="0"/>
          <a:pathLst>
            <a:path>
              <a:moveTo>
                <a:pt x="0" y="0"/>
              </a:moveTo>
              <a:lnTo>
                <a:pt x="0" y="385381"/>
              </a:lnTo>
              <a:lnTo>
                <a:pt x="2870498" y="385381"/>
              </a:lnTo>
              <a:lnTo>
                <a:pt x="2870498" y="54483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5ACCFCD-A58E-42A2-8BAE-A52693C4E8EB}">
      <dsp:nvSpPr>
        <dsp:cNvPr id="0" name=""/>
        <dsp:cNvSpPr/>
      </dsp:nvSpPr>
      <dsp:spPr>
        <a:xfrm>
          <a:off x="5366979" y="4222796"/>
          <a:ext cx="2802602" cy="541901"/>
        </a:xfrm>
        <a:custGeom>
          <a:avLst/>
          <a:gdLst/>
          <a:ahLst/>
          <a:cxnLst/>
          <a:rect l="0" t="0" r="0" b="0"/>
          <a:pathLst>
            <a:path>
              <a:moveTo>
                <a:pt x="2802602" y="0"/>
              </a:moveTo>
              <a:lnTo>
                <a:pt x="2802602" y="382452"/>
              </a:lnTo>
              <a:lnTo>
                <a:pt x="0" y="382452"/>
              </a:lnTo>
              <a:lnTo>
                <a:pt x="0" y="54190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25BB12-1A14-48C9-BF6E-37FBAF7C2560}">
      <dsp:nvSpPr>
        <dsp:cNvPr id="0" name=""/>
        <dsp:cNvSpPr/>
      </dsp:nvSpPr>
      <dsp:spPr>
        <a:xfrm>
          <a:off x="8123861" y="2686639"/>
          <a:ext cx="91440" cy="443207"/>
        </a:xfrm>
        <a:custGeom>
          <a:avLst/>
          <a:gdLst/>
          <a:ahLst/>
          <a:cxnLst/>
          <a:rect l="0" t="0" r="0" b="0"/>
          <a:pathLst>
            <a:path>
              <a:moveTo>
                <a:pt x="45754" y="0"/>
              </a:moveTo>
              <a:lnTo>
                <a:pt x="45754" y="283759"/>
              </a:lnTo>
              <a:lnTo>
                <a:pt x="45720" y="283759"/>
              </a:lnTo>
              <a:lnTo>
                <a:pt x="45720" y="443207"/>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00FFC64-44A0-45CE-BB00-1E8CBC54F75C}">
      <dsp:nvSpPr>
        <dsp:cNvPr id="0" name=""/>
        <dsp:cNvSpPr/>
      </dsp:nvSpPr>
      <dsp:spPr>
        <a:xfrm>
          <a:off x="5460441" y="911269"/>
          <a:ext cx="2709174" cy="682420"/>
        </a:xfrm>
        <a:custGeom>
          <a:avLst/>
          <a:gdLst/>
          <a:ahLst/>
          <a:cxnLst/>
          <a:rect l="0" t="0" r="0" b="0"/>
          <a:pathLst>
            <a:path>
              <a:moveTo>
                <a:pt x="0" y="0"/>
              </a:moveTo>
              <a:lnTo>
                <a:pt x="0" y="522972"/>
              </a:lnTo>
              <a:lnTo>
                <a:pt x="2709174" y="522972"/>
              </a:lnTo>
              <a:lnTo>
                <a:pt x="2709174" y="68242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577434A-D81A-43F9-8524-246728E0907B}">
      <dsp:nvSpPr>
        <dsp:cNvPr id="0" name=""/>
        <dsp:cNvSpPr/>
      </dsp:nvSpPr>
      <dsp:spPr>
        <a:xfrm>
          <a:off x="2431569" y="2689207"/>
          <a:ext cx="91440" cy="500576"/>
        </a:xfrm>
        <a:custGeom>
          <a:avLst/>
          <a:gdLst/>
          <a:ahLst/>
          <a:cxnLst/>
          <a:rect l="0" t="0" r="0" b="0"/>
          <a:pathLst>
            <a:path>
              <a:moveTo>
                <a:pt x="45720" y="0"/>
              </a:moveTo>
              <a:lnTo>
                <a:pt x="45720" y="500576"/>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D4B6FAF-14D6-4CF5-8301-6699160345E1}">
      <dsp:nvSpPr>
        <dsp:cNvPr id="0" name=""/>
        <dsp:cNvSpPr/>
      </dsp:nvSpPr>
      <dsp:spPr>
        <a:xfrm>
          <a:off x="2477289" y="911269"/>
          <a:ext cx="2983152" cy="684988"/>
        </a:xfrm>
        <a:custGeom>
          <a:avLst/>
          <a:gdLst/>
          <a:ahLst/>
          <a:cxnLst/>
          <a:rect l="0" t="0" r="0" b="0"/>
          <a:pathLst>
            <a:path>
              <a:moveTo>
                <a:pt x="2983152" y="0"/>
              </a:moveTo>
              <a:lnTo>
                <a:pt x="2983152" y="525540"/>
              </a:lnTo>
              <a:lnTo>
                <a:pt x="0" y="525540"/>
              </a:lnTo>
              <a:lnTo>
                <a:pt x="0" y="68498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847215D-BAD9-406A-928C-BA5032529698}">
      <dsp:nvSpPr>
        <dsp:cNvPr id="0" name=""/>
        <dsp:cNvSpPr/>
      </dsp:nvSpPr>
      <dsp:spPr>
        <a:xfrm>
          <a:off x="3142725" y="-181680"/>
          <a:ext cx="4635431" cy="109294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32B71B45-6213-45F7-B804-73E35E566938}">
      <dsp:nvSpPr>
        <dsp:cNvPr id="0" name=""/>
        <dsp:cNvSpPr/>
      </dsp:nvSpPr>
      <dsp:spPr>
        <a:xfrm>
          <a:off x="3333967" y="0"/>
          <a:ext cx="4635431" cy="109294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a:effectLst>
                <a:outerShdw blurRad="38100" dist="38100" dir="2700000" algn="tl">
                  <a:srgbClr val="000000">
                    <a:alpha val="43137"/>
                  </a:srgbClr>
                </a:outerShdw>
              </a:effectLst>
            </a:rPr>
            <a:t>RADIATION EMERGENCY MANAGEMENT</a:t>
          </a:r>
        </a:p>
      </dsp:txBody>
      <dsp:txXfrm>
        <a:off x="3365978" y="32011"/>
        <a:ext cx="4571409" cy="1028927"/>
      </dsp:txXfrm>
    </dsp:sp>
    <dsp:sp modelId="{8D67A241-DEDB-44B9-93B0-66017DC761C3}">
      <dsp:nvSpPr>
        <dsp:cNvPr id="0" name=""/>
        <dsp:cNvSpPr/>
      </dsp:nvSpPr>
      <dsp:spPr>
        <a:xfrm>
          <a:off x="1616699" y="1596258"/>
          <a:ext cx="1721180" cy="109294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C04C2D33-DFFF-4F05-B028-CF30A7AC48DA}">
      <dsp:nvSpPr>
        <dsp:cNvPr id="0" name=""/>
        <dsp:cNvSpPr/>
      </dsp:nvSpPr>
      <dsp:spPr>
        <a:xfrm>
          <a:off x="1807941" y="1777938"/>
          <a:ext cx="1721180" cy="109294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a:effectLst>
                <a:outerShdw blurRad="38100" dist="38100" dir="2700000" algn="tl">
                  <a:srgbClr val="000000">
                    <a:alpha val="43137"/>
                  </a:srgbClr>
                </a:outerShdw>
              </a:effectLst>
            </a:rPr>
            <a:t>On-site</a:t>
          </a:r>
        </a:p>
      </dsp:txBody>
      <dsp:txXfrm>
        <a:off x="1839952" y="1809949"/>
        <a:ext cx="1657158" cy="1028927"/>
      </dsp:txXfrm>
    </dsp:sp>
    <dsp:sp modelId="{FD4742A0-4CB4-47F3-9898-8C4681853741}">
      <dsp:nvSpPr>
        <dsp:cNvPr id="0" name=""/>
        <dsp:cNvSpPr/>
      </dsp:nvSpPr>
      <dsp:spPr>
        <a:xfrm>
          <a:off x="1616699" y="3189784"/>
          <a:ext cx="1721180" cy="109294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1E659AB5-C95C-4ED8-A2B7-1761EDF7E257}">
      <dsp:nvSpPr>
        <dsp:cNvPr id="0" name=""/>
        <dsp:cNvSpPr/>
      </dsp:nvSpPr>
      <dsp:spPr>
        <a:xfrm>
          <a:off x="1807941" y="3371464"/>
          <a:ext cx="1721180" cy="109294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err="1">
              <a:effectLst>
                <a:outerShdw blurRad="38100" dist="38100" dir="2700000" algn="tl">
                  <a:srgbClr val="000000">
                    <a:alpha val="43137"/>
                  </a:srgbClr>
                </a:outerShdw>
              </a:effectLst>
            </a:rPr>
            <a:t>Authorized</a:t>
          </a:r>
          <a:r>
            <a:rPr lang="tr-TR" sz="2000" kern="1200" dirty="0">
              <a:effectLst>
                <a:outerShdw blurRad="38100" dist="38100" dir="2700000" algn="tl">
                  <a:srgbClr val="000000">
                    <a:alpha val="43137"/>
                  </a:srgbClr>
                </a:outerShdw>
              </a:effectLst>
            </a:rPr>
            <a:t> </a:t>
          </a:r>
          <a:r>
            <a:rPr lang="tr-TR" sz="2000" kern="1200" dirty="0" err="1">
              <a:effectLst>
                <a:outerShdw blurRad="38100" dist="38100" dir="2700000" algn="tl">
                  <a:srgbClr val="000000">
                    <a:alpha val="43137"/>
                  </a:srgbClr>
                </a:outerShdw>
              </a:effectLst>
            </a:rPr>
            <a:t>person</a:t>
          </a:r>
          <a:endParaRPr lang="tr-TR" sz="2000" kern="1200" dirty="0">
            <a:effectLst>
              <a:outerShdw blurRad="38100" dist="38100" dir="2700000" algn="tl">
                <a:srgbClr val="000000">
                  <a:alpha val="43137"/>
                </a:srgbClr>
              </a:outerShdw>
            </a:effectLst>
          </a:endParaRPr>
        </a:p>
      </dsp:txBody>
      <dsp:txXfrm>
        <a:off x="1839952" y="3403475"/>
        <a:ext cx="1657158" cy="1028927"/>
      </dsp:txXfrm>
    </dsp:sp>
    <dsp:sp modelId="{F98873FB-BC69-4832-B930-20CA8CB43CCB}">
      <dsp:nvSpPr>
        <dsp:cNvPr id="0" name=""/>
        <dsp:cNvSpPr/>
      </dsp:nvSpPr>
      <dsp:spPr>
        <a:xfrm>
          <a:off x="7309025" y="1593689"/>
          <a:ext cx="1721180" cy="109294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98A7812F-7BFE-48D2-8130-7E25787A2A40}">
      <dsp:nvSpPr>
        <dsp:cNvPr id="0" name=""/>
        <dsp:cNvSpPr/>
      </dsp:nvSpPr>
      <dsp:spPr>
        <a:xfrm>
          <a:off x="7500267" y="1775370"/>
          <a:ext cx="1721180" cy="109294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err="1">
              <a:effectLst>
                <a:outerShdw blurRad="38100" dist="38100" dir="2700000" algn="tl">
                  <a:srgbClr val="000000">
                    <a:alpha val="43137"/>
                  </a:srgbClr>
                </a:outerShdw>
              </a:effectLst>
            </a:rPr>
            <a:t>Off</a:t>
          </a:r>
          <a:r>
            <a:rPr lang="tr-TR" sz="2000" kern="1200" dirty="0">
              <a:effectLst>
                <a:outerShdw blurRad="38100" dist="38100" dir="2700000" algn="tl">
                  <a:srgbClr val="000000">
                    <a:alpha val="43137"/>
                  </a:srgbClr>
                </a:outerShdw>
              </a:effectLst>
            </a:rPr>
            <a:t>-site</a:t>
          </a:r>
        </a:p>
      </dsp:txBody>
      <dsp:txXfrm>
        <a:off x="7532278" y="1807381"/>
        <a:ext cx="1657158" cy="1028927"/>
      </dsp:txXfrm>
    </dsp:sp>
    <dsp:sp modelId="{7242B85E-0371-4247-82C9-2978FD4F5BE1}">
      <dsp:nvSpPr>
        <dsp:cNvPr id="0" name=""/>
        <dsp:cNvSpPr/>
      </dsp:nvSpPr>
      <dsp:spPr>
        <a:xfrm>
          <a:off x="7308991" y="3129847"/>
          <a:ext cx="1721180" cy="109294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B852DF02-2B55-482B-B7BB-C0819BC55E50}">
      <dsp:nvSpPr>
        <dsp:cNvPr id="0" name=""/>
        <dsp:cNvSpPr/>
      </dsp:nvSpPr>
      <dsp:spPr>
        <a:xfrm>
          <a:off x="7500233" y="3311527"/>
          <a:ext cx="1721180" cy="109294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a:effectLst>
                <a:outerShdw blurRad="38100" dist="38100" dir="2700000" algn="tl">
                  <a:srgbClr val="000000">
                    <a:alpha val="43137"/>
                  </a:srgbClr>
                </a:outerShdw>
              </a:effectLst>
            </a:rPr>
            <a:t>AFAD (</a:t>
          </a:r>
          <a:r>
            <a:rPr lang="tr-TR" sz="2000" kern="1200" dirty="0" err="1">
              <a:effectLst>
                <a:outerShdw blurRad="38100" dist="38100" dir="2700000" algn="tl">
                  <a:srgbClr val="000000">
                    <a:alpha val="43137"/>
                  </a:srgbClr>
                </a:outerShdw>
              </a:effectLst>
            </a:rPr>
            <a:t>Coordination</a:t>
          </a:r>
          <a:r>
            <a:rPr lang="tr-TR" sz="2000" kern="1200" dirty="0">
              <a:effectLst>
                <a:outerShdw blurRad="38100" dist="38100" dir="2700000" algn="tl">
                  <a:srgbClr val="000000">
                    <a:alpha val="43137"/>
                  </a:srgbClr>
                </a:outerShdw>
              </a:effectLst>
            </a:rPr>
            <a:t>)</a:t>
          </a:r>
        </a:p>
      </dsp:txBody>
      <dsp:txXfrm>
        <a:off x="7532244" y="3343538"/>
        <a:ext cx="1657158" cy="1028927"/>
      </dsp:txXfrm>
    </dsp:sp>
    <dsp:sp modelId="{1A06CB7E-54B5-4FB8-B534-87DC56057512}">
      <dsp:nvSpPr>
        <dsp:cNvPr id="0" name=""/>
        <dsp:cNvSpPr/>
      </dsp:nvSpPr>
      <dsp:spPr>
        <a:xfrm>
          <a:off x="4506389" y="4764698"/>
          <a:ext cx="1721180" cy="109294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C65CCE7F-5969-4807-9CE5-C9149ADE26FB}">
      <dsp:nvSpPr>
        <dsp:cNvPr id="0" name=""/>
        <dsp:cNvSpPr/>
      </dsp:nvSpPr>
      <dsp:spPr>
        <a:xfrm>
          <a:off x="4697631" y="4946378"/>
          <a:ext cx="1721180" cy="109294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err="1">
              <a:effectLst>
                <a:outerShdw blurRad="38100" dist="38100" dir="2700000" algn="tl">
                  <a:srgbClr val="000000">
                    <a:alpha val="43137"/>
                  </a:srgbClr>
                </a:outerShdw>
              </a:effectLst>
            </a:rPr>
            <a:t>National</a:t>
          </a:r>
          <a:r>
            <a:rPr lang="tr-TR" sz="2000" kern="1200" dirty="0">
              <a:effectLst>
                <a:outerShdw blurRad="38100" dist="38100" dir="2700000" algn="tl">
                  <a:srgbClr val="000000">
                    <a:alpha val="43137"/>
                  </a:srgbClr>
                </a:outerShdw>
              </a:effectLst>
            </a:rPr>
            <a:t> </a:t>
          </a:r>
          <a:r>
            <a:rPr lang="tr-TR" sz="2000" kern="1200" dirty="0" err="1">
              <a:effectLst>
                <a:outerShdw blurRad="38100" dist="38100" dir="2700000" algn="tl">
                  <a:srgbClr val="000000">
                    <a:alpha val="43137"/>
                  </a:srgbClr>
                </a:outerShdw>
              </a:effectLst>
            </a:rPr>
            <a:t>Authorities</a:t>
          </a:r>
          <a:endParaRPr lang="tr-TR" sz="2000" kern="1200" dirty="0">
            <a:effectLst>
              <a:outerShdw blurRad="38100" dist="38100" dir="2700000" algn="tl">
                <a:srgbClr val="000000">
                  <a:alpha val="43137"/>
                </a:srgbClr>
              </a:outerShdw>
            </a:effectLst>
          </a:endParaRPr>
        </a:p>
      </dsp:txBody>
      <dsp:txXfrm>
        <a:off x="4729642" y="4978389"/>
        <a:ext cx="1657158" cy="1028927"/>
      </dsp:txXfrm>
    </dsp:sp>
    <dsp:sp modelId="{7BFD1BDB-50A8-470D-AA5F-351AC98B51ED}">
      <dsp:nvSpPr>
        <dsp:cNvPr id="0" name=""/>
        <dsp:cNvSpPr/>
      </dsp:nvSpPr>
      <dsp:spPr>
        <a:xfrm>
          <a:off x="10179490" y="4767627"/>
          <a:ext cx="1721180" cy="109294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86D823CD-AAF3-4D33-9154-F46ADDB92FA6}">
      <dsp:nvSpPr>
        <dsp:cNvPr id="0" name=""/>
        <dsp:cNvSpPr/>
      </dsp:nvSpPr>
      <dsp:spPr>
        <a:xfrm>
          <a:off x="10370732" y="4949307"/>
          <a:ext cx="1721180" cy="109294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err="1">
              <a:effectLst>
                <a:outerShdw blurRad="38100" dist="38100" dir="2700000" algn="tl">
                  <a:srgbClr val="000000">
                    <a:alpha val="43137"/>
                  </a:srgbClr>
                </a:outerShdw>
              </a:effectLst>
            </a:rPr>
            <a:t>Provincial</a:t>
          </a:r>
          <a:r>
            <a:rPr lang="tr-TR" sz="2000" kern="1200" dirty="0">
              <a:effectLst>
                <a:outerShdw blurRad="38100" dist="38100" dir="2700000" algn="tl">
                  <a:srgbClr val="000000">
                    <a:alpha val="43137"/>
                  </a:srgbClr>
                </a:outerShdw>
              </a:effectLst>
            </a:rPr>
            <a:t> </a:t>
          </a:r>
          <a:r>
            <a:rPr lang="tr-TR" sz="2000" kern="1200" dirty="0" err="1">
              <a:effectLst>
                <a:outerShdw blurRad="38100" dist="38100" dir="2700000" algn="tl">
                  <a:srgbClr val="000000">
                    <a:alpha val="43137"/>
                  </a:srgbClr>
                </a:outerShdw>
              </a:effectLst>
            </a:rPr>
            <a:t>authorities</a:t>
          </a:r>
          <a:endParaRPr lang="tr-TR" sz="2000" kern="1200" dirty="0">
            <a:effectLst>
              <a:outerShdw blurRad="38100" dist="38100" dir="2700000" algn="tl">
                <a:srgbClr val="000000">
                  <a:alpha val="43137"/>
                </a:srgbClr>
              </a:outerShdw>
            </a:effectLst>
          </a:endParaRPr>
        </a:p>
      </dsp:txBody>
      <dsp:txXfrm>
        <a:off x="10402743" y="4981318"/>
        <a:ext cx="1657158" cy="1028927"/>
      </dsp:txXfrm>
    </dsp:sp>
    <dsp:sp modelId="{E2740C58-ADBE-45E4-8635-842EBD7A2588}">
      <dsp:nvSpPr>
        <dsp:cNvPr id="0" name=""/>
        <dsp:cNvSpPr/>
      </dsp:nvSpPr>
      <dsp:spPr>
        <a:xfrm>
          <a:off x="7279614" y="4767758"/>
          <a:ext cx="1721180" cy="109384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198A6106-41BF-4554-B1B1-7988DF22469D}">
      <dsp:nvSpPr>
        <dsp:cNvPr id="0" name=""/>
        <dsp:cNvSpPr/>
      </dsp:nvSpPr>
      <dsp:spPr>
        <a:xfrm>
          <a:off x="7470856" y="4949438"/>
          <a:ext cx="1721180" cy="109384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err="1">
              <a:effectLst>
                <a:outerShdw blurRad="38100" dist="38100" dir="2700000" algn="tl">
                  <a:srgbClr val="000000">
                    <a:alpha val="43137"/>
                  </a:srgbClr>
                </a:outerShdw>
              </a:effectLst>
            </a:rPr>
            <a:t>Authorized</a:t>
          </a:r>
          <a:r>
            <a:rPr lang="tr-TR" sz="2000" kern="1200" dirty="0">
              <a:effectLst>
                <a:outerShdw blurRad="38100" dist="38100" dir="2700000" algn="tl">
                  <a:srgbClr val="000000">
                    <a:alpha val="43137"/>
                  </a:srgbClr>
                </a:outerShdw>
              </a:effectLst>
            </a:rPr>
            <a:t> </a:t>
          </a:r>
          <a:r>
            <a:rPr lang="tr-TR" sz="2000" kern="1200" dirty="0" err="1">
              <a:effectLst>
                <a:outerShdw blurRad="38100" dist="38100" dir="2700000" algn="tl">
                  <a:srgbClr val="000000">
                    <a:alpha val="43137"/>
                  </a:srgbClr>
                </a:outerShdw>
              </a:effectLst>
            </a:rPr>
            <a:t>Person</a:t>
          </a:r>
          <a:endParaRPr lang="tr-TR" sz="2000" kern="1200" dirty="0">
            <a:effectLst>
              <a:outerShdw blurRad="38100" dist="38100" dir="2700000" algn="tl">
                <a:srgbClr val="000000">
                  <a:alpha val="43137"/>
                </a:srgbClr>
              </a:outerShdw>
            </a:effectLst>
          </a:endParaRPr>
        </a:p>
      </dsp:txBody>
      <dsp:txXfrm>
        <a:off x="7502894" y="4981476"/>
        <a:ext cx="1657104" cy="10297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D3323-93DF-4001-8C5B-B90DBC3A95FB}">
      <dsp:nvSpPr>
        <dsp:cNvPr id="0" name=""/>
        <dsp:cNvSpPr/>
      </dsp:nvSpPr>
      <dsp:spPr>
        <a:xfrm>
          <a:off x="-6015536" y="588538"/>
          <a:ext cx="7161100" cy="7161100"/>
        </a:xfrm>
        <a:prstGeom prst="blockArc">
          <a:avLst>
            <a:gd name="adj1" fmla="val 18900000"/>
            <a:gd name="adj2" fmla="val 2700000"/>
            <a:gd name="adj3" fmla="val 302"/>
          </a:avLst>
        </a:prstGeom>
        <a:noFill/>
        <a:ln w="12700" cap="flat" cmpd="sng" algn="ctr">
          <a:solidFill>
            <a:schemeClr val="accent5">
              <a:tint val="90000"/>
              <a:hueOff val="0"/>
              <a:satOff val="0"/>
              <a:lumOff val="0"/>
              <a:alphaOff val="0"/>
            </a:schemeClr>
          </a:solidFill>
          <a:prstDash val="solid"/>
          <a:miter lim="800000"/>
        </a:ln>
        <a:effectLst/>
        <a:sp3d z="-227350" prstMaterial="matte"/>
      </dsp:spPr>
      <dsp:style>
        <a:lnRef idx="2">
          <a:scrgbClr r="0" g="0" b="0"/>
        </a:lnRef>
        <a:fillRef idx="0">
          <a:scrgbClr r="0" g="0" b="0"/>
        </a:fillRef>
        <a:effectRef idx="0">
          <a:scrgbClr r="0" g="0" b="0"/>
        </a:effectRef>
        <a:fontRef idx="minor"/>
      </dsp:style>
    </dsp:sp>
    <dsp:sp modelId="{4C77BD44-4073-4191-934D-A1BE82FA9E6F}">
      <dsp:nvSpPr>
        <dsp:cNvPr id="0" name=""/>
        <dsp:cNvSpPr/>
      </dsp:nvSpPr>
      <dsp:spPr>
        <a:xfrm>
          <a:off x="500615" y="1841410"/>
          <a:ext cx="3680489" cy="665233"/>
        </a:xfrm>
        <a:prstGeom prst="rect">
          <a:avLst/>
        </a:prstGeom>
        <a:solidFill>
          <a:schemeClr val="accent5">
            <a:alpha val="90000"/>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528029" tIns="86360" rIns="86360" bIns="86360" numCol="1" spcCol="1270" anchor="ctr" anchorCtr="0">
          <a:noAutofit/>
          <a:sp3d extrusionH="28000" prstMaterial="matte"/>
        </a:bodyPr>
        <a:lstStyle/>
        <a:p>
          <a:pPr lvl="0" algn="l" defTabSz="1511300">
            <a:lnSpc>
              <a:spcPct val="90000"/>
            </a:lnSpc>
            <a:spcBef>
              <a:spcPct val="0"/>
            </a:spcBef>
            <a:spcAft>
              <a:spcPct val="35000"/>
            </a:spcAft>
          </a:pPr>
          <a:r>
            <a:rPr lang="tr-TR" sz="3400" kern="1200" dirty="0"/>
            <a:t>EPC I</a:t>
          </a:r>
        </a:p>
      </dsp:txBody>
      <dsp:txXfrm>
        <a:off x="500615" y="1841410"/>
        <a:ext cx="3680489" cy="665233"/>
      </dsp:txXfrm>
    </dsp:sp>
    <dsp:sp modelId="{501498DC-FD49-4CFE-9F56-86B233C289C1}">
      <dsp:nvSpPr>
        <dsp:cNvPr id="0" name=""/>
        <dsp:cNvSpPr/>
      </dsp:nvSpPr>
      <dsp:spPr>
        <a:xfrm>
          <a:off x="84844" y="1758256"/>
          <a:ext cx="831541" cy="831541"/>
        </a:xfrm>
        <a:prstGeom prst="ellipse">
          <a:avLst/>
        </a:prstGeom>
        <a:solidFill>
          <a:schemeClr val="lt1">
            <a:hueOff val="0"/>
            <a:satOff val="0"/>
            <a:lumOff val="0"/>
            <a:alphaOff val="0"/>
          </a:schemeClr>
        </a:solidFill>
        <a:ln w="6350" cap="flat" cmpd="sng" algn="ctr">
          <a:solidFill>
            <a:schemeClr val="accent5">
              <a:alpha val="90000"/>
              <a:hueOff val="0"/>
              <a:satOff val="0"/>
              <a:lumOff val="0"/>
              <a:alphaOff val="0"/>
            </a:schemeClr>
          </a:solidFill>
          <a:prstDash val="solid"/>
          <a:miter lim="800000"/>
        </a:ln>
        <a:effectLst/>
        <a:sp3d prstMaterial="matte"/>
      </dsp:spPr>
      <dsp:style>
        <a:lnRef idx="1">
          <a:scrgbClr r="0" g="0" b="0"/>
        </a:lnRef>
        <a:fillRef idx="1">
          <a:scrgbClr r="0" g="0" b="0"/>
        </a:fillRef>
        <a:effectRef idx="0">
          <a:scrgbClr r="0" g="0" b="0"/>
        </a:effectRef>
        <a:fontRef idx="minor"/>
      </dsp:style>
    </dsp:sp>
    <dsp:sp modelId="{D1747142-F914-4BCC-B1F3-3F23D63D03FA}">
      <dsp:nvSpPr>
        <dsp:cNvPr id="0" name=""/>
        <dsp:cNvSpPr/>
      </dsp:nvSpPr>
      <dsp:spPr>
        <a:xfrm>
          <a:off x="977302" y="2838941"/>
          <a:ext cx="3203802" cy="665233"/>
        </a:xfrm>
        <a:prstGeom prst="rect">
          <a:avLst/>
        </a:prstGeom>
        <a:solidFill>
          <a:schemeClr val="accent5">
            <a:alpha val="90000"/>
            <a:hueOff val="0"/>
            <a:satOff val="0"/>
            <a:lumOff val="0"/>
            <a:alphaOff val="-1000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528029" tIns="86360" rIns="86360" bIns="86360" numCol="1" spcCol="1270" anchor="ctr" anchorCtr="0">
          <a:noAutofit/>
          <a:sp3d extrusionH="28000" prstMaterial="matte"/>
        </a:bodyPr>
        <a:lstStyle/>
        <a:p>
          <a:pPr lvl="0" algn="l" defTabSz="1511300">
            <a:lnSpc>
              <a:spcPct val="90000"/>
            </a:lnSpc>
            <a:spcBef>
              <a:spcPct val="0"/>
            </a:spcBef>
            <a:spcAft>
              <a:spcPct val="35000"/>
            </a:spcAft>
          </a:pPr>
          <a:r>
            <a:rPr lang="tr-TR" sz="3400" kern="1200" dirty="0"/>
            <a:t>EPC II</a:t>
          </a:r>
        </a:p>
      </dsp:txBody>
      <dsp:txXfrm>
        <a:off x="977302" y="2838941"/>
        <a:ext cx="3203802" cy="665233"/>
      </dsp:txXfrm>
    </dsp:sp>
    <dsp:sp modelId="{5A925CC0-CF30-466C-AAE0-D602FE68FC60}">
      <dsp:nvSpPr>
        <dsp:cNvPr id="0" name=""/>
        <dsp:cNvSpPr/>
      </dsp:nvSpPr>
      <dsp:spPr>
        <a:xfrm>
          <a:off x="561531" y="2755787"/>
          <a:ext cx="831541" cy="831541"/>
        </a:xfrm>
        <a:prstGeom prst="ellipse">
          <a:avLst/>
        </a:prstGeom>
        <a:solidFill>
          <a:schemeClr val="lt1">
            <a:hueOff val="0"/>
            <a:satOff val="0"/>
            <a:lumOff val="0"/>
            <a:alphaOff val="0"/>
          </a:schemeClr>
        </a:solidFill>
        <a:ln w="6350" cap="flat" cmpd="sng" algn="ctr">
          <a:solidFill>
            <a:schemeClr val="accent5">
              <a:alpha val="90000"/>
              <a:hueOff val="0"/>
              <a:satOff val="0"/>
              <a:lumOff val="0"/>
              <a:alphaOff val="-10000"/>
            </a:schemeClr>
          </a:solidFill>
          <a:prstDash val="solid"/>
          <a:miter lim="800000"/>
        </a:ln>
        <a:effectLst/>
        <a:sp3d prstMaterial="matte"/>
      </dsp:spPr>
      <dsp:style>
        <a:lnRef idx="1">
          <a:scrgbClr r="0" g="0" b="0"/>
        </a:lnRef>
        <a:fillRef idx="1">
          <a:scrgbClr r="0" g="0" b="0"/>
        </a:fillRef>
        <a:effectRef idx="0">
          <a:scrgbClr r="0" g="0" b="0"/>
        </a:effectRef>
        <a:fontRef idx="minor"/>
      </dsp:style>
    </dsp:sp>
    <dsp:sp modelId="{4E2F0442-6A02-450C-84B5-19FFD1FDFDF1}">
      <dsp:nvSpPr>
        <dsp:cNvPr id="0" name=""/>
        <dsp:cNvSpPr/>
      </dsp:nvSpPr>
      <dsp:spPr>
        <a:xfrm>
          <a:off x="1123606" y="3836472"/>
          <a:ext cx="3057498" cy="665233"/>
        </a:xfrm>
        <a:prstGeom prst="rect">
          <a:avLst/>
        </a:prstGeom>
        <a:solidFill>
          <a:schemeClr val="accent5">
            <a:alpha val="90000"/>
            <a:hueOff val="0"/>
            <a:satOff val="0"/>
            <a:lumOff val="0"/>
            <a:alphaOff val="-2000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528029" tIns="86360" rIns="86360" bIns="86360" numCol="1" spcCol="1270" anchor="ctr" anchorCtr="0">
          <a:noAutofit/>
          <a:sp3d extrusionH="28000" prstMaterial="matte"/>
        </a:bodyPr>
        <a:lstStyle/>
        <a:p>
          <a:pPr lvl="0" algn="l" defTabSz="1511300">
            <a:lnSpc>
              <a:spcPct val="90000"/>
            </a:lnSpc>
            <a:spcBef>
              <a:spcPct val="0"/>
            </a:spcBef>
            <a:spcAft>
              <a:spcPct val="35000"/>
            </a:spcAft>
          </a:pPr>
          <a:r>
            <a:rPr lang="tr-TR" sz="3400" kern="1200" dirty="0"/>
            <a:t>EPC III</a:t>
          </a:r>
        </a:p>
      </dsp:txBody>
      <dsp:txXfrm>
        <a:off x="1123606" y="3836472"/>
        <a:ext cx="3057498" cy="665233"/>
      </dsp:txXfrm>
    </dsp:sp>
    <dsp:sp modelId="{3673BD2F-EC80-4F04-B5DF-69235051B0D9}">
      <dsp:nvSpPr>
        <dsp:cNvPr id="0" name=""/>
        <dsp:cNvSpPr/>
      </dsp:nvSpPr>
      <dsp:spPr>
        <a:xfrm>
          <a:off x="707835" y="3753318"/>
          <a:ext cx="831541" cy="831541"/>
        </a:xfrm>
        <a:prstGeom prst="ellipse">
          <a:avLst/>
        </a:prstGeom>
        <a:solidFill>
          <a:schemeClr val="lt1">
            <a:hueOff val="0"/>
            <a:satOff val="0"/>
            <a:lumOff val="0"/>
            <a:alphaOff val="0"/>
          </a:schemeClr>
        </a:solidFill>
        <a:ln w="6350" cap="flat" cmpd="sng" algn="ctr">
          <a:solidFill>
            <a:schemeClr val="accent5">
              <a:alpha val="90000"/>
              <a:hueOff val="0"/>
              <a:satOff val="0"/>
              <a:lumOff val="0"/>
              <a:alphaOff val="-20000"/>
            </a:schemeClr>
          </a:solidFill>
          <a:prstDash val="solid"/>
          <a:miter lim="800000"/>
        </a:ln>
        <a:effectLst/>
        <a:sp3d prstMaterial="matte"/>
      </dsp:spPr>
      <dsp:style>
        <a:lnRef idx="1">
          <a:scrgbClr r="0" g="0" b="0"/>
        </a:lnRef>
        <a:fillRef idx="1">
          <a:scrgbClr r="0" g="0" b="0"/>
        </a:fillRef>
        <a:effectRef idx="0">
          <a:scrgbClr r="0" g="0" b="0"/>
        </a:effectRef>
        <a:fontRef idx="minor"/>
      </dsp:style>
    </dsp:sp>
    <dsp:sp modelId="{4339A26B-E505-4252-9E34-340C0B70EFDF}">
      <dsp:nvSpPr>
        <dsp:cNvPr id="0" name=""/>
        <dsp:cNvSpPr/>
      </dsp:nvSpPr>
      <dsp:spPr>
        <a:xfrm>
          <a:off x="977302" y="4834003"/>
          <a:ext cx="3203802" cy="665233"/>
        </a:xfrm>
        <a:prstGeom prst="rect">
          <a:avLst/>
        </a:prstGeom>
        <a:solidFill>
          <a:schemeClr val="accent5">
            <a:alpha val="90000"/>
            <a:hueOff val="0"/>
            <a:satOff val="0"/>
            <a:lumOff val="0"/>
            <a:alphaOff val="-3000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528029" tIns="86360" rIns="86360" bIns="86360" numCol="1" spcCol="1270" anchor="ctr" anchorCtr="0">
          <a:noAutofit/>
          <a:sp3d extrusionH="28000" prstMaterial="matte"/>
        </a:bodyPr>
        <a:lstStyle/>
        <a:p>
          <a:pPr lvl="0" algn="l" defTabSz="1511300">
            <a:lnSpc>
              <a:spcPct val="90000"/>
            </a:lnSpc>
            <a:spcBef>
              <a:spcPct val="0"/>
            </a:spcBef>
            <a:spcAft>
              <a:spcPct val="35000"/>
            </a:spcAft>
          </a:pPr>
          <a:r>
            <a:rPr lang="tr-TR" sz="3400" kern="1200" dirty="0"/>
            <a:t>EPC IV</a:t>
          </a:r>
        </a:p>
      </dsp:txBody>
      <dsp:txXfrm>
        <a:off x="977302" y="4834003"/>
        <a:ext cx="3203802" cy="665233"/>
      </dsp:txXfrm>
    </dsp:sp>
    <dsp:sp modelId="{DF9F0394-C086-4113-84C0-F7329EABEEA5}">
      <dsp:nvSpPr>
        <dsp:cNvPr id="0" name=""/>
        <dsp:cNvSpPr/>
      </dsp:nvSpPr>
      <dsp:spPr>
        <a:xfrm>
          <a:off x="561531" y="4750848"/>
          <a:ext cx="831541" cy="831541"/>
        </a:xfrm>
        <a:prstGeom prst="ellipse">
          <a:avLst/>
        </a:prstGeom>
        <a:solidFill>
          <a:schemeClr val="lt1">
            <a:hueOff val="0"/>
            <a:satOff val="0"/>
            <a:lumOff val="0"/>
            <a:alphaOff val="0"/>
          </a:schemeClr>
        </a:solidFill>
        <a:ln w="6350" cap="flat" cmpd="sng" algn="ctr">
          <a:solidFill>
            <a:schemeClr val="accent5">
              <a:alpha val="90000"/>
              <a:hueOff val="0"/>
              <a:satOff val="0"/>
              <a:lumOff val="0"/>
              <a:alphaOff val="-30000"/>
            </a:schemeClr>
          </a:solidFill>
          <a:prstDash val="solid"/>
          <a:miter lim="800000"/>
        </a:ln>
        <a:effectLst/>
        <a:sp3d prstMaterial="matte"/>
      </dsp:spPr>
      <dsp:style>
        <a:lnRef idx="1">
          <a:scrgbClr r="0" g="0" b="0"/>
        </a:lnRef>
        <a:fillRef idx="1">
          <a:scrgbClr r="0" g="0" b="0"/>
        </a:fillRef>
        <a:effectRef idx="0">
          <a:scrgbClr r="0" g="0" b="0"/>
        </a:effectRef>
        <a:fontRef idx="minor"/>
      </dsp:style>
    </dsp:sp>
    <dsp:sp modelId="{A37EEA05-3803-47A6-96F8-D07935A3127B}">
      <dsp:nvSpPr>
        <dsp:cNvPr id="0" name=""/>
        <dsp:cNvSpPr/>
      </dsp:nvSpPr>
      <dsp:spPr>
        <a:xfrm>
          <a:off x="500615" y="5831533"/>
          <a:ext cx="3680489" cy="665233"/>
        </a:xfrm>
        <a:prstGeom prst="rect">
          <a:avLst/>
        </a:prstGeom>
        <a:solidFill>
          <a:schemeClr val="accent5">
            <a:alpha val="90000"/>
            <a:hueOff val="0"/>
            <a:satOff val="0"/>
            <a:lumOff val="0"/>
            <a:alphaOff val="-4000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528029" tIns="86360" rIns="86360" bIns="86360" numCol="1" spcCol="1270" anchor="ctr" anchorCtr="0">
          <a:noAutofit/>
          <a:sp3d extrusionH="28000" prstMaterial="matte"/>
        </a:bodyPr>
        <a:lstStyle/>
        <a:p>
          <a:pPr lvl="0" algn="l" defTabSz="1511300">
            <a:lnSpc>
              <a:spcPct val="90000"/>
            </a:lnSpc>
            <a:spcBef>
              <a:spcPct val="0"/>
            </a:spcBef>
            <a:spcAft>
              <a:spcPct val="35000"/>
            </a:spcAft>
          </a:pPr>
          <a:r>
            <a:rPr lang="tr-TR" sz="3400" kern="1200" dirty="0"/>
            <a:t>EPC V</a:t>
          </a:r>
        </a:p>
      </dsp:txBody>
      <dsp:txXfrm>
        <a:off x="500615" y="5831533"/>
        <a:ext cx="3680489" cy="665233"/>
      </dsp:txXfrm>
    </dsp:sp>
    <dsp:sp modelId="{02B70B40-09DC-4022-BB54-B9D781E53A89}">
      <dsp:nvSpPr>
        <dsp:cNvPr id="0" name=""/>
        <dsp:cNvSpPr/>
      </dsp:nvSpPr>
      <dsp:spPr>
        <a:xfrm>
          <a:off x="84844" y="5748379"/>
          <a:ext cx="831541" cy="831541"/>
        </a:xfrm>
        <a:prstGeom prst="ellipse">
          <a:avLst/>
        </a:prstGeom>
        <a:solidFill>
          <a:schemeClr val="lt1">
            <a:hueOff val="0"/>
            <a:satOff val="0"/>
            <a:lumOff val="0"/>
            <a:alphaOff val="0"/>
          </a:schemeClr>
        </a:solidFill>
        <a:ln w="6350" cap="flat" cmpd="sng" algn="ctr">
          <a:solidFill>
            <a:schemeClr val="accent5">
              <a:alpha val="90000"/>
              <a:hueOff val="0"/>
              <a:satOff val="0"/>
              <a:lumOff val="0"/>
              <a:alphaOff val="-40000"/>
            </a:schemeClr>
          </a:solidFill>
          <a:prstDash val="solid"/>
          <a:miter lim="800000"/>
        </a:ln>
        <a:effectLst/>
        <a:sp3d prstMaterial="matte"/>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ABC8E3-E7DD-624B-BAE0-65BC4B07CE49}">
      <dsp:nvSpPr>
        <dsp:cNvPr id="0" name=""/>
        <dsp:cNvSpPr/>
      </dsp:nvSpPr>
      <dsp:spPr>
        <a:xfrm rot="5400000">
          <a:off x="606406" y="2952937"/>
          <a:ext cx="1810517" cy="3012659"/>
        </a:xfrm>
        <a:prstGeom prst="corner">
          <a:avLst>
            <a:gd name="adj1" fmla="val 16120"/>
            <a:gd name="adj2" fmla="val 16110"/>
          </a:avLst>
        </a:prstGeom>
        <a:solidFill>
          <a:srgbClr val="FFFF00"/>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sp>
    <dsp:sp modelId="{E88BE5EE-A344-AB49-B32D-F18B21E71947}">
      <dsp:nvSpPr>
        <dsp:cNvPr id="0" name=""/>
        <dsp:cNvSpPr/>
      </dsp:nvSpPr>
      <dsp:spPr>
        <a:xfrm>
          <a:off x="304186" y="3853073"/>
          <a:ext cx="2719846" cy="2384104"/>
        </a:xfrm>
        <a:prstGeom prst="rect">
          <a:avLst/>
        </a:prstGeom>
        <a:noFill/>
        <a:ln>
          <a:noFill/>
        </a:ln>
        <a:effectLst/>
        <a:scene3d>
          <a:camera prst="orthographicFront"/>
          <a:lightRig rig="threePt" dir="t"/>
        </a:scene3d>
        <a:sp3d>
          <a:bevelT w="152400" h="50800" prst="softRound"/>
        </a:sp3d>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tr-TR" sz="3000" kern="1200" dirty="0">
              <a:effectLst>
                <a:outerShdw blurRad="38100" dist="38100" dir="2700000" algn="tl">
                  <a:srgbClr val="000000">
                    <a:alpha val="43137"/>
                  </a:srgbClr>
                </a:outerShdw>
              </a:effectLst>
            </a:rPr>
            <a:t>Alarm</a:t>
          </a:r>
        </a:p>
        <a:p>
          <a:pPr marL="228600" lvl="1" indent="-228600" algn="l" defTabSz="1022350">
            <a:lnSpc>
              <a:spcPct val="90000"/>
            </a:lnSpc>
            <a:spcBef>
              <a:spcPct val="0"/>
            </a:spcBef>
            <a:spcAft>
              <a:spcPct val="15000"/>
            </a:spcAft>
            <a:buChar char="••"/>
          </a:pPr>
          <a:r>
            <a:rPr lang="tr-TR" sz="2300" kern="1200" dirty="0"/>
            <a:t>EPCI</a:t>
          </a:r>
        </a:p>
        <a:p>
          <a:pPr marL="228600" lvl="1" indent="-228600" algn="l" defTabSz="1022350">
            <a:lnSpc>
              <a:spcPct val="90000"/>
            </a:lnSpc>
            <a:spcBef>
              <a:spcPct val="0"/>
            </a:spcBef>
            <a:spcAft>
              <a:spcPct val="15000"/>
            </a:spcAft>
            <a:buChar char="••"/>
          </a:pPr>
          <a:r>
            <a:rPr lang="tr-TR" sz="2300" kern="1200" dirty="0"/>
            <a:t>EPCII</a:t>
          </a:r>
        </a:p>
        <a:p>
          <a:pPr marL="228600" lvl="1" indent="-228600" algn="l" defTabSz="1022350">
            <a:lnSpc>
              <a:spcPct val="90000"/>
            </a:lnSpc>
            <a:spcBef>
              <a:spcPct val="0"/>
            </a:spcBef>
            <a:spcAft>
              <a:spcPct val="15000"/>
            </a:spcAft>
            <a:buChar char="••"/>
          </a:pPr>
          <a:r>
            <a:rPr lang="tr-TR" sz="2300" kern="1200" dirty="0"/>
            <a:t>EPCIII</a:t>
          </a:r>
        </a:p>
      </dsp:txBody>
      <dsp:txXfrm>
        <a:off x="304186" y="3853073"/>
        <a:ext cx="2719846" cy="2384104"/>
      </dsp:txXfrm>
    </dsp:sp>
    <dsp:sp modelId="{DC018AB3-3855-D540-B976-5CB2EA404705}">
      <dsp:nvSpPr>
        <dsp:cNvPr id="0" name=""/>
        <dsp:cNvSpPr/>
      </dsp:nvSpPr>
      <dsp:spPr>
        <a:xfrm>
          <a:off x="2510853" y="2731141"/>
          <a:ext cx="513178" cy="51317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sp>
    <dsp:sp modelId="{F3573CCD-D7DE-D844-AA46-2FA1F9E217D6}">
      <dsp:nvSpPr>
        <dsp:cNvPr id="0" name=""/>
        <dsp:cNvSpPr/>
      </dsp:nvSpPr>
      <dsp:spPr>
        <a:xfrm rot="5400000">
          <a:off x="3936029" y="2129018"/>
          <a:ext cx="1810517" cy="3012659"/>
        </a:xfrm>
        <a:prstGeom prst="corner">
          <a:avLst>
            <a:gd name="adj1" fmla="val 16120"/>
            <a:gd name="adj2" fmla="val 16110"/>
          </a:avLst>
        </a:prstGeom>
        <a:solidFill>
          <a:srgbClr val="FF9300"/>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sp>
    <dsp:sp modelId="{E94294F7-51B6-034F-A5A6-DC5049A71FC6}">
      <dsp:nvSpPr>
        <dsp:cNvPr id="0" name=""/>
        <dsp:cNvSpPr/>
      </dsp:nvSpPr>
      <dsp:spPr>
        <a:xfrm>
          <a:off x="3633809" y="3029154"/>
          <a:ext cx="2719846" cy="2384104"/>
        </a:xfrm>
        <a:prstGeom prst="rect">
          <a:avLst/>
        </a:prstGeom>
        <a:noFill/>
        <a:ln>
          <a:noFill/>
        </a:ln>
        <a:effectLst/>
        <a:scene3d>
          <a:camera prst="orthographicFront"/>
          <a:lightRig rig="threePt" dir="t"/>
        </a:scene3d>
        <a:sp3d>
          <a:bevelT w="152400" h="50800" prst="softRound"/>
        </a:sp3d>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tr-TR" sz="3000" kern="1200" dirty="0" err="1">
              <a:effectLst>
                <a:outerShdw blurRad="38100" dist="38100" dir="2700000" algn="tl">
                  <a:srgbClr val="000000">
                    <a:alpha val="43137"/>
                  </a:srgbClr>
                </a:outerShdw>
              </a:effectLst>
            </a:rPr>
            <a:t>Facility</a:t>
          </a:r>
          <a:r>
            <a:rPr lang="tr-TR" sz="3000" kern="1200" dirty="0">
              <a:effectLst>
                <a:outerShdw blurRad="38100" dist="38100" dir="2700000" algn="tl">
                  <a:srgbClr val="000000">
                    <a:alpha val="43137"/>
                  </a:srgbClr>
                </a:outerShdw>
              </a:effectLst>
            </a:rPr>
            <a:t> </a:t>
          </a:r>
          <a:r>
            <a:rPr lang="tr-TR" sz="3000" kern="1200" dirty="0" err="1">
              <a:effectLst>
                <a:outerShdw blurRad="38100" dist="38100" dir="2700000" algn="tl">
                  <a:srgbClr val="000000">
                    <a:alpha val="43137"/>
                  </a:srgbClr>
                </a:outerShdw>
              </a:effectLst>
            </a:rPr>
            <a:t>Emergency</a:t>
          </a:r>
          <a:endParaRPr lang="tr-TR" sz="3000" kern="1200" dirty="0">
            <a:effectLst>
              <a:outerShdw blurRad="38100" dist="38100" dir="2700000" algn="tl">
                <a:srgbClr val="000000">
                  <a:alpha val="43137"/>
                </a:srgbClr>
              </a:outerShdw>
            </a:effectLst>
          </a:endParaRPr>
        </a:p>
        <a:p>
          <a:pPr marL="228600" lvl="1" indent="-228600" algn="l" defTabSz="1022350">
            <a:lnSpc>
              <a:spcPct val="90000"/>
            </a:lnSpc>
            <a:spcBef>
              <a:spcPct val="0"/>
            </a:spcBef>
            <a:spcAft>
              <a:spcPct val="15000"/>
            </a:spcAft>
            <a:buChar char="••"/>
          </a:pPr>
          <a:r>
            <a:rPr lang="tr-TR" sz="2300" kern="1200" dirty="0"/>
            <a:t>EPCI</a:t>
          </a:r>
        </a:p>
        <a:p>
          <a:pPr marL="228600" lvl="1" indent="-228600" algn="l" defTabSz="1022350">
            <a:lnSpc>
              <a:spcPct val="90000"/>
            </a:lnSpc>
            <a:spcBef>
              <a:spcPct val="0"/>
            </a:spcBef>
            <a:spcAft>
              <a:spcPct val="15000"/>
            </a:spcAft>
            <a:buChar char="••"/>
          </a:pPr>
          <a:r>
            <a:rPr lang="tr-TR" sz="2300" kern="1200" dirty="0"/>
            <a:t>EPCII</a:t>
          </a:r>
        </a:p>
        <a:p>
          <a:pPr marL="228600" lvl="1" indent="-228600" algn="l" defTabSz="1022350">
            <a:lnSpc>
              <a:spcPct val="90000"/>
            </a:lnSpc>
            <a:spcBef>
              <a:spcPct val="0"/>
            </a:spcBef>
            <a:spcAft>
              <a:spcPct val="15000"/>
            </a:spcAft>
            <a:buChar char="••"/>
          </a:pPr>
          <a:r>
            <a:rPr lang="tr-TR" sz="2300" kern="1200" dirty="0"/>
            <a:t>EPCIII</a:t>
          </a:r>
        </a:p>
      </dsp:txBody>
      <dsp:txXfrm>
        <a:off x="3633809" y="3029154"/>
        <a:ext cx="2719846" cy="2384104"/>
      </dsp:txXfrm>
    </dsp:sp>
    <dsp:sp modelId="{EB71787A-B083-F441-83DA-C2A6F447620E}">
      <dsp:nvSpPr>
        <dsp:cNvPr id="0" name=""/>
        <dsp:cNvSpPr/>
      </dsp:nvSpPr>
      <dsp:spPr>
        <a:xfrm>
          <a:off x="5840476" y="1907223"/>
          <a:ext cx="513178" cy="51317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sp>
    <dsp:sp modelId="{A2C07D7E-AB42-AF40-93D6-7856621C2EA4}">
      <dsp:nvSpPr>
        <dsp:cNvPr id="0" name=""/>
        <dsp:cNvSpPr/>
      </dsp:nvSpPr>
      <dsp:spPr>
        <a:xfrm rot="5400000">
          <a:off x="7265652" y="1305100"/>
          <a:ext cx="1810517" cy="3012659"/>
        </a:xfrm>
        <a:prstGeom prst="corner">
          <a:avLst>
            <a:gd name="adj1" fmla="val 16120"/>
            <a:gd name="adj2" fmla="val 16110"/>
          </a:avLst>
        </a:prstGeom>
        <a:solidFill>
          <a:srgbClr val="FF0000"/>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sp>
    <dsp:sp modelId="{AFF87ACA-3176-A246-BE88-C3BB42386239}">
      <dsp:nvSpPr>
        <dsp:cNvPr id="0" name=""/>
        <dsp:cNvSpPr/>
      </dsp:nvSpPr>
      <dsp:spPr>
        <a:xfrm>
          <a:off x="6963431" y="2205236"/>
          <a:ext cx="2719846" cy="2384104"/>
        </a:xfrm>
        <a:prstGeom prst="rect">
          <a:avLst/>
        </a:prstGeom>
        <a:noFill/>
        <a:ln>
          <a:noFill/>
        </a:ln>
        <a:effectLst/>
        <a:scene3d>
          <a:camera prst="orthographicFront"/>
          <a:lightRig rig="threePt" dir="t"/>
        </a:scene3d>
        <a:sp3d>
          <a:bevelT w="152400" h="50800" prst="softRound"/>
        </a:sp3d>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tr-TR" sz="3000" kern="1200" dirty="0">
              <a:effectLst>
                <a:outerShdw blurRad="38100" dist="38100" dir="2700000" algn="tl">
                  <a:srgbClr val="000000">
                    <a:alpha val="43137"/>
                  </a:srgbClr>
                </a:outerShdw>
              </a:effectLst>
            </a:rPr>
            <a:t>Site </a:t>
          </a:r>
          <a:r>
            <a:rPr lang="tr-TR" sz="3000" kern="1200" dirty="0" err="1">
              <a:effectLst>
                <a:outerShdw blurRad="38100" dist="38100" dir="2700000" algn="tl">
                  <a:srgbClr val="000000">
                    <a:alpha val="43137"/>
                  </a:srgbClr>
                </a:outerShdw>
              </a:effectLst>
            </a:rPr>
            <a:t>Emergency</a:t>
          </a:r>
          <a:endParaRPr lang="tr-TR" sz="3000" kern="1200" dirty="0">
            <a:effectLst>
              <a:outerShdw blurRad="38100" dist="38100" dir="2700000" algn="tl">
                <a:srgbClr val="000000">
                  <a:alpha val="43137"/>
                </a:srgbClr>
              </a:outerShdw>
            </a:effectLst>
          </a:endParaRPr>
        </a:p>
        <a:p>
          <a:pPr marL="228600" lvl="1" indent="-228600" algn="l" defTabSz="1022350">
            <a:lnSpc>
              <a:spcPct val="90000"/>
            </a:lnSpc>
            <a:spcBef>
              <a:spcPct val="0"/>
            </a:spcBef>
            <a:spcAft>
              <a:spcPct val="15000"/>
            </a:spcAft>
            <a:buChar char="••"/>
          </a:pPr>
          <a:r>
            <a:rPr lang="tr-TR" sz="2300" kern="1200" dirty="0"/>
            <a:t>EPCI</a:t>
          </a:r>
        </a:p>
        <a:p>
          <a:pPr marL="228600" lvl="1" indent="-228600" algn="l" defTabSz="1022350">
            <a:lnSpc>
              <a:spcPct val="90000"/>
            </a:lnSpc>
            <a:spcBef>
              <a:spcPct val="0"/>
            </a:spcBef>
            <a:spcAft>
              <a:spcPct val="15000"/>
            </a:spcAft>
            <a:buChar char="••"/>
          </a:pPr>
          <a:r>
            <a:rPr lang="tr-TR" sz="2300" kern="1200" dirty="0"/>
            <a:t>EPCII</a:t>
          </a:r>
        </a:p>
      </dsp:txBody>
      <dsp:txXfrm>
        <a:off x="6963431" y="2205236"/>
        <a:ext cx="2719846" cy="2384104"/>
      </dsp:txXfrm>
    </dsp:sp>
    <dsp:sp modelId="{3CDAC0A8-DC5F-E441-AE36-70188BADF2C2}">
      <dsp:nvSpPr>
        <dsp:cNvPr id="0" name=""/>
        <dsp:cNvSpPr/>
      </dsp:nvSpPr>
      <dsp:spPr>
        <a:xfrm>
          <a:off x="9170099" y="1083304"/>
          <a:ext cx="513178" cy="51317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sp>
    <dsp:sp modelId="{189B5034-11FE-224B-9632-F4D0AD401B70}">
      <dsp:nvSpPr>
        <dsp:cNvPr id="0" name=""/>
        <dsp:cNvSpPr/>
      </dsp:nvSpPr>
      <dsp:spPr>
        <a:xfrm rot="5400000">
          <a:off x="10595275" y="481181"/>
          <a:ext cx="1810517" cy="3012659"/>
        </a:xfrm>
        <a:prstGeom prst="corner">
          <a:avLst>
            <a:gd name="adj1" fmla="val 16120"/>
            <a:gd name="adj2" fmla="val 16110"/>
          </a:avLst>
        </a:prstGeom>
        <a:solidFill>
          <a:srgbClr val="C00000"/>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sp>
    <dsp:sp modelId="{E4841715-B6DD-DA42-9DCA-D9E0DC5D3EAB}">
      <dsp:nvSpPr>
        <dsp:cNvPr id="0" name=""/>
        <dsp:cNvSpPr/>
      </dsp:nvSpPr>
      <dsp:spPr>
        <a:xfrm>
          <a:off x="10293054" y="1381317"/>
          <a:ext cx="2719846" cy="2384104"/>
        </a:xfrm>
        <a:prstGeom prst="rect">
          <a:avLst/>
        </a:prstGeom>
        <a:noFill/>
        <a:ln>
          <a:noFill/>
        </a:ln>
        <a:effectLst/>
        <a:scene3d>
          <a:camera prst="orthographicFront"/>
          <a:lightRig rig="threePt" dir="t"/>
        </a:scene3d>
        <a:sp3d>
          <a:bevelT w="152400" h="50800" prst="softRound"/>
        </a:sp3d>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tr-TR" sz="3000" kern="1200" dirty="0">
              <a:effectLst>
                <a:outerShdw blurRad="38100" dist="38100" dir="2700000" algn="tl">
                  <a:srgbClr val="000000">
                    <a:alpha val="43137"/>
                  </a:srgbClr>
                </a:outerShdw>
              </a:effectLst>
            </a:rPr>
            <a:t>General </a:t>
          </a:r>
          <a:r>
            <a:rPr lang="tr-TR" sz="3000" kern="1200" dirty="0" err="1">
              <a:effectLst>
                <a:outerShdw blurRad="38100" dist="38100" dir="2700000" algn="tl">
                  <a:srgbClr val="000000">
                    <a:alpha val="43137"/>
                  </a:srgbClr>
                </a:outerShdw>
              </a:effectLst>
            </a:rPr>
            <a:t>Emergency</a:t>
          </a:r>
          <a:endParaRPr lang="tr-TR" sz="3000" kern="1200" dirty="0">
            <a:effectLst>
              <a:outerShdw blurRad="38100" dist="38100" dir="2700000" algn="tl">
                <a:srgbClr val="000000">
                  <a:alpha val="43137"/>
                </a:srgbClr>
              </a:outerShdw>
            </a:effectLst>
          </a:endParaRPr>
        </a:p>
        <a:p>
          <a:pPr marL="228600" lvl="1" indent="-228600" algn="l" defTabSz="1022350">
            <a:lnSpc>
              <a:spcPct val="90000"/>
            </a:lnSpc>
            <a:spcBef>
              <a:spcPct val="0"/>
            </a:spcBef>
            <a:spcAft>
              <a:spcPct val="15000"/>
            </a:spcAft>
            <a:buChar char="••"/>
          </a:pPr>
          <a:r>
            <a:rPr lang="tr-TR" sz="2300" kern="1200" dirty="0"/>
            <a:t>EPCI</a:t>
          </a:r>
        </a:p>
        <a:p>
          <a:pPr marL="228600" lvl="1" indent="-228600" algn="l" defTabSz="1022350">
            <a:lnSpc>
              <a:spcPct val="90000"/>
            </a:lnSpc>
            <a:spcBef>
              <a:spcPct val="0"/>
            </a:spcBef>
            <a:spcAft>
              <a:spcPct val="15000"/>
            </a:spcAft>
            <a:buChar char="••"/>
          </a:pPr>
          <a:r>
            <a:rPr lang="tr-TR" sz="2300" kern="1200" dirty="0"/>
            <a:t>EPCII</a:t>
          </a:r>
        </a:p>
      </dsp:txBody>
      <dsp:txXfrm>
        <a:off x="10293054" y="1381317"/>
        <a:ext cx="2719846" cy="23841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B360F-5C87-6840-9563-C2F35650A21A}">
      <dsp:nvSpPr>
        <dsp:cNvPr id="0" name=""/>
        <dsp:cNvSpPr/>
      </dsp:nvSpPr>
      <dsp:spPr>
        <a:xfrm>
          <a:off x="0" y="665"/>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EB188C3-3A91-864F-A49A-85075656BE61}">
      <dsp:nvSpPr>
        <dsp:cNvPr id="0" name=""/>
        <dsp:cNvSpPr/>
      </dsp:nvSpPr>
      <dsp:spPr>
        <a:xfrm>
          <a:off x="0" y="665"/>
          <a:ext cx="12436475" cy="6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dirty="0"/>
            <a:t>EMERGENCY PREPAREDNESS</a:t>
          </a:r>
        </a:p>
      </dsp:txBody>
      <dsp:txXfrm>
        <a:off x="0" y="665"/>
        <a:ext cx="12436475" cy="605747"/>
      </dsp:txXfrm>
    </dsp:sp>
    <dsp:sp modelId="{EB5E0E3B-A771-424E-AE59-911641DEC682}">
      <dsp:nvSpPr>
        <dsp:cNvPr id="0" name=""/>
        <dsp:cNvSpPr/>
      </dsp:nvSpPr>
      <dsp:spPr>
        <a:xfrm>
          <a:off x="0" y="606413"/>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D853F46-107D-EC4A-A442-023D48D2E3E2}">
      <dsp:nvSpPr>
        <dsp:cNvPr id="0" name=""/>
        <dsp:cNvSpPr/>
      </dsp:nvSpPr>
      <dsp:spPr>
        <a:xfrm>
          <a:off x="0" y="606413"/>
          <a:ext cx="12436475" cy="6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Emergency</a:t>
          </a:r>
          <a:r>
            <a:rPr lang="tr-TR" sz="2800" kern="1200" dirty="0"/>
            <a:t> </a:t>
          </a:r>
          <a:r>
            <a:rPr lang="tr-TR" sz="2800" kern="1200" dirty="0" err="1"/>
            <a:t>response</a:t>
          </a:r>
          <a:r>
            <a:rPr lang="tr-TR" sz="2800" kern="1200" dirty="0"/>
            <a:t> </a:t>
          </a:r>
          <a:r>
            <a:rPr lang="tr-TR" sz="2800" kern="1200" dirty="0" err="1"/>
            <a:t>organization</a:t>
          </a:r>
          <a:endParaRPr lang="tr-TR" sz="2800" kern="1200" dirty="0"/>
        </a:p>
      </dsp:txBody>
      <dsp:txXfrm>
        <a:off x="0" y="606413"/>
        <a:ext cx="12436475" cy="605747"/>
      </dsp:txXfrm>
    </dsp:sp>
    <dsp:sp modelId="{CA63A2AA-CBB5-E34A-8303-587E43FE30E6}">
      <dsp:nvSpPr>
        <dsp:cNvPr id="0" name=""/>
        <dsp:cNvSpPr/>
      </dsp:nvSpPr>
      <dsp:spPr>
        <a:xfrm>
          <a:off x="0" y="1167002"/>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47A5871-C745-434E-BBA9-930DBE1526B6}">
      <dsp:nvSpPr>
        <dsp:cNvPr id="0" name=""/>
        <dsp:cNvSpPr/>
      </dsp:nvSpPr>
      <dsp:spPr>
        <a:xfrm>
          <a:off x="0" y="1212161"/>
          <a:ext cx="12436475" cy="6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Radiation</a:t>
          </a:r>
          <a:r>
            <a:rPr lang="tr-TR" sz="2800" kern="1200" dirty="0"/>
            <a:t> </a:t>
          </a:r>
          <a:r>
            <a:rPr lang="tr-TR" sz="2800" kern="1200" dirty="0" err="1"/>
            <a:t>emergency</a:t>
          </a:r>
          <a:r>
            <a:rPr lang="tr-TR" sz="2800" kern="1200" dirty="0"/>
            <a:t> plan</a:t>
          </a:r>
        </a:p>
      </dsp:txBody>
      <dsp:txXfrm>
        <a:off x="0" y="1212161"/>
        <a:ext cx="12436475" cy="605747"/>
      </dsp:txXfrm>
    </dsp:sp>
    <dsp:sp modelId="{94CB2AB2-77FB-1D43-9E93-B809456A0520}">
      <dsp:nvSpPr>
        <dsp:cNvPr id="0" name=""/>
        <dsp:cNvSpPr/>
      </dsp:nvSpPr>
      <dsp:spPr>
        <a:xfrm>
          <a:off x="0" y="1817909"/>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09CFF17-2D31-6C4D-B035-0A8D32E38F70}">
      <dsp:nvSpPr>
        <dsp:cNvPr id="0" name=""/>
        <dsp:cNvSpPr/>
      </dsp:nvSpPr>
      <dsp:spPr>
        <a:xfrm>
          <a:off x="0" y="1817909"/>
          <a:ext cx="12436475" cy="6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Coordination</a:t>
          </a:r>
          <a:r>
            <a:rPr lang="tr-TR" sz="2800" kern="1200" dirty="0"/>
            <a:t> of </a:t>
          </a:r>
          <a:r>
            <a:rPr lang="tr-TR" sz="2800" kern="1200" dirty="0" err="1"/>
            <a:t>preparedness</a:t>
          </a:r>
          <a:r>
            <a:rPr lang="tr-TR" sz="2800" kern="1200" dirty="0"/>
            <a:t> </a:t>
          </a:r>
          <a:r>
            <a:rPr lang="tr-TR" sz="2800" kern="1200" dirty="0" err="1"/>
            <a:t>to</a:t>
          </a:r>
          <a:r>
            <a:rPr lang="tr-TR" sz="2800" kern="1200" dirty="0"/>
            <a:t> </a:t>
          </a:r>
          <a:r>
            <a:rPr lang="tr-TR" sz="2800" kern="1200" dirty="0" err="1"/>
            <a:t>radiation</a:t>
          </a:r>
          <a:r>
            <a:rPr lang="tr-TR" sz="2800" kern="1200" dirty="0"/>
            <a:t> </a:t>
          </a:r>
          <a:r>
            <a:rPr lang="tr-TR" sz="2800" kern="1200" dirty="0" err="1"/>
            <a:t>emergency</a:t>
          </a:r>
          <a:endParaRPr lang="tr-TR" sz="2800" kern="1200" dirty="0"/>
        </a:p>
      </dsp:txBody>
      <dsp:txXfrm>
        <a:off x="0" y="1817909"/>
        <a:ext cx="12436475" cy="605747"/>
      </dsp:txXfrm>
    </dsp:sp>
    <dsp:sp modelId="{826D99FC-7557-A141-871C-629739178A80}">
      <dsp:nvSpPr>
        <dsp:cNvPr id="0" name=""/>
        <dsp:cNvSpPr/>
      </dsp:nvSpPr>
      <dsp:spPr>
        <a:xfrm>
          <a:off x="0" y="2423657"/>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EEBD230-0058-704D-8120-70A345DAD82D}">
      <dsp:nvSpPr>
        <dsp:cNvPr id="0" name=""/>
        <dsp:cNvSpPr/>
      </dsp:nvSpPr>
      <dsp:spPr>
        <a:xfrm>
          <a:off x="0" y="2423657"/>
          <a:ext cx="12436475" cy="6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Centers</a:t>
          </a:r>
          <a:r>
            <a:rPr lang="tr-TR" sz="2800" kern="1200" dirty="0"/>
            <a:t> </a:t>
          </a:r>
          <a:r>
            <a:rPr lang="tr-TR" sz="2800" kern="1200" dirty="0" err="1"/>
            <a:t>to</a:t>
          </a:r>
          <a:r>
            <a:rPr lang="tr-TR" sz="2800" kern="1200" dirty="0"/>
            <a:t> be </a:t>
          </a:r>
          <a:r>
            <a:rPr lang="tr-TR" sz="2800" kern="1200" dirty="0" err="1"/>
            <a:t>used</a:t>
          </a:r>
          <a:r>
            <a:rPr lang="tr-TR" sz="2800" kern="1200" dirty="0"/>
            <a:t> in </a:t>
          </a:r>
          <a:r>
            <a:rPr lang="tr-TR" sz="2800" kern="1200" dirty="0" err="1"/>
            <a:t>the</a:t>
          </a:r>
          <a:r>
            <a:rPr lang="tr-TR" sz="2800" kern="1200" dirty="0"/>
            <a:t> </a:t>
          </a:r>
          <a:r>
            <a:rPr lang="tr-TR" sz="2800" kern="1200" dirty="0" err="1"/>
            <a:t>response</a:t>
          </a:r>
          <a:r>
            <a:rPr lang="tr-TR" sz="2800" kern="1200" dirty="0"/>
            <a:t> of </a:t>
          </a:r>
          <a:r>
            <a:rPr lang="tr-TR" sz="2800" kern="1200" dirty="0" err="1"/>
            <a:t>radiation</a:t>
          </a:r>
          <a:r>
            <a:rPr lang="tr-TR" sz="2800" kern="1200" dirty="0"/>
            <a:t> </a:t>
          </a:r>
          <a:r>
            <a:rPr lang="tr-TR" sz="2800" kern="1200" dirty="0" err="1"/>
            <a:t>emergencies</a:t>
          </a:r>
          <a:endParaRPr lang="tr-TR" sz="2800" kern="1200" dirty="0"/>
        </a:p>
      </dsp:txBody>
      <dsp:txXfrm>
        <a:off x="0" y="2423657"/>
        <a:ext cx="12436475" cy="605747"/>
      </dsp:txXfrm>
    </dsp:sp>
    <dsp:sp modelId="{646153E9-D936-C941-AEC9-9B9E63CC4907}">
      <dsp:nvSpPr>
        <dsp:cNvPr id="0" name=""/>
        <dsp:cNvSpPr/>
      </dsp:nvSpPr>
      <dsp:spPr>
        <a:xfrm>
          <a:off x="0" y="3029404"/>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868E38E-FB5A-EB48-B617-E4B1C1FEBFAB}">
      <dsp:nvSpPr>
        <dsp:cNvPr id="0" name=""/>
        <dsp:cNvSpPr/>
      </dsp:nvSpPr>
      <dsp:spPr>
        <a:xfrm>
          <a:off x="0" y="3029404"/>
          <a:ext cx="12436475" cy="6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Emergency</a:t>
          </a:r>
          <a:r>
            <a:rPr lang="tr-TR" sz="2800" kern="1200" dirty="0"/>
            <a:t> </a:t>
          </a:r>
          <a:r>
            <a:rPr lang="tr-TR" sz="2800" kern="1200" dirty="0" err="1"/>
            <a:t>equipment</a:t>
          </a:r>
          <a:r>
            <a:rPr lang="tr-TR" sz="2800" kern="1200" dirty="0"/>
            <a:t> </a:t>
          </a:r>
          <a:r>
            <a:rPr lang="tr-TR" sz="2800" kern="1200" dirty="0" err="1"/>
            <a:t>and</a:t>
          </a:r>
          <a:r>
            <a:rPr lang="tr-TR" sz="2800" kern="1200" dirty="0"/>
            <a:t> </a:t>
          </a:r>
          <a:r>
            <a:rPr lang="tr-TR" sz="2800" kern="1200" dirty="0" err="1"/>
            <a:t>communication</a:t>
          </a:r>
          <a:endParaRPr lang="tr-TR" sz="2800" kern="1200" dirty="0"/>
        </a:p>
      </dsp:txBody>
      <dsp:txXfrm>
        <a:off x="0" y="3029404"/>
        <a:ext cx="12436475" cy="605747"/>
      </dsp:txXfrm>
    </dsp:sp>
    <dsp:sp modelId="{14E90112-7B9A-7F4A-9415-5E801CA9F544}">
      <dsp:nvSpPr>
        <dsp:cNvPr id="0" name=""/>
        <dsp:cNvSpPr/>
      </dsp:nvSpPr>
      <dsp:spPr>
        <a:xfrm>
          <a:off x="0" y="3635152"/>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AA0AF3D-EA17-A04E-A48F-2F3B9F02131D}">
      <dsp:nvSpPr>
        <dsp:cNvPr id="0" name=""/>
        <dsp:cNvSpPr/>
      </dsp:nvSpPr>
      <dsp:spPr>
        <a:xfrm>
          <a:off x="0" y="3635152"/>
          <a:ext cx="12436475" cy="6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Instructions</a:t>
          </a:r>
          <a:endParaRPr lang="tr-TR" sz="2800" kern="1200" dirty="0"/>
        </a:p>
      </dsp:txBody>
      <dsp:txXfrm>
        <a:off x="0" y="3635152"/>
        <a:ext cx="12436475" cy="605747"/>
      </dsp:txXfrm>
    </dsp:sp>
    <dsp:sp modelId="{67D82D2E-C823-4141-B2D4-F8E4565F4DD9}">
      <dsp:nvSpPr>
        <dsp:cNvPr id="0" name=""/>
        <dsp:cNvSpPr/>
      </dsp:nvSpPr>
      <dsp:spPr>
        <a:xfrm>
          <a:off x="0" y="4240900"/>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85E3BB0-DCBC-B74E-A493-CB2549783A28}">
      <dsp:nvSpPr>
        <dsp:cNvPr id="0" name=""/>
        <dsp:cNvSpPr/>
      </dsp:nvSpPr>
      <dsp:spPr>
        <a:xfrm>
          <a:off x="0" y="4240900"/>
          <a:ext cx="12436475" cy="6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a:t>Training &amp; </a:t>
          </a:r>
          <a:r>
            <a:rPr lang="tr-TR" sz="2800" kern="1200" dirty="0" err="1"/>
            <a:t>Exercises</a:t>
          </a:r>
          <a:endParaRPr lang="tr-TR" sz="2800" kern="1200" dirty="0"/>
        </a:p>
      </dsp:txBody>
      <dsp:txXfrm>
        <a:off x="0" y="4240900"/>
        <a:ext cx="12436475" cy="605747"/>
      </dsp:txXfrm>
    </dsp:sp>
    <dsp:sp modelId="{C5151DDA-7FCF-AB4C-8B40-0AF06A0D0ED1}">
      <dsp:nvSpPr>
        <dsp:cNvPr id="0" name=""/>
        <dsp:cNvSpPr/>
      </dsp:nvSpPr>
      <dsp:spPr>
        <a:xfrm>
          <a:off x="0" y="4846648"/>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115C8D8-6CC4-B94D-A092-A9F31A361196}">
      <dsp:nvSpPr>
        <dsp:cNvPr id="0" name=""/>
        <dsp:cNvSpPr/>
      </dsp:nvSpPr>
      <dsp:spPr>
        <a:xfrm>
          <a:off x="0" y="4846648"/>
          <a:ext cx="12436475" cy="6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Decision</a:t>
          </a:r>
          <a:r>
            <a:rPr lang="tr-TR" sz="2800" kern="1200" dirty="0"/>
            <a:t> </a:t>
          </a:r>
          <a:r>
            <a:rPr lang="tr-TR" sz="2800" kern="1200" dirty="0" err="1"/>
            <a:t>support</a:t>
          </a:r>
          <a:r>
            <a:rPr lang="tr-TR" sz="2800" kern="1200" dirty="0"/>
            <a:t> </a:t>
          </a:r>
          <a:r>
            <a:rPr lang="tr-TR" sz="2800" kern="1200" dirty="0" err="1"/>
            <a:t>systems</a:t>
          </a:r>
          <a:endParaRPr lang="tr-TR" sz="2800" kern="1200" dirty="0"/>
        </a:p>
      </dsp:txBody>
      <dsp:txXfrm>
        <a:off x="0" y="4846648"/>
        <a:ext cx="12436475" cy="6057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B360F-5C87-6840-9563-C2F35650A21A}">
      <dsp:nvSpPr>
        <dsp:cNvPr id="0" name=""/>
        <dsp:cNvSpPr/>
      </dsp:nvSpPr>
      <dsp:spPr>
        <a:xfrm>
          <a:off x="0" y="0"/>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EB188C3-3A91-864F-A49A-85075656BE61}">
      <dsp:nvSpPr>
        <dsp:cNvPr id="0" name=""/>
        <dsp:cNvSpPr/>
      </dsp:nvSpPr>
      <dsp:spPr>
        <a:xfrm>
          <a:off x="0" y="0"/>
          <a:ext cx="12436475" cy="681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dirty="0"/>
            <a:t>EMERGENCY RESPONSE</a:t>
          </a:r>
        </a:p>
      </dsp:txBody>
      <dsp:txXfrm>
        <a:off x="0" y="0"/>
        <a:ext cx="12436475" cy="681632"/>
      </dsp:txXfrm>
    </dsp:sp>
    <dsp:sp modelId="{EB5E0E3B-A771-424E-AE59-911641DEC682}">
      <dsp:nvSpPr>
        <dsp:cNvPr id="0" name=""/>
        <dsp:cNvSpPr/>
      </dsp:nvSpPr>
      <dsp:spPr>
        <a:xfrm>
          <a:off x="0" y="681632"/>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D853F46-107D-EC4A-A442-023D48D2E3E2}">
      <dsp:nvSpPr>
        <dsp:cNvPr id="0" name=""/>
        <dsp:cNvSpPr/>
      </dsp:nvSpPr>
      <dsp:spPr>
        <a:xfrm>
          <a:off x="0" y="681632"/>
          <a:ext cx="12436475" cy="681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Classification</a:t>
          </a:r>
          <a:r>
            <a:rPr lang="tr-TR" sz="2800" kern="1200" dirty="0"/>
            <a:t>, </a:t>
          </a:r>
          <a:r>
            <a:rPr lang="tr-TR" sz="2800" kern="1200" dirty="0" err="1"/>
            <a:t>notification</a:t>
          </a:r>
          <a:r>
            <a:rPr lang="tr-TR" sz="2800" kern="1200" dirty="0"/>
            <a:t> of </a:t>
          </a:r>
          <a:r>
            <a:rPr lang="tr-TR" sz="2800" kern="1200" dirty="0" err="1"/>
            <a:t>emergency</a:t>
          </a:r>
          <a:r>
            <a:rPr lang="tr-TR" sz="2800" kern="1200" dirty="0"/>
            <a:t>, </a:t>
          </a:r>
          <a:r>
            <a:rPr lang="tr-TR" sz="2800" kern="1200" dirty="0" err="1"/>
            <a:t>initiation</a:t>
          </a:r>
          <a:r>
            <a:rPr lang="tr-TR" sz="2800" kern="1200" dirty="0"/>
            <a:t> of </a:t>
          </a:r>
          <a:r>
            <a:rPr lang="tr-TR" sz="2800" kern="1200" dirty="0" err="1"/>
            <a:t>response</a:t>
          </a:r>
          <a:endParaRPr lang="tr-TR" sz="2800" kern="1200" dirty="0"/>
        </a:p>
      </dsp:txBody>
      <dsp:txXfrm>
        <a:off x="0" y="681632"/>
        <a:ext cx="12436475" cy="681632"/>
      </dsp:txXfrm>
    </dsp:sp>
    <dsp:sp modelId="{13AB8101-AD47-0C46-B6D1-5B77506A73ED}">
      <dsp:nvSpPr>
        <dsp:cNvPr id="0" name=""/>
        <dsp:cNvSpPr/>
      </dsp:nvSpPr>
      <dsp:spPr>
        <a:xfrm>
          <a:off x="0" y="1363265"/>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CD6CC6B-8D0D-9B45-841D-34460C73DC53}">
      <dsp:nvSpPr>
        <dsp:cNvPr id="0" name=""/>
        <dsp:cNvSpPr/>
      </dsp:nvSpPr>
      <dsp:spPr>
        <a:xfrm>
          <a:off x="0" y="1363265"/>
          <a:ext cx="12436475" cy="681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Implementation</a:t>
          </a:r>
          <a:r>
            <a:rPr lang="tr-TR" sz="2800" kern="1200" dirty="0"/>
            <a:t> of </a:t>
          </a:r>
          <a:r>
            <a:rPr lang="tr-TR" sz="2800" kern="1200" dirty="0" err="1"/>
            <a:t>response</a:t>
          </a:r>
          <a:r>
            <a:rPr lang="tr-TR" sz="2800" kern="1200" dirty="0"/>
            <a:t> </a:t>
          </a:r>
          <a:r>
            <a:rPr lang="tr-TR" sz="2800" kern="1200" dirty="0" err="1"/>
            <a:t>activities</a:t>
          </a:r>
          <a:endParaRPr lang="tr-TR" sz="2800" kern="1200" dirty="0"/>
        </a:p>
      </dsp:txBody>
      <dsp:txXfrm>
        <a:off x="0" y="1363265"/>
        <a:ext cx="12436475" cy="681632"/>
      </dsp:txXfrm>
    </dsp:sp>
    <dsp:sp modelId="{3C91EBB6-3546-B744-ABAE-D343FDF5801F}">
      <dsp:nvSpPr>
        <dsp:cNvPr id="0" name=""/>
        <dsp:cNvSpPr/>
      </dsp:nvSpPr>
      <dsp:spPr>
        <a:xfrm>
          <a:off x="0" y="2044898"/>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695C26F-EC99-D84E-AA4C-6BBE11809ADF}">
      <dsp:nvSpPr>
        <dsp:cNvPr id="0" name=""/>
        <dsp:cNvSpPr/>
      </dsp:nvSpPr>
      <dsp:spPr>
        <a:xfrm>
          <a:off x="0" y="2044898"/>
          <a:ext cx="12436475" cy="681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Radiation</a:t>
          </a:r>
          <a:r>
            <a:rPr lang="tr-TR" sz="2800" kern="1200" dirty="0"/>
            <a:t> </a:t>
          </a:r>
          <a:r>
            <a:rPr lang="tr-TR" sz="2800" kern="1200" dirty="0" err="1"/>
            <a:t>protection</a:t>
          </a:r>
          <a:r>
            <a:rPr lang="tr-TR" sz="2800" kern="1200" dirty="0"/>
            <a:t> of </a:t>
          </a:r>
          <a:r>
            <a:rPr lang="tr-TR" sz="2800" kern="1200" dirty="0" err="1"/>
            <a:t>emergency</a:t>
          </a:r>
          <a:r>
            <a:rPr lang="tr-TR" sz="2800" kern="1200" dirty="0"/>
            <a:t> </a:t>
          </a:r>
          <a:r>
            <a:rPr lang="tr-TR" sz="2800" kern="1200" dirty="0" err="1"/>
            <a:t>workers</a:t>
          </a:r>
          <a:endParaRPr lang="tr-TR" sz="2800" kern="1200" dirty="0"/>
        </a:p>
      </dsp:txBody>
      <dsp:txXfrm>
        <a:off x="0" y="2044898"/>
        <a:ext cx="12436475" cy="681632"/>
      </dsp:txXfrm>
    </dsp:sp>
    <dsp:sp modelId="{AC3195B2-4D4B-DD4F-BE8B-B6A042336AAD}">
      <dsp:nvSpPr>
        <dsp:cNvPr id="0" name=""/>
        <dsp:cNvSpPr/>
      </dsp:nvSpPr>
      <dsp:spPr>
        <a:xfrm>
          <a:off x="0" y="2726531"/>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91AEA27-CF6C-0F4E-86A7-6A65FA0E7E4E}">
      <dsp:nvSpPr>
        <dsp:cNvPr id="0" name=""/>
        <dsp:cNvSpPr/>
      </dsp:nvSpPr>
      <dsp:spPr>
        <a:xfrm>
          <a:off x="0" y="2726531"/>
          <a:ext cx="12436475" cy="681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Public</a:t>
          </a:r>
          <a:r>
            <a:rPr lang="tr-TR" sz="2800" kern="1200" dirty="0"/>
            <a:t> </a:t>
          </a:r>
          <a:r>
            <a:rPr lang="tr-TR" sz="2800" kern="1200" dirty="0" err="1"/>
            <a:t>information</a:t>
          </a:r>
          <a:r>
            <a:rPr lang="tr-TR" sz="2800" kern="1200" dirty="0"/>
            <a:t> in </a:t>
          </a:r>
          <a:r>
            <a:rPr lang="tr-TR" sz="2800" kern="1200" dirty="0" err="1"/>
            <a:t>radiation</a:t>
          </a:r>
          <a:r>
            <a:rPr lang="tr-TR" sz="2800" kern="1200" dirty="0"/>
            <a:t> </a:t>
          </a:r>
          <a:r>
            <a:rPr lang="tr-TR" sz="2800" kern="1200" dirty="0" err="1"/>
            <a:t>emergencies</a:t>
          </a:r>
          <a:endParaRPr lang="tr-TR" sz="2800" kern="1200" dirty="0"/>
        </a:p>
      </dsp:txBody>
      <dsp:txXfrm>
        <a:off x="0" y="2726531"/>
        <a:ext cx="12436475" cy="681632"/>
      </dsp:txXfrm>
    </dsp:sp>
    <dsp:sp modelId="{C2A3BCDC-F528-5D43-96A4-904448B9B5D1}">
      <dsp:nvSpPr>
        <dsp:cNvPr id="0" name=""/>
        <dsp:cNvSpPr/>
      </dsp:nvSpPr>
      <dsp:spPr>
        <a:xfrm>
          <a:off x="0" y="3408163"/>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6D5CBA2-0001-BA48-88A2-421E4AC9EBAC}">
      <dsp:nvSpPr>
        <dsp:cNvPr id="0" name=""/>
        <dsp:cNvSpPr/>
      </dsp:nvSpPr>
      <dsp:spPr>
        <a:xfrm>
          <a:off x="0" y="3408163"/>
          <a:ext cx="12436475" cy="681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Monitoring</a:t>
          </a:r>
          <a:r>
            <a:rPr lang="tr-TR" sz="2800" kern="1200" dirty="0"/>
            <a:t> of </a:t>
          </a:r>
          <a:r>
            <a:rPr lang="tr-TR" sz="2800" kern="1200" dirty="0" err="1"/>
            <a:t>plant</a:t>
          </a:r>
          <a:r>
            <a:rPr lang="tr-TR" sz="2800" kern="1200" dirty="0"/>
            <a:t> </a:t>
          </a:r>
          <a:r>
            <a:rPr lang="tr-TR" sz="2800" kern="1200" dirty="0" err="1"/>
            <a:t>and</a:t>
          </a:r>
          <a:r>
            <a:rPr lang="tr-TR" sz="2800" kern="1200" dirty="0"/>
            <a:t> site </a:t>
          </a:r>
          <a:r>
            <a:rPr lang="tr-TR" sz="2800" kern="1200" dirty="0" err="1"/>
            <a:t>parameters</a:t>
          </a:r>
          <a:endParaRPr lang="tr-TR" sz="2800" kern="1200" dirty="0"/>
        </a:p>
      </dsp:txBody>
      <dsp:txXfrm>
        <a:off x="0" y="3408163"/>
        <a:ext cx="12436475" cy="681632"/>
      </dsp:txXfrm>
    </dsp:sp>
    <dsp:sp modelId="{38AEBE98-D935-8746-AABB-BF12EECB1117}">
      <dsp:nvSpPr>
        <dsp:cNvPr id="0" name=""/>
        <dsp:cNvSpPr/>
      </dsp:nvSpPr>
      <dsp:spPr>
        <a:xfrm>
          <a:off x="0" y="4089796"/>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81D5F96-9AD9-E648-829A-323BB307D151}">
      <dsp:nvSpPr>
        <dsp:cNvPr id="0" name=""/>
        <dsp:cNvSpPr/>
      </dsp:nvSpPr>
      <dsp:spPr>
        <a:xfrm>
          <a:off x="0" y="4089796"/>
          <a:ext cx="12436475" cy="681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Termination</a:t>
          </a:r>
          <a:r>
            <a:rPr lang="tr-TR" sz="2800" kern="1200" dirty="0"/>
            <a:t> of </a:t>
          </a:r>
          <a:r>
            <a:rPr lang="tr-TR" sz="2800" kern="1200" dirty="0" err="1"/>
            <a:t>the</a:t>
          </a:r>
          <a:r>
            <a:rPr lang="tr-TR" sz="2800" kern="1200" dirty="0"/>
            <a:t> </a:t>
          </a:r>
          <a:r>
            <a:rPr lang="tr-TR" sz="2800" kern="1200" dirty="0" err="1"/>
            <a:t>response</a:t>
          </a:r>
          <a:endParaRPr lang="tr-TR" sz="2800" kern="1200" dirty="0"/>
        </a:p>
      </dsp:txBody>
      <dsp:txXfrm>
        <a:off x="0" y="4089796"/>
        <a:ext cx="12436475" cy="681632"/>
      </dsp:txXfrm>
    </dsp:sp>
    <dsp:sp modelId="{0FCE1B50-271D-ED48-9CA8-3B564A414CB6}">
      <dsp:nvSpPr>
        <dsp:cNvPr id="0" name=""/>
        <dsp:cNvSpPr/>
      </dsp:nvSpPr>
      <dsp:spPr>
        <a:xfrm>
          <a:off x="0" y="4771429"/>
          <a:ext cx="1243647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5D3DE64-F9F3-2B4B-9F73-116D02F1F272}">
      <dsp:nvSpPr>
        <dsp:cNvPr id="0" name=""/>
        <dsp:cNvSpPr/>
      </dsp:nvSpPr>
      <dsp:spPr>
        <a:xfrm>
          <a:off x="0" y="4771429"/>
          <a:ext cx="12436475" cy="681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a:t>Records</a:t>
          </a:r>
          <a:r>
            <a:rPr lang="tr-TR" sz="2800" kern="1200" dirty="0"/>
            <a:t> </a:t>
          </a:r>
          <a:r>
            <a:rPr lang="tr-TR" sz="2800" kern="1200" dirty="0" err="1"/>
            <a:t>and</a:t>
          </a:r>
          <a:r>
            <a:rPr lang="tr-TR" sz="2800" kern="1200" dirty="0"/>
            <a:t> </a:t>
          </a:r>
          <a:r>
            <a:rPr lang="tr-TR" sz="2800" kern="1200" dirty="0" err="1"/>
            <a:t>reporting</a:t>
          </a:r>
          <a:r>
            <a:rPr lang="tr-TR" sz="2800" kern="1200" dirty="0"/>
            <a:t> </a:t>
          </a:r>
        </a:p>
      </dsp:txBody>
      <dsp:txXfrm>
        <a:off x="0" y="4771429"/>
        <a:ext cx="12436475" cy="68163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2889938" cy="495919"/>
          </a:xfrm>
          <a:prstGeom prst="rect">
            <a:avLst/>
          </a:prstGeom>
        </p:spPr>
        <p:txBody>
          <a:bodyPr vert="horz" lIns="90324" tIns="45162" rIns="90324" bIns="45162" rtlCol="0"/>
          <a:lstStyle>
            <a:lvl1pPr algn="l">
              <a:defRPr sz="1200"/>
            </a:lvl1pPr>
          </a:lstStyle>
          <a:p>
            <a:endParaRPr lang="tr-TR"/>
          </a:p>
        </p:txBody>
      </p:sp>
      <p:sp>
        <p:nvSpPr>
          <p:cNvPr id="3" name="Veri Yer Tutucusu 2"/>
          <p:cNvSpPr>
            <a:spLocks noGrp="1"/>
          </p:cNvSpPr>
          <p:nvPr>
            <p:ph type="dt" sz="quarter" idx="1"/>
          </p:nvPr>
        </p:nvSpPr>
        <p:spPr>
          <a:xfrm>
            <a:off x="3777993" y="1"/>
            <a:ext cx="2889938" cy="495919"/>
          </a:xfrm>
          <a:prstGeom prst="rect">
            <a:avLst/>
          </a:prstGeom>
        </p:spPr>
        <p:txBody>
          <a:bodyPr vert="horz" lIns="90324" tIns="45162" rIns="90324" bIns="45162" rtlCol="0"/>
          <a:lstStyle>
            <a:lvl1pPr algn="r">
              <a:defRPr sz="1200"/>
            </a:lvl1pPr>
          </a:lstStyle>
          <a:p>
            <a:fld id="{11A93E15-2236-45BA-BA61-ED0BB70D5CD3}" type="datetimeFigureOut">
              <a:rPr lang="tr-TR" smtClean="0"/>
              <a:t>18.11.2024</a:t>
            </a:fld>
            <a:endParaRPr lang="tr-TR"/>
          </a:p>
        </p:txBody>
      </p:sp>
      <p:sp>
        <p:nvSpPr>
          <p:cNvPr id="4" name="Altbilgi Yer Tutucusu 3"/>
          <p:cNvSpPr>
            <a:spLocks noGrp="1"/>
          </p:cNvSpPr>
          <p:nvPr>
            <p:ph type="ftr" sz="quarter" idx="2"/>
          </p:nvPr>
        </p:nvSpPr>
        <p:spPr>
          <a:xfrm>
            <a:off x="1" y="9376747"/>
            <a:ext cx="2889938" cy="495918"/>
          </a:xfrm>
          <a:prstGeom prst="rect">
            <a:avLst/>
          </a:prstGeom>
        </p:spPr>
        <p:txBody>
          <a:bodyPr vert="horz" lIns="90324" tIns="45162" rIns="90324" bIns="45162" rtlCol="0" anchor="b"/>
          <a:lstStyle>
            <a:lvl1pPr algn="l">
              <a:defRPr sz="1200"/>
            </a:lvl1pPr>
          </a:lstStyle>
          <a:p>
            <a:endParaRPr lang="tr-TR"/>
          </a:p>
        </p:txBody>
      </p:sp>
      <p:sp>
        <p:nvSpPr>
          <p:cNvPr id="5" name="Slayt Numarası Yer Tutucusu 4"/>
          <p:cNvSpPr>
            <a:spLocks noGrp="1"/>
          </p:cNvSpPr>
          <p:nvPr>
            <p:ph type="sldNum" sz="quarter" idx="3"/>
          </p:nvPr>
        </p:nvSpPr>
        <p:spPr>
          <a:xfrm>
            <a:off x="3777993" y="9376747"/>
            <a:ext cx="2889938" cy="495918"/>
          </a:xfrm>
          <a:prstGeom prst="rect">
            <a:avLst/>
          </a:prstGeom>
        </p:spPr>
        <p:txBody>
          <a:bodyPr vert="horz" lIns="90324" tIns="45162" rIns="90324" bIns="45162" rtlCol="0" anchor="b"/>
          <a:lstStyle>
            <a:lvl1pPr algn="r">
              <a:defRPr sz="1200"/>
            </a:lvl1pPr>
          </a:lstStyle>
          <a:p>
            <a:fld id="{248D2B2D-0507-416B-90EF-64EC3D7EA2CD}" type="slidenum">
              <a:rPr lang="tr-TR" smtClean="0"/>
              <a:t>‹#›</a:t>
            </a:fld>
            <a:endParaRPr lang="tr-TR"/>
          </a:p>
        </p:txBody>
      </p:sp>
    </p:spTree>
    <p:extLst>
      <p:ext uri="{BB962C8B-B14F-4D97-AF65-F5344CB8AC3E}">
        <p14:creationId xmlns:p14="http://schemas.microsoft.com/office/powerpoint/2010/main" val="3929196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2889938" cy="495919"/>
          </a:xfrm>
          <a:prstGeom prst="rect">
            <a:avLst/>
          </a:prstGeom>
        </p:spPr>
        <p:txBody>
          <a:bodyPr vert="horz" lIns="90324" tIns="45162" rIns="90324" bIns="45162" rtlCol="0"/>
          <a:lstStyle>
            <a:lvl1pPr algn="l">
              <a:defRPr sz="1200"/>
            </a:lvl1pPr>
          </a:lstStyle>
          <a:p>
            <a:endParaRPr lang="tr-TR"/>
          </a:p>
        </p:txBody>
      </p:sp>
      <p:sp>
        <p:nvSpPr>
          <p:cNvPr id="3" name="Veri Yer Tutucusu 2"/>
          <p:cNvSpPr>
            <a:spLocks noGrp="1"/>
          </p:cNvSpPr>
          <p:nvPr>
            <p:ph type="dt" idx="1"/>
          </p:nvPr>
        </p:nvSpPr>
        <p:spPr>
          <a:xfrm>
            <a:off x="3777993" y="1"/>
            <a:ext cx="2889938" cy="495919"/>
          </a:xfrm>
          <a:prstGeom prst="rect">
            <a:avLst/>
          </a:prstGeom>
        </p:spPr>
        <p:txBody>
          <a:bodyPr vert="horz" lIns="90324" tIns="45162" rIns="90324" bIns="45162" rtlCol="0"/>
          <a:lstStyle>
            <a:lvl1pPr algn="r">
              <a:defRPr sz="1200"/>
            </a:lvl1pPr>
          </a:lstStyle>
          <a:p>
            <a:fld id="{02FDB954-AB25-49FE-B296-B9266060F485}" type="datetimeFigureOut">
              <a:rPr lang="tr-TR" smtClean="0"/>
              <a:t>18.11.2024</a:t>
            </a:fld>
            <a:endParaRPr lang="tr-TR"/>
          </a:p>
        </p:txBody>
      </p:sp>
      <p:sp>
        <p:nvSpPr>
          <p:cNvPr id="4" name="Slayt Görüntüsü Yer Tutucusu 3"/>
          <p:cNvSpPr>
            <a:spLocks noGrp="1" noRot="1" noChangeAspect="1"/>
          </p:cNvSpPr>
          <p:nvPr>
            <p:ph type="sldImg" idx="2"/>
          </p:nvPr>
        </p:nvSpPr>
        <p:spPr>
          <a:xfrm>
            <a:off x="373063" y="1235075"/>
            <a:ext cx="5922962" cy="3332163"/>
          </a:xfrm>
          <a:prstGeom prst="rect">
            <a:avLst/>
          </a:prstGeom>
          <a:noFill/>
          <a:ln w="12700">
            <a:solidFill>
              <a:prstClr val="black"/>
            </a:solidFill>
          </a:ln>
        </p:spPr>
        <p:txBody>
          <a:bodyPr vert="horz" lIns="90324" tIns="45162" rIns="90324" bIns="45162" rtlCol="0" anchor="ctr"/>
          <a:lstStyle/>
          <a:p>
            <a:endParaRPr lang="tr-TR"/>
          </a:p>
        </p:txBody>
      </p:sp>
      <p:sp>
        <p:nvSpPr>
          <p:cNvPr id="5" name="Not Yer Tutucusu 4"/>
          <p:cNvSpPr>
            <a:spLocks noGrp="1"/>
          </p:cNvSpPr>
          <p:nvPr>
            <p:ph type="body" sz="quarter" idx="3"/>
          </p:nvPr>
        </p:nvSpPr>
        <p:spPr>
          <a:xfrm>
            <a:off x="666909" y="4751222"/>
            <a:ext cx="5335270" cy="3887360"/>
          </a:xfrm>
          <a:prstGeom prst="rect">
            <a:avLst/>
          </a:prstGeom>
        </p:spPr>
        <p:txBody>
          <a:bodyPr vert="horz" lIns="90324" tIns="45162" rIns="90324" bIns="45162"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9376747"/>
            <a:ext cx="2889938" cy="495918"/>
          </a:xfrm>
          <a:prstGeom prst="rect">
            <a:avLst/>
          </a:prstGeom>
        </p:spPr>
        <p:txBody>
          <a:bodyPr vert="horz" lIns="90324" tIns="45162" rIns="90324" bIns="45162" rtlCol="0" anchor="b"/>
          <a:lstStyle>
            <a:lvl1pPr algn="l">
              <a:defRPr sz="1200"/>
            </a:lvl1pPr>
          </a:lstStyle>
          <a:p>
            <a:endParaRPr lang="tr-TR"/>
          </a:p>
        </p:txBody>
      </p:sp>
      <p:sp>
        <p:nvSpPr>
          <p:cNvPr id="7" name="Slayt Numarası Yer Tutucusu 6"/>
          <p:cNvSpPr>
            <a:spLocks noGrp="1"/>
          </p:cNvSpPr>
          <p:nvPr>
            <p:ph type="sldNum" sz="quarter" idx="5"/>
          </p:nvPr>
        </p:nvSpPr>
        <p:spPr>
          <a:xfrm>
            <a:off x="3777993" y="9376747"/>
            <a:ext cx="2889938" cy="495918"/>
          </a:xfrm>
          <a:prstGeom prst="rect">
            <a:avLst/>
          </a:prstGeom>
        </p:spPr>
        <p:txBody>
          <a:bodyPr vert="horz" lIns="90324" tIns="45162" rIns="90324" bIns="45162" rtlCol="0" anchor="b"/>
          <a:lstStyle>
            <a:lvl1pPr algn="r">
              <a:defRPr sz="1200"/>
            </a:lvl1pPr>
          </a:lstStyle>
          <a:p>
            <a:fld id="{25F245E1-BFC8-4C52-87C0-BE0FEEB782E7}" type="slidenum">
              <a:rPr lang="tr-TR" smtClean="0"/>
              <a:t>‹#›</a:t>
            </a:fld>
            <a:endParaRPr lang="tr-TR"/>
          </a:p>
        </p:txBody>
      </p:sp>
    </p:spTree>
    <p:extLst>
      <p:ext uri="{BB962C8B-B14F-4D97-AF65-F5344CB8AC3E}">
        <p14:creationId xmlns:p14="http://schemas.microsoft.com/office/powerpoint/2010/main" val="1285063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F245E1-BFC8-4C52-87C0-BE0FEEB782E7}" type="slidenum">
              <a:rPr lang="tr-TR" smtClean="0"/>
              <a:t>1</a:t>
            </a:fld>
            <a:endParaRPr lang="tr-TR"/>
          </a:p>
        </p:txBody>
      </p:sp>
    </p:spTree>
    <p:extLst>
      <p:ext uri="{BB962C8B-B14F-4D97-AF65-F5344CB8AC3E}">
        <p14:creationId xmlns:p14="http://schemas.microsoft.com/office/powerpoint/2010/main" val="226850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Regulation</a:t>
            </a:r>
            <a:r>
              <a:rPr lang="tr-TR" dirty="0"/>
              <a:t> on Management of </a:t>
            </a:r>
            <a:r>
              <a:rPr lang="tr-TR" dirty="0" err="1"/>
              <a:t>Radiation</a:t>
            </a:r>
            <a:r>
              <a:rPr lang="tr-TR" dirty="0"/>
              <a:t> </a:t>
            </a:r>
            <a:r>
              <a:rPr lang="tr-TR" dirty="0" err="1"/>
              <a:t>Emergencies</a:t>
            </a:r>
            <a:r>
              <a:rPr lang="tr-TR" dirty="0"/>
              <a:t> </a:t>
            </a:r>
          </a:p>
          <a:p>
            <a:r>
              <a:rPr lang="tr-TR" dirty="0" err="1"/>
              <a:t>Law</a:t>
            </a:r>
            <a:r>
              <a:rPr lang="tr-TR" dirty="0"/>
              <a:t> on </a:t>
            </a:r>
            <a:r>
              <a:rPr lang="tr-TR" dirty="0" err="1"/>
              <a:t>Nuclear</a:t>
            </a:r>
            <a:r>
              <a:rPr lang="tr-TR" dirty="0"/>
              <a:t> </a:t>
            </a:r>
            <a:r>
              <a:rPr lang="tr-TR" dirty="0" err="1"/>
              <a:t>Regulation</a:t>
            </a:r>
            <a:endParaRPr lang="tr-TR" dirty="0"/>
          </a:p>
        </p:txBody>
      </p:sp>
      <p:sp>
        <p:nvSpPr>
          <p:cNvPr id="4" name="Slayt Numarası Yer Tutucusu 3"/>
          <p:cNvSpPr>
            <a:spLocks noGrp="1"/>
          </p:cNvSpPr>
          <p:nvPr>
            <p:ph type="sldNum" sz="quarter" idx="10"/>
          </p:nvPr>
        </p:nvSpPr>
        <p:spPr/>
        <p:txBody>
          <a:bodyPr/>
          <a:lstStyle/>
          <a:p>
            <a:fld id="{25F245E1-BFC8-4C52-87C0-BE0FEEB782E7}" type="slidenum">
              <a:rPr lang="tr-TR" smtClean="0"/>
              <a:t>3</a:t>
            </a:fld>
            <a:endParaRPr lang="tr-TR"/>
          </a:p>
        </p:txBody>
      </p:sp>
    </p:spTree>
    <p:extLst>
      <p:ext uri="{BB962C8B-B14F-4D97-AF65-F5344CB8AC3E}">
        <p14:creationId xmlns:p14="http://schemas.microsoft.com/office/powerpoint/2010/main" val="3172110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Hazard</a:t>
            </a:r>
            <a:r>
              <a:rPr lang="tr-TR" baseline="0" dirty="0"/>
              <a:t> </a:t>
            </a:r>
            <a:r>
              <a:rPr lang="tr-TR" baseline="0" dirty="0" err="1"/>
              <a:t>Assessment</a:t>
            </a:r>
            <a:r>
              <a:rPr lang="tr-TR" baseline="0" dirty="0"/>
              <a:t>: </a:t>
            </a:r>
            <a:r>
              <a:rPr lang="tr-TR" baseline="0" dirty="0" err="1"/>
              <a:t>Based</a:t>
            </a:r>
            <a:r>
              <a:rPr lang="tr-TR" baseline="0" dirty="0"/>
              <a:t> on </a:t>
            </a:r>
            <a:r>
              <a:rPr lang="tr-TR" baseline="0" dirty="0" err="1"/>
              <a:t>the</a:t>
            </a:r>
            <a:r>
              <a:rPr lang="tr-TR" baseline="0" dirty="0"/>
              <a:t> </a:t>
            </a:r>
            <a:r>
              <a:rPr lang="tr-TR" baseline="0" dirty="0" err="1"/>
              <a:t>facility</a:t>
            </a:r>
            <a:r>
              <a:rPr lang="tr-TR" baseline="0" dirty="0"/>
              <a:t> </a:t>
            </a:r>
            <a:r>
              <a:rPr lang="tr-TR" baseline="0" dirty="0" err="1"/>
              <a:t>and</a:t>
            </a:r>
            <a:r>
              <a:rPr lang="tr-TR" baseline="0" dirty="0"/>
              <a:t> </a:t>
            </a:r>
            <a:r>
              <a:rPr lang="tr-TR" baseline="0" dirty="0" err="1"/>
              <a:t>rad,at,on</a:t>
            </a:r>
            <a:r>
              <a:rPr lang="tr-TR" baseline="0" dirty="0"/>
              <a:t> </a:t>
            </a:r>
            <a:r>
              <a:rPr lang="tr-TR" baseline="0" dirty="0" err="1"/>
              <a:t>application</a:t>
            </a:r>
            <a:r>
              <a:rPr lang="tr-TR" baseline="0" dirty="0"/>
              <a:t>, </a:t>
            </a:r>
            <a:r>
              <a:rPr lang="tr-TR" baseline="0" dirty="0" err="1"/>
              <a:t>radiological</a:t>
            </a:r>
            <a:r>
              <a:rPr lang="tr-TR" baseline="0" dirty="0"/>
              <a:t> </a:t>
            </a:r>
            <a:r>
              <a:rPr lang="tr-TR" baseline="0" dirty="0" err="1"/>
              <a:t>and</a:t>
            </a:r>
            <a:r>
              <a:rPr lang="tr-TR" baseline="0" dirty="0"/>
              <a:t> </a:t>
            </a:r>
            <a:r>
              <a:rPr lang="tr-TR" baseline="0" dirty="0" err="1"/>
              <a:t>non</a:t>
            </a:r>
            <a:r>
              <a:rPr lang="tr-TR" baseline="0" dirty="0"/>
              <a:t>- </a:t>
            </a:r>
            <a:r>
              <a:rPr lang="tr-TR" baseline="0" dirty="0" err="1"/>
              <a:t>radiological</a:t>
            </a:r>
            <a:r>
              <a:rPr lang="tr-TR" baseline="0" dirty="0"/>
              <a:t> </a:t>
            </a:r>
            <a:r>
              <a:rPr lang="tr-TR" baseline="0" dirty="0" err="1"/>
              <a:t>and</a:t>
            </a:r>
            <a:r>
              <a:rPr lang="tr-TR" baseline="0" dirty="0"/>
              <a:t> </a:t>
            </a:r>
            <a:r>
              <a:rPr lang="tr-TR" baseline="0" dirty="0" err="1"/>
              <a:t>security</a:t>
            </a:r>
            <a:r>
              <a:rPr lang="tr-TR" baseline="0" dirty="0"/>
              <a:t> </a:t>
            </a:r>
            <a:r>
              <a:rPr lang="tr-TR" baseline="0" dirty="0" err="1"/>
              <a:t>related</a:t>
            </a:r>
            <a:r>
              <a:rPr lang="tr-TR" baseline="0" dirty="0"/>
              <a:t> </a:t>
            </a:r>
          </a:p>
          <a:p>
            <a:r>
              <a:rPr lang="tr-TR" baseline="0" dirty="0" err="1"/>
              <a:t>Category</a:t>
            </a:r>
            <a:r>
              <a:rPr lang="tr-TR" baseline="0" dirty="0"/>
              <a:t> I-IV is </a:t>
            </a:r>
            <a:r>
              <a:rPr lang="tr-TR" baseline="0" dirty="0" err="1"/>
              <a:t>explained</a:t>
            </a:r>
            <a:r>
              <a:rPr lang="tr-TR" baseline="0" dirty="0"/>
              <a:t> in </a:t>
            </a:r>
            <a:r>
              <a:rPr lang="tr-TR" baseline="0" dirty="0" err="1"/>
              <a:t>Regulation</a:t>
            </a:r>
            <a:r>
              <a:rPr lang="tr-TR" baseline="0" dirty="0"/>
              <a:t> on Management of </a:t>
            </a:r>
            <a:r>
              <a:rPr lang="tr-TR" baseline="0" dirty="0" err="1"/>
              <a:t>Radiation</a:t>
            </a:r>
            <a:r>
              <a:rPr lang="tr-TR" baseline="0" dirty="0"/>
              <a:t> </a:t>
            </a:r>
            <a:r>
              <a:rPr lang="tr-TR" baseline="0" dirty="0" err="1"/>
              <a:t>Emergencies</a:t>
            </a:r>
            <a:endParaRPr lang="tr-TR" baseline="0" dirty="0"/>
          </a:p>
          <a:p>
            <a:r>
              <a:rPr lang="tr-TR" baseline="0" dirty="0" err="1"/>
              <a:t>Category</a:t>
            </a:r>
            <a:r>
              <a:rPr lang="tr-TR" baseline="0" dirty="0"/>
              <a:t> I-V is </a:t>
            </a:r>
            <a:r>
              <a:rPr lang="tr-TR" baseline="0" dirty="0" err="1"/>
              <a:t>provided</a:t>
            </a:r>
            <a:r>
              <a:rPr lang="tr-TR" baseline="0" dirty="0"/>
              <a:t> in </a:t>
            </a:r>
            <a:r>
              <a:rPr lang="tr-TR" baseline="0" dirty="0" err="1"/>
              <a:t>National</a:t>
            </a:r>
            <a:r>
              <a:rPr lang="tr-TR" baseline="0" dirty="0"/>
              <a:t> </a:t>
            </a:r>
            <a:r>
              <a:rPr lang="tr-TR" baseline="0" dirty="0" err="1"/>
              <a:t>Radiation</a:t>
            </a:r>
            <a:r>
              <a:rPr lang="tr-TR" baseline="0" dirty="0"/>
              <a:t> </a:t>
            </a:r>
            <a:r>
              <a:rPr lang="tr-TR" baseline="0" dirty="0" err="1"/>
              <a:t>Emergency</a:t>
            </a:r>
            <a:r>
              <a:rPr lang="tr-TR" baseline="0" dirty="0"/>
              <a:t> Plan</a:t>
            </a:r>
          </a:p>
          <a:p>
            <a:endParaRPr lang="tr-TR" dirty="0"/>
          </a:p>
        </p:txBody>
      </p:sp>
      <p:sp>
        <p:nvSpPr>
          <p:cNvPr id="4" name="Slayt Numarası Yer Tutucusu 3"/>
          <p:cNvSpPr>
            <a:spLocks noGrp="1"/>
          </p:cNvSpPr>
          <p:nvPr>
            <p:ph type="sldNum" sz="quarter" idx="10"/>
          </p:nvPr>
        </p:nvSpPr>
        <p:spPr/>
        <p:txBody>
          <a:bodyPr/>
          <a:lstStyle/>
          <a:p>
            <a:fld id="{25F245E1-BFC8-4C52-87C0-BE0FEEB782E7}" type="slidenum">
              <a:rPr lang="tr-TR" smtClean="0"/>
              <a:t>4</a:t>
            </a:fld>
            <a:endParaRPr lang="tr-TR"/>
          </a:p>
        </p:txBody>
      </p:sp>
    </p:spTree>
    <p:extLst>
      <p:ext uri="{BB962C8B-B14F-4D97-AF65-F5344CB8AC3E}">
        <p14:creationId xmlns:p14="http://schemas.microsoft.com/office/powerpoint/2010/main" val="1709146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F245E1-BFC8-4C52-87C0-BE0FEEB782E7}" type="slidenum">
              <a:rPr lang="tr-TR" smtClean="0"/>
              <a:t>5</a:t>
            </a:fld>
            <a:endParaRPr lang="tr-TR"/>
          </a:p>
        </p:txBody>
      </p:sp>
    </p:spTree>
    <p:extLst>
      <p:ext uri="{BB962C8B-B14F-4D97-AF65-F5344CB8AC3E}">
        <p14:creationId xmlns:p14="http://schemas.microsoft.com/office/powerpoint/2010/main" val="2551745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Nuclear facilities, </a:t>
            </a:r>
            <a:r>
              <a:rPr lang="tr-TR" dirty="0" err="1" smtClean="0"/>
              <a:t>radioactive</a:t>
            </a:r>
            <a:r>
              <a:rPr lang="tr-TR" dirty="0" smtClean="0"/>
              <a:t> </a:t>
            </a:r>
            <a:r>
              <a:rPr lang="tr-TR" dirty="0" err="1" smtClean="0"/>
              <a:t>waste</a:t>
            </a:r>
            <a:r>
              <a:rPr lang="tr-TR" dirty="0" smtClean="0"/>
              <a:t> </a:t>
            </a:r>
            <a:r>
              <a:rPr lang="tr-TR" dirty="0" err="1" smtClean="0"/>
              <a:t>facilities</a:t>
            </a:r>
            <a:r>
              <a:rPr lang="tr-TR" dirty="0" smtClean="0"/>
              <a:t>, </a:t>
            </a:r>
            <a:r>
              <a:rPr lang="en-GB" dirty="0" smtClean="0"/>
              <a:t>radiation </a:t>
            </a:r>
            <a:r>
              <a:rPr lang="en-GB" dirty="0"/>
              <a:t>facilities and radiation applications</a:t>
            </a:r>
          </a:p>
        </p:txBody>
      </p:sp>
      <p:sp>
        <p:nvSpPr>
          <p:cNvPr id="4" name="Slayt Numarası Yer Tutucusu 3"/>
          <p:cNvSpPr>
            <a:spLocks noGrp="1"/>
          </p:cNvSpPr>
          <p:nvPr>
            <p:ph type="sldNum" sz="quarter" idx="5"/>
          </p:nvPr>
        </p:nvSpPr>
        <p:spPr/>
        <p:txBody>
          <a:bodyPr/>
          <a:lstStyle/>
          <a:p>
            <a:fld id="{25F245E1-BFC8-4C52-87C0-BE0FEEB782E7}" type="slidenum">
              <a:rPr lang="tr-TR" smtClean="0"/>
              <a:t>6</a:t>
            </a:fld>
            <a:endParaRPr lang="tr-TR"/>
          </a:p>
        </p:txBody>
      </p:sp>
    </p:spTree>
    <p:extLst>
      <p:ext uri="{BB962C8B-B14F-4D97-AF65-F5344CB8AC3E}">
        <p14:creationId xmlns:p14="http://schemas.microsoft.com/office/powerpoint/2010/main" val="1217453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To be formed by first responders</a:t>
            </a:r>
          </a:p>
        </p:txBody>
      </p:sp>
      <p:sp>
        <p:nvSpPr>
          <p:cNvPr id="4" name="Slayt Numarası Yer Tutucusu 3"/>
          <p:cNvSpPr>
            <a:spLocks noGrp="1"/>
          </p:cNvSpPr>
          <p:nvPr>
            <p:ph type="sldNum" sz="quarter" idx="5"/>
          </p:nvPr>
        </p:nvSpPr>
        <p:spPr/>
        <p:txBody>
          <a:bodyPr/>
          <a:lstStyle/>
          <a:p>
            <a:fld id="{25F245E1-BFC8-4C52-87C0-BE0FEEB782E7}" type="slidenum">
              <a:rPr lang="tr-TR" smtClean="0"/>
              <a:t>8</a:t>
            </a:fld>
            <a:endParaRPr lang="tr-TR"/>
          </a:p>
        </p:txBody>
      </p:sp>
    </p:spTree>
    <p:extLst>
      <p:ext uri="{BB962C8B-B14F-4D97-AF65-F5344CB8AC3E}">
        <p14:creationId xmlns:p14="http://schemas.microsoft.com/office/powerpoint/2010/main" val="703057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The</a:t>
            </a:r>
            <a:r>
              <a:rPr lang="tr-TR" baseline="0" dirty="0"/>
              <a:t> </a:t>
            </a:r>
            <a:r>
              <a:rPr lang="tr-TR" baseline="0" dirty="0" err="1"/>
              <a:t>duties</a:t>
            </a:r>
            <a:r>
              <a:rPr lang="tr-TR" baseline="0" dirty="0"/>
              <a:t> &amp; </a:t>
            </a:r>
            <a:r>
              <a:rPr lang="tr-TR" baseline="0" dirty="0" err="1"/>
              <a:t>responsibilities</a:t>
            </a:r>
            <a:r>
              <a:rPr lang="tr-TR" baseline="0" dirty="0"/>
              <a:t>, </a:t>
            </a:r>
            <a:r>
              <a:rPr lang="tr-TR" baseline="0" dirty="0" err="1"/>
              <a:t>the</a:t>
            </a:r>
            <a:r>
              <a:rPr lang="tr-TR" baseline="0" dirty="0"/>
              <a:t> </a:t>
            </a:r>
            <a:r>
              <a:rPr lang="tr-TR" baseline="0" dirty="0" err="1"/>
              <a:t>necessary</a:t>
            </a:r>
            <a:r>
              <a:rPr lang="tr-TR" baseline="0" dirty="0"/>
              <a:t> </a:t>
            </a:r>
            <a:r>
              <a:rPr lang="tr-TR" baseline="0" dirty="0" err="1" smtClean="0"/>
              <a:t>cooperation</a:t>
            </a:r>
            <a:r>
              <a:rPr lang="tr-TR" baseline="0" dirty="0" smtClean="0"/>
              <a:t> </a:t>
            </a:r>
            <a:r>
              <a:rPr lang="tr-TR" baseline="0" dirty="0" err="1"/>
              <a:t>and</a:t>
            </a:r>
            <a:r>
              <a:rPr lang="tr-TR" baseline="0" dirty="0"/>
              <a:t> </a:t>
            </a:r>
            <a:r>
              <a:rPr lang="tr-TR" baseline="0" dirty="0" err="1"/>
              <a:t>coordination</a:t>
            </a:r>
            <a:r>
              <a:rPr lang="tr-TR" baseline="0" dirty="0"/>
              <a:t> of AFAD, NDK, </a:t>
            </a:r>
            <a:r>
              <a:rPr lang="tr-TR" baseline="0" dirty="0" err="1"/>
              <a:t>the</a:t>
            </a:r>
            <a:r>
              <a:rPr lang="tr-TR" baseline="0" dirty="0"/>
              <a:t> </a:t>
            </a:r>
            <a:r>
              <a:rPr lang="tr-TR" baseline="0" dirty="0" err="1"/>
              <a:t>ministries</a:t>
            </a:r>
            <a:r>
              <a:rPr lang="tr-TR" baseline="0" dirty="0"/>
              <a:t>, TENMAK, YÖK, TUBİTAK, </a:t>
            </a:r>
            <a:r>
              <a:rPr lang="tr-TR" baseline="0" dirty="0" err="1"/>
              <a:t>governerships</a:t>
            </a:r>
            <a:r>
              <a:rPr lang="tr-TR" baseline="0" dirty="0"/>
              <a:t> </a:t>
            </a:r>
            <a:r>
              <a:rPr lang="tr-TR" baseline="0" dirty="0" err="1"/>
              <a:t>and</a:t>
            </a:r>
            <a:r>
              <a:rPr lang="tr-TR" baseline="0" dirty="0"/>
              <a:t> </a:t>
            </a:r>
            <a:r>
              <a:rPr lang="tr-TR" baseline="0" dirty="0" err="1"/>
              <a:t>provincial</a:t>
            </a:r>
            <a:r>
              <a:rPr lang="tr-TR" baseline="0" dirty="0"/>
              <a:t> </a:t>
            </a:r>
            <a:r>
              <a:rPr lang="tr-TR" baseline="0" dirty="0" err="1"/>
              <a:t>directorates</a:t>
            </a:r>
            <a:r>
              <a:rPr lang="tr-TR" baseline="0" dirty="0"/>
              <a:t>, </a:t>
            </a:r>
            <a:r>
              <a:rPr lang="tr-TR" baseline="0" dirty="0" err="1"/>
              <a:t>NGOs</a:t>
            </a:r>
            <a:endParaRPr lang="tr-TR" baseline="0" dirty="0"/>
          </a:p>
          <a:p>
            <a:r>
              <a:rPr lang="tr-TR" b="1" baseline="0" dirty="0" smtClean="0"/>
              <a:t>AFAD:</a:t>
            </a:r>
            <a:r>
              <a:rPr lang="tr-TR" baseline="0" dirty="0" smtClean="0"/>
              <a:t> </a:t>
            </a:r>
            <a:r>
              <a:rPr lang="en-US" sz="1200" b="0" i="0" kern="1200" dirty="0" smtClean="0">
                <a:solidFill>
                  <a:schemeClr val="tx1"/>
                </a:solidFill>
                <a:effectLst/>
                <a:latin typeface="+mn-lt"/>
                <a:ea typeface="+mn-ea"/>
                <a:cs typeface="+mn-cs"/>
              </a:rPr>
              <a:t>Disaster And Emergency Management Presidency</a:t>
            </a:r>
            <a:endParaRPr lang="tr-TR" baseline="0" dirty="0" smtClean="0"/>
          </a:p>
          <a:p>
            <a:r>
              <a:rPr lang="tr-TR" b="1" baseline="0" dirty="0" smtClean="0"/>
              <a:t>NDK: </a:t>
            </a:r>
            <a:r>
              <a:rPr lang="tr-TR" b="0" baseline="0" dirty="0" err="1" smtClean="0"/>
              <a:t>Nuclear</a:t>
            </a:r>
            <a:r>
              <a:rPr lang="tr-TR" b="0" baseline="0" dirty="0" smtClean="0"/>
              <a:t> </a:t>
            </a:r>
            <a:r>
              <a:rPr lang="tr-TR" b="0" baseline="0" dirty="0" err="1" smtClean="0"/>
              <a:t>Regulatory</a:t>
            </a:r>
            <a:r>
              <a:rPr lang="tr-TR" b="0" baseline="0" dirty="0" smtClean="0"/>
              <a:t> </a:t>
            </a:r>
            <a:r>
              <a:rPr lang="tr-TR" b="0" baseline="0" dirty="0" err="1" smtClean="0"/>
              <a:t>Authority</a:t>
            </a:r>
            <a:endParaRPr lang="tr-TR" b="0" baseline="0" dirty="0" smtClean="0"/>
          </a:p>
          <a:p>
            <a:r>
              <a:rPr lang="tr-TR" b="1" baseline="0" dirty="0" err="1" smtClean="0"/>
              <a:t>Ministries</a:t>
            </a:r>
            <a:endParaRPr lang="tr-TR" b="1" baseline="0" dirty="0" smtClean="0"/>
          </a:p>
          <a:p>
            <a:r>
              <a:rPr lang="tr-TR" b="1" baseline="0" dirty="0" smtClean="0"/>
              <a:t>YÖK:</a:t>
            </a:r>
            <a:r>
              <a:rPr lang="tr-TR" baseline="0" dirty="0" smtClean="0"/>
              <a:t> </a:t>
            </a:r>
            <a:r>
              <a:rPr lang="tr-TR" baseline="0" dirty="0" err="1" smtClean="0"/>
              <a:t>Council</a:t>
            </a:r>
            <a:r>
              <a:rPr lang="tr-TR" baseline="0" dirty="0" smtClean="0"/>
              <a:t> of </a:t>
            </a:r>
            <a:r>
              <a:rPr lang="tr-TR" baseline="0" dirty="0" err="1" smtClean="0"/>
              <a:t>Higher</a:t>
            </a:r>
            <a:r>
              <a:rPr lang="tr-TR" baseline="0" dirty="0" smtClean="0"/>
              <a:t> </a:t>
            </a:r>
            <a:r>
              <a:rPr lang="tr-TR" baseline="0" dirty="0" err="1" smtClean="0"/>
              <a:t>Education</a:t>
            </a:r>
            <a:endParaRPr lang="tr-TR" baseline="0" dirty="0" smtClean="0"/>
          </a:p>
          <a:p>
            <a:r>
              <a:rPr lang="tr-TR" b="1" baseline="0" dirty="0" smtClean="0"/>
              <a:t>TÜBİTAK</a:t>
            </a:r>
            <a:r>
              <a:rPr lang="tr-TR" baseline="0" dirty="0" smtClean="0"/>
              <a:t>:</a:t>
            </a:r>
            <a:r>
              <a:rPr lang="en-US" sz="1200" b="0" i="0" kern="1200" dirty="0" smtClean="0">
                <a:solidFill>
                  <a:schemeClr val="tx1"/>
                </a:solidFill>
                <a:effectLst/>
                <a:latin typeface="+mn-lt"/>
                <a:ea typeface="+mn-ea"/>
                <a:cs typeface="+mn-cs"/>
              </a:rPr>
              <a:t>The Scientific and Technological Research Council of Türkiye</a:t>
            </a:r>
            <a:endParaRPr lang="tr-T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err="1" smtClean="0"/>
              <a:t>Governorships</a:t>
            </a:r>
            <a:endParaRPr lang="tr-TR"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err="1" smtClean="0"/>
              <a:t>Presidency</a:t>
            </a:r>
            <a:r>
              <a:rPr lang="tr-TR" b="1" dirty="0" smtClean="0"/>
              <a:t> of </a:t>
            </a:r>
            <a:r>
              <a:rPr lang="tr-TR" b="1" dirty="0" err="1" smtClean="0"/>
              <a:t>Defence</a:t>
            </a:r>
            <a:r>
              <a:rPr lang="tr-TR" b="1" dirty="0" smtClean="0"/>
              <a:t> </a:t>
            </a:r>
            <a:r>
              <a:rPr lang="tr-TR" b="1" dirty="0" err="1" smtClean="0"/>
              <a:t>Industries</a:t>
            </a:r>
            <a:endParaRPr lang="tr-TR"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err="1" smtClean="0"/>
              <a:t>Non</a:t>
            </a:r>
            <a:r>
              <a:rPr lang="tr-TR" b="1" dirty="0" smtClean="0"/>
              <a:t> </a:t>
            </a:r>
            <a:r>
              <a:rPr lang="tr-TR" b="1" dirty="0" err="1" smtClean="0"/>
              <a:t>Governmental</a:t>
            </a:r>
            <a:r>
              <a:rPr lang="tr-TR" b="1" dirty="0" smtClean="0"/>
              <a:t> </a:t>
            </a:r>
            <a:r>
              <a:rPr lang="tr-TR" b="1" dirty="0" err="1" smtClean="0"/>
              <a:t>Org.s</a:t>
            </a:r>
            <a:endParaRPr lang="tr-TR"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M.Of</a:t>
            </a:r>
            <a:r>
              <a:rPr lang="tr-TR" baseline="0" dirty="0" smtClean="0"/>
              <a:t> Environment, </a:t>
            </a:r>
            <a:r>
              <a:rPr lang="tr-TR" baseline="0" dirty="0" err="1" smtClean="0"/>
              <a:t>Urbanization</a:t>
            </a:r>
            <a:r>
              <a:rPr lang="tr-TR" baseline="0" dirty="0" smtClean="0"/>
              <a:t> </a:t>
            </a:r>
            <a:r>
              <a:rPr lang="tr-TR" baseline="0" dirty="0" err="1" smtClean="0"/>
              <a:t>and</a:t>
            </a:r>
            <a:r>
              <a:rPr lang="tr-TR" baseline="0" dirty="0" smtClean="0"/>
              <a:t> </a:t>
            </a:r>
            <a:r>
              <a:rPr lang="tr-TR" baseline="0" dirty="0" err="1" smtClean="0"/>
              <a:t>Climate</a:t>
            </a:r>
            <a:r>
              <a:rPr lang="tr-TR" baseline="0" dirty="0" smtClean="0"/>
              <a:t> </a:t>
            </a:r>
            <a:r>
              <a:rPr lang="tr-TR" baseline="0" dirty="0" err="1" smtClean="0"/>
              <a:t>Change</a:t>
            </a:r>
            <a:endParaRPr lang="tr-T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baseline="0" dirty="0" smtClean="0"/>
              <a:t>M. Of </a:t>
            </a:r>
            <a:r>
              <a:rPr lang="tr-TR" baseline="0" dirty="0" err="1" smtClean="0"/>
              <a:t>Trade</a:t>
            </a:r>
            <a:endParaRPr lang="tr-T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baseline="0" dirty="0" err="1" smtClean="0"/>
              <a:t>M.Of</a:t>
            </a:r>
            <a:r>
              <a:rPr lang="tr-TR" baseline="0" dirty="0" smtClean="0"/>
              <a:t> </a:t>
            </a:r>
            <a:r>
              <a:rPr lang="tr-TR" baseline="0" dirty="0" err="1" smtClean="0"/>
              <a:t>Foreign</a:t>
            </a:r>
            <a:r>
              <a:rPr lang="tr-TR" baseline="0" dirty="0" smtClean="0"/>
              <a:t> </a:t>
            </a:r>
            <a:r>
              <a:rPr lang="tr-TR" baseline="0" dirty="0" err="1" smtClean="0"/>
              <a:t>Affairs</a:t>
            </a:r>
            <a:endParaRPr lang="tr-T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baseline="0" dirty="0" err="1" smtClean="0"/>
              <a:t>M.Of</a:t>
            </a:r>
            <a:r>
              <a:rPr lang="tr-TR" baseline="0" dirty="0" smtClean="0"/>
              <a:t> </a:t>
            </a:r>
            <a:r>
              <a:rPr lang="tr-TR" baseline="0" dirty="0" err="1" smtClean="0"/>
              <a:t>Agriculture</a:t>
            </a:r>
            <a:r>
              <a:rPr lang="tr-TR" baseline="0" dirty="0" smtClean="0"/>
              <a:t> </a:t>
            </a:r>
            <a:r>
              <a:rPr lang="tr-TR" baseline="0" dirty="0" err="1" smtClean="0"/>
              <a:t>and</a:t>
            </a:r>
            <a:r>
              <a:rPr lang="tr-TR" baseline="0" dirty="0" smtClean="0"/>
              <a:t> </a:t>
            </a:r>
            <a:r>
              <a:rPr lang="tr-TR" baseline="0" dirty="0" err="1" smtClean="0"/>
              <a:t>Forestry</a:t>
            </a:r>
            <a:endParaRPr lang="tr-T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baseline="0" dirty="0" err="1" smtClean="0"/>
              <a:t>M.Of</a:t>
            </a:r>
            <a:r>
              <a:rPr lang="tr-TR" baseline="0" dirty="0" smtClean="0"/>
              <a:t> </a:t>
            </a:r>
            <a:r>
              <a:rPr lang="tr-TR" baseline="0" dirty="0" err="1" smtClean="0"/>
              <a:t>Health</a:t>
            </a:r>
            <a:endParaRPr lang="tr-T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M.Of</a:t>
            </a:r>
            <a:r>
              <a:rPr lang="tr-TR" dirty="0" smtClean="0"/>
              <a:t> </a:t>
            </a:r>
            <a:r>
              <a:rPr lang="tr-TR" dirty="0" err="1" smtClean="0"/>
              <a:t>National</a:t>
            </a:r>
            <a:r>
              <a:rPr lang="tr-TR" dirty="0" smtClean="0"/>
              <a:t> </a:t>
            </a:r>
            <a:r>
              <a:rPr lang="tr-TR" dirty="0" err="1" smtClean="0"/>
              <a:t>Defence</a:t>
            </a:r>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M.Of</a:t>
            </a:r>
            <a:r>
              <a:rPr lang="tr-TR" dirty="0" smtClean="0"/>
              <a:t> </a:t>
            </a:r>
            <a:r>
              <a:rPr lang="tr-TR" dirty="0" err="1" smtClean="0"/>
              <a:t>Family</a:t>
            </a:r>
            <a:r>
              <a:rPr lang="tr-TR" dirty="0" smtClean="0"/>
              <a:t> </a:t>
            </a:r>
            <a:r>
              <a:rPr lang="tr-TR" dirty="0" err="1" smtClean="0"/>
              <a:t>and</a:t>
            </a:r>
            <a:r>
              <a:rPr lang="tr-TR" dirty="0" smtClean="0"/>
              <a:t> </a:t>
            </a:r>
            <a:r>
              <a:rPr lang="tr-TR" dirty="0" err="1" smtClean="0"/>
              <a:t>Social</a:t>
            </a:r>
            <a:r>
              <a:rPr lang="tr-TR" dirty="0" smtClean="0"/>
              <a:t> Services</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M.Of</a:t>
            </a:r>
            <a:r>
              <a:rPr lang="tr-TR" dirty="0" smtClean="0"/>
              <a:t>. </a:t>
            </a:r>
            <a:r>
              <a:rPr lang="tr-TR" dirty="0" err="1" smtClean="0"/>
              <a:t>Industry</a:t>
            </a:r>
            <a:r>
              <a:rPr lang="tr-TR" dirty="0" smtClean="0"/>
              <a:t> </a:t>
            </a:r>
            <a:r>
              <a:rPr lang="tr-TR" dirty="0" err="1" smtClean="0"/>
              <a:t>and</a:t>
            </a:r>
            <a:r>
              <a:rPr lang="tr-TR" dirty="0" smtClean="0"/>
              <a:t> </a:t>
            </a:r>
            <a:r>
              <a:rPr lang="tr-TR" dirty="0" err="1" smtClean="0"/>
              <a:t>Technology</a:t>
            </a:r>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M.of</a:t>
            </a:r>
            <a:r>
              <a:rPr lang="tr-TR" dirty="0" smtClean="0"/>
              <a:t>. Transport </a:t>
            </a:r>
            <a:r>
              <a:rPr lang="tr-TR" dirty="0" err="1" smtClean="0"/>
              <a:t>and</a:t>
            </a:r>
            <a:r>
              <a:rPr lang="tr-TR" dirty="0" smtClean="0"/>
              <a:t> </a:t>
            </a:r>
            <a:r>
              <a:rPr lang="tr-TR" dirty="0" err="1" smtClean="0"/>
              <a:t>Infrastructure</a:t>
            </a:r>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M.Of</a:t>
            </a:r>
            <a:r>
              <a:rPr lang="tr-TR" baseline="0" dirty="0" smtClean="0"/>
              <a:t> </a:t>
            </a:r>
            <a:r>
              <a:rPr lang="tr-TR" baseline="0" dirty="0" err="1" smtClean="0"/>
              <a:t>National</a:t>
            </a:r>
            <a:r>
              <a:rPr lang="tr-TR" baseline="0" dirty="0" smtClean="0"/>
              <a:t> </a:t>
            </a:r>
            <a:r>
              <a:rPr lang="tr-TR" baseline="0" dirty="0" err="1" smtClean="0"/>
              <a:t>Education</a:t>
            </a:r>
            <a:endParaRPr lang="tr-T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Duties</a:t>
            </a:r>
            <a:r>
              <a:rPr lang="tr-TR" dirty="0" smtClean="0"/>
              <a:t> </a:t>
            </a:r>
            <a:r>
              <a:rPr lang="tr-TR" dirty="0" err="1"/>
              <a:t>and</a:t>
            </a:r>
            <a:r>
              <a:rPr lang="tr-TR" dirty="0"/>
              <a:t> </a:t>
            </a:r>
            <a:r>
              <a:rPr lang="tr-TR" dirty="0" err="1"/>
              <a:t>responsibilities</a:t>
            </a:r>
            <a:r>
              <a:rPr lang="tr-TR" dirty="0"/>
              <a:t> of </a:t>
            </a:r>
            <a:r>
              <a:rPr lang="en-US" dirty="0"/>
              <a:t>the relevant </a:t>
            </a:r>
            <a:r>
              <a:rPr lang="tr-TR" dirty="0" err="1"/>
              <a:t>authorities</a:t>
            </a:r>
            <a:r>
              <a:rPr lang="tr-TR" dirty="0"/>
              <a:t> </a:t>
            </a:r>
            <a:r>
              <a:rPr lang="en-US" dirty="0"/>
              <a:t>and organizations and the Turkish Armed Forces within the framework of civil-military cooperation before, during and after the incident and the principles of necessary cooperation and coordination in order to prevent or minimize the damage to human health and the environment against </a:t>
            </a:r>
            <a:r>
              <a:rPr lang="tr-TR" dirty="0"/>
              <a:t>CBRN </a:t>
            </a:r>
            <a:r>
              <a:rPr lang="en-US" dirty="0"/>
              <a:t>threats and hazards that may occur at home or abroad and affect our country.</a:t>
            </a:r>
            <a:endParaRPr lang="tr-TR" dirty="0"/>
          </a:p>
          <a:p>
            <a:endParaRPr lang="tr-TR" dirty="0"/>
          </a:p>
        </p:txBody>
      </p:sp>
      <p:sp>
        <p:nvSpPr>
          <p:cNvPr id="4" name="Slayt Numarası Yer Tutucusu 3"/>
          <p:cNvSpPr>
            <a:spLocks noGrp="1"/>
          </p:cNvSpPr>
          <p:nvPr>
            <p:ph type="sldNum" sz="quarter" idx="10"/>
          </p:nvPr>
        </p:nvSpPr>
        <p:spPr/>
        <p:txBody>
          <a:bodyPr/>
          <a:lstStyle/>
          <a:p>
            <a:fld id="{25F245E1-BFC8-4C52-87C0-BE0FEEB782E7}" type="slidenum">
              <a:rPr lang="tr-TR" smtClean="0"/>
              <a:t>12</a:t>
            </a:fld>
            <a:endParaRPr lang="tr-TR"/>
          </a:p>
        </p:txBody>
      </p:sp>
    </p:spTree>
    <p:extLst>
      <p:ext uri="{BB962C8B-B14F-4D97-AF65-F5344CB8AC3E}">
        <p14:creationId xmlns:p14="http://schemas.microsoft.com/office/powerpoint/2010/main" val="1525317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F245E1-BFC8-4C52-87C0-BE0FEEB782E7}" type="slidenum">
              <a:rPr lang="tr-TR" smtClean="0"/>
              <a:t>14</a:t>
            </a:fld>
            <a:endParaRPr lang="tr-TR"/>
          </a:p>
        </p:txBody>
      </p:sp>
    </p:spTree>
    <p:extLst>
      <p:ext uri="{BB962C8B-B14F-4D97-AF65-F5344CB8AC3E}">
        <p14:creationId xmlns:p14="http://schemas.microsoft.com/office/powerpoint/2010/main" val="75372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679972" y="1237197"/>
            <a:ext cx="10079831" cy="2631887"/>
          </a:xfrm>
        </p:spPr>
        <p:txBody>
          <a:bodyPr anchor="b"/>
          <a:lstStyle>
            <a:lvl1pPr algn="ctr">
              <a:defRPr sz="6614"/>
            </a:lvl1pPr>
          </a:lstStyle>
          <a:p>
            <a:r>
              <a:rPr lang="tr-TR"/>
              <a:t>Asıl başlık stili için tıklatın</a:t>
            </a:r>
            <a:endParaRPr lang="en-US" dirty="0"/>
          </a:p>
        </p:txBody>
      </p:sp>
      <p:sp>
        <p:nvSpPr>
          <p:cNvPr id="3" name="Subtitle 2"/>
          <p:cNvSpPr>
            <a:spLocks noGrp="1"/>
          </p:cNvSpPr>
          <p:nvPr>
            <p:ph type="subTitle" idx="1"/>
          </p:nvPr>
        </p:nvSpPr>
        <p:spPr>
          <a:xfrm>
            <a:off x="1679972" y="3970580"/>
            <a:ext cx="10079831"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98FF1F8A-0583-0A4A-9CCB-3E8B0A02D223}" type="datetime1">
              <a:rPr lang="tr-TR" smtClean="0"/>
              <a:t>18.11.2024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3460734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7675B4-6416-CA4C-9180-14C77A753732}" type="datetime1">
              <a:rPr lang="tr-TR" smtClean="0"/>
              <a:t>18.11.2024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1938211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17839" y="402483"/>
            <a:ext cx="2897951" cy="640647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923985" y="402483"/>
            <a:ext cx="8525857" cy="64064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90B366-0CAE-A341-9D02-407127047989}" type="datetime1">
              <a:rPr lang="tr-TR" smtClean="0"/>
              <a:t>18.11.2024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268656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 Slaydı">
    <p:spTree>
      <p:nvGrpSpPr>
        <p:cNvPr id="1" name=""/>
        <p:cNvGrpSpPr/>
        <p:nvPr/>
      </p:nvGrpSpPr>
      <p:grpSpPr>
        <a:xfrm>
          <a:off x="0" y="0"/>
          <a:ext cx="0" cy="0"/>
          <a:chOff x="0" y="0"/>
          <a:chExt cx="0" cy="0"/>
        </a:xfrm>
      </p:grpSpPr>
      <p:pic>
        <p:nvPicPr>
          <p:cNvPr id="5" name="Resim 4"/>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22000"/>
                    </a14:imgEffect>
                  </a14:imgLayer>
                </a14:imgProps>
              </a:ext>
              <a:ext uri="{28A0092B-C50C-407E-A947-70E740481C1C}">
                <a14:useLocalDpi xmlns:a14="http://schemas.microsoft.com/office/drawing/2010/main" val="0"/>
              </a:ext>
            </a:extLst>
          </a:blip>
          <a:stretch>
            <a:fillRect/>
          </a:stretch>
        </p:blipFill>
        <p:spPr>
          <a:xfrm>
            <a:off x="0" y="0"/>
            <a:ext cx="13439775" cy="7559675"/>
          </a:xfrm>
          <a:prstGeom prst="rect">
            <a:avLst/>
          </a:prstGeom>
        </p:spPr>
      </p:pic>
      <p:sp>
        <p:nvSpPr>
          <p:cNvPr id="2" name="Oval 1"/>
          <p:cNvSpPr/>
          <p:nvPr userDrawn="1"/>
        </p:nvSpPr>
        <p:spPr>
          <a:xfrm>
            <a:off x="9908926" y="0"/>
            <a:ext cx="3308921" cy="180565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263"/>
          </a:p>
        </p:txBody>
      </p:sp>
      <p:pic>
        <p:nvPicPr>
          <p:cNvPr id="4" name="Resim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2544" y="230909"/>
            <a:ext cx="2741686" cy="1117600"/>
          </a:xfrm>
          <a:prstGeom prst="rect">
            <a:avLst/>
          </a:prstGeom>
          <a:ln>
            <a:noFill/>
          </a:ln>
          <a:effectLst>
            <a:glow rad="25400">
              <a:schemeClr val="bg1"/>
            </a:glow>
          </a:effectLst>
        </p:spPr>
      </p:pic>
    </p:spTree>
    <p:extLst>
      <p:ext uri="{BB962C8B-B14F-4D97-AF65-F5344CB8AC3E}">
        <p14:creationId xmlns:p14="http://schemas.microsoft.com/office/powerpoint/2010/main" val="345297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243A21-72A7-B048-9B91-425253D5207D}"/>
              </a:ext>
            </a:extLst>
          </p:cNvPr>
          <p:cNvSpPr>
            <a:spLocks noGrp="1"/>
          </p:cNvSpPr>
          <p:nvPr>
            <p:ph type="ctrTitle"/>
          </p:nvPr>
        </p:nvSpPr>
        <p:spPr>
          <a:xfrm>
            <a:off x="1679575" y="1236663"/>
            <a:ext cx="10080625" cy="2632075"/>
          </a:xfrm>
        </p:spPr>
        <p:txBody>
          <a:bodyPr anchor="b"/>
          <a:lstStyle>
            <a:lvl1pPr algn="ctr">
              <a:defRPr sz="6000"/>
            </a:lvl1pPr>
          </a:lstStyle>
          <a:p>
            <a:r>
              <a:rPr lang="tr-TR"/>
              <a:t>Asıl başlık stilini düzenlemek için tıklayın</a:t>
            </a:r>
            <a:endParaRPr lang="en-GB"/>
          </a:p>
        </p:txBody>
      </p:sp>
      <p:sp>
        <p:nvSpPr>
          <p:cNvPr id="3" name="Alt Başlık 2">
            <a:extLst>
              <a:ext uri="{FF2B5EF4-FFF2-40B4-BE49-F238E27FC236}">
                <a16:creationId xmlns:a16="http://schemas.microsoft.com/office/drawing/2014/main" id="{6F6335FF-0403-0A43-92FC-308377A92214}"/>
              </a:ext>
            </a:extLst>
          </p:cNvPr>
          <p:cNvSpPr>
            <a:spLocks noGrp="1"/>
          </p:cNvSpPr>
          <p:nvPr>
            <p:ph type="subTitle" idx="1"/>
          </p:nvPr>
        </p:nvSpPr>
        <p:spPr>
          <a:xfrm>
            <a:off x="1679575" y="3970338"/>
            <a:ext cx="10080625"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GB"/>
          </a:p>
        </p:txBody>
      </p:sp>
      <p:sp>
        <p:nvSpPr>
          <p:cNvPr id="4" name="Veri Yer Tutucusu 3">
            <a:extLst>
              <a:ext uri="{FF2B5EF4-FFF2-40B4-BE49-F238E27FC236}">
                <a16:creationId xmlns:a16="http://schemas.microsoft.com/office/drawing/2014/main" id="{5A37AFFB-3D4E-B242-A030-091C96BD4EDD}"/>
              </a:ext>
            </a:extLst>
          </p:cNvPr>
          <p:cNvSpPr>
            <a:spLocks noGrp="1"/>
          </p:cNvSpPr>
          <p:nvPr>
            <p:ph type="dt" sz="half" idx="10"/>
          </p:nvPr>
        </p:nvSpPr>
        <p:spPr/>
        <p:txBody>
          <a:bodyPr/>
          <a:lstStyle/>
          <a:p>
            <a:fld id="{65F88746-2DBF-DB48-BFAA-70F85504B20F}" type="datetime1">
              <a:rPr lang="tr-TR" smtClean="0"/>
              <a:t>18.11.2024</a:t>
            </a:fld>
            <a:endParaRPr lang="en-GB"/>
          </a:p>
        </p:txBody>
      </p:sp>
      <p:sp>
        <p:nvSpPr>
          <p:cNvPr id="5" name="Alt Bilgi Yer Tutucusu 4">
            <a:extLst>
              <a:ext uri="{FF2B5EF4-FFF2-40B4-BE49-F238E27FC236}">
                <a16:creationId xmlns:a16="http://schemas.microsoft.com/office/drawing/2014/main" id="{98873439-9E9B-FB4D-85AA-1037EEF12382}"/>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FBB40639-E8E3-8842-A08D-55DCD9F8CFEA}"/>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3438489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864DA8-7A96-664B-B4E2-CB802AE36EF0}"/>
              </a:ext>
            </a:extLst>
          </p:cNvPr>
          <p:cNvSpPr>
            <a:spLocks noGrp="1"/>
          </p:cNvSpPr>
          <p:nvPr>
            <p:ph type="title"/>
          </p:nvPr>
        </p:nvSpPr>
        <p:spPr/>
        <p:txBody>
          <a:bodyPr/>
          <a:lstStyle/>
          <a:p>
            <a:r>
              <a:rPr lang="tr-TR"/>
              <a:t>Asıl başlık stilini düzenlemek için tıklayın</a:t>
            </a:r>
            <a:endParaRPr lang="en-GB"/>
          </a:p>
        </p:txBody>
      </p:sp>
      <p:sp>
        <p:nvSpPr>
          <p:cNvPr id="3" name="İçerik Yer Tutucusu 2">
            <a:extLst>
              <a:ext uri="{FF2B5EF4-FFF2-40B4-BE49-F238E27FC236}">
                <a16:creationId xmlns:a16="http://schemas.microsoft.com/office/drawing/2014/main" id="{CFEBB7F8-ACDA-8D4D-9A9B-857DF93F49C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a:extLst>
              <a:ext uri="{FF2B5EF4-FFF2-40B4-BE49-F238E27FC236}">
                <a16:creationId xmlns:a16="http://schemas.microsoft.com/office/drawing/2014/main" id="{7CAA0B16-78A3-A549-AC93-A8668CEE10E4}"/>
              </a:ext>
            </a:extLst>
          </p:cNvPr>
          <p:cNvSpPr>
            <a:spLocks noGrp="1"/>
          </p:cNvSpPr>
          <p:nvPr>
            <p:ph type="dt" sz="half" idx="10"/>
          </p:nvPr>
        </p:nvSpPr>
        <p:spPr/>
        <p:txBody>
          <a:bodyPr/>
          <a:lstStyle/>
          <a:p>
            <a:fld id="{8F66D23D-334F-C34E-9641-75C916162427}" type="datetime1">
              <a:rPr lang="tr-TR" smtClean="0"/>
              <a:t>18.11.2024</a:t>
            </a:fld>
            <a:endParaRPr lang="en-GB"/>
          </a:p>
        </p:txBody>
      </p:sp>
      <p:sp>
        <p:nvSpPr>
          <p:cNvPr id="5" name="Alt Bilgi Yer Tutucusu 4">
            <a:extLst>
              <a:ext uri="{FF2B5EF4-FFF2-40B4-BE49-F238E27FC236}">
                <a16:creationId xmlns:a16="http://schemas.microsoft.com/office/drawing/2014/main" id="{9344322F-2C7A-A448-A122-C6AAECFC5DA7}"/>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572C5B2B-1A34-4844-9E07-EAD799B2D4FE}"/>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84195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DB371A-787D-344F-96A1-5EA6E9765765}"/>
              </a:ext>
            </a:extLst>
          </p:cNvPr>
          <p:cNvSpPr>
            <a:spLocks noGrp="1"/>
          </p:cNvSpPr>
          <p:nvPr>
            <p:ph type="title"/>
          </p:nvPr>
        </p:nvSpPr>
        <p:spPr>
          <a:xfrm>
            <a:off x="917575" y="1884363"/>
            <a:ext cx="11591925" cy="3144837"/>
          </a:xfrm>
        </p:spPr>
        <p:txBody>
          <a:bodyPr anchor="b"/>
          <a:lstStyle>
            <a:lvl1pPr>
              <a:defRPr sz="6000"/>
            </a:lvl1pPr>
          </a:lstStyle>
          <a:p>
            <a:r>
              <a:rPr lang="tr-TR"/>
              <a:t>Asıl başlık stilini düzenlemek için tıklayın</a:t>
            </a:r>
            <a:endParaRPr lang="en-GB"/>
          </a:p>
        </p:txBody>
      </p:sp>
      <p:sp>
        <p:nvSpPr>
          <p:cNvPr id="3" name="Metin Yer Tutucusu 2">
            <a:extLst>
              <a:ext uri="{FF2B5EF4-FFF2-40B4-BE49-F238E27FC236}">
                <a16:creationId xmlns:a16="http://schemas.microsoft.com/office/drawing/2014/main" id="{9E27C833-30B9-5248-83B0-5ACBC4F4A73F}"/>
              </a:ext>
            </a:extLst>
          </p:cNvPr>
          <p:cNvSpPr>
            <a:spLocks noGrp="1"/>
          </p:cNvSpPr>
          <p:nvPr>
            <p:ph type="body" idx="1"/>
          </p:nvPr>
        </p:nvSpPr>
        <p:spPr>
          <a:xfrm>
            <a:off x="917575" y="5059363"/>
            <a:ext cx="11591925" cy="16525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F4284D5-883B-A243-9BE0-8922A28C0D24}"/>
              </a:ext>
            </a:extLst>
          </p:cNvPr>
          <p:cNvSpPr>
            <a:spLocks noGrp="1"/>
          </p:cNvSpPr>
          <p:nvPr>
            <p:ph type="dt" sz="half" idx="10"/>
          </p:nvPr>
        </p:nvSpPr>
        <p:spPr/>
        <p:txBody>
          <a:bodyPr/>
          <a:lstStyle/>
          <a:p>
            <a:fld id="{56D6E948-20AB-2044-834C-E7BF77B8B2F2}" type="datetime1">
              <a:rPr lang="tr-TR" smtClean="0"/>
              <a:t>18.11.2024</a:t>
            </a:fld>
            <a:endParaRPr lang="en-GB"/>
          </a:p>
        </p:txBody>
      </p:sp>
      <p:sp>
        <p:nvSpPr>
          <p:cNvPr id="5" name="Alt Bilgi Yer Tutucusu 4">
            <a:extLst>
              <a:ext uri="{FF2B5EF4-FFF2-40B4-BE49-F238E27FC236}">
                <a16:creationId xmlns:a16="http://schemas.microsoft.com/office/drawing/2014/main" id="{41F714F0-38D0-1545-83D6-994C17633D52}"/>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CBE5514E-0E74-104A-AAC2-111F3C66D3F5}"/>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2585298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23524F-C615-F94D-96D0-1CB966C7C81E}"/>
              </a:ext>
            </a:extLst>
          </p:cNvPr>
          <p:cNvSpPr>
            <a:spLocks noGrp="1"/>
          </p:cNvSpPr>
          <p:nvPr>
            <p:ph type="title"/>
          </p:nvPr>
        </p:nvSpPr>
        <p:spPr/>
        <p:txBody>
          <a:bodyPr/>
          <a:lstStyle/>
          <a:p>
            <a:r>
              <a:rPr lang="tr-TR"/>
              <a:t>Asıl başlık stilini düzenlemek için tıklayın</a:t>
            </a:r>
            <a:endParaRPr lang="en-GB"/>
          </a:p>
        </p:txBody>
      </p:sp>
      <p:sp>
        <p:nvSpPr>
          <p:cNvPr id="3" name="İçerik Yer Tutucusu 2">
            <a:extLst>
              <a:ext uri="{FF2B5EF4-FFF2-40B4-BE49-F238E27FC236}">
                <a16:creationId xmlns:a16="http://schemas.microsoft.com/office/drawing/2014/main" id="{5E314297-5BC4-904F-9031-28FE68E182A6}"/>
              </a:ext>
            </a:extLst>
          </p:cNvPr>
          <p:cNvSpPr>
            <a:spLocks noGrp="1"/>
          </p:cNvSpPr>
          <p:nvPr>
            <p:ph sz="half" idx="1"/>
          </p:nvPr>
        </p:nvSpPr>
        <p:spPr>
          <a:xfrm>
            <a:off x="923925" y="2012950"/>
            <a:ext cx="5719763" cy="47958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İçerik Yer Tutucusu 3">
            <a:extLst>
              <a:ext uri="{FF2B5EF4-FFF2-40B4-BE49-F238E27FC236}">
                <a16:creationId xmlns:a16="http://schemas.microsoft.com/office/drawing/2014/main" id="{B5F26705-32A1-A041-B3DC-05AAD0934C87}"/>
              </a:ext>
            </a:extLst>
          </p:cNvPr>
          <p:cNvSpPr>
            <a:spLocks noGrp="1"/>
          </p:cNvSpPr>
          <p:nvPr>
            <p:ph sz="half" idx="2"/>
          </p:nvPr>
        </p:nvSpPr>
        <p:spPr>
          <a:xfrm>
            <a:off x="6796088" y="2012950"/>
            <a:ext cx="5719762" cy="47958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Veri Yer Tutucusu 4">
            <a:extLst>
              <a:ext uri="{FF2B5EF4-FFF2-40B4-BE49-F238E27FC236}">
                <a16:creationId xmlns:a16="http://schemas.microsoft.com/office/drawing/2014/main" id="{BDEAEC53-52A4-1148-A101-61A1BFAD16A5}"/>
              </a:ext>
            </a:extLst>
          </p:cNvPr>
          <p:cNvSpPr>
            <a:spLocks noGrp="1"/>
          </p:cNvSpPr>
          <p:nvPr>
            <p:ph type="dt" sz="half" idx="10"/>
          </p:nvPr>
        </p:nvSpPr>
        <p:spPr/>
        <p:txBody>
          <a:bodyPr/>
          <a:lstStyle/>
          <a:p>
            <a:fld id="{555B527C-B0E8-AF40-8798-D0FA844ABD13}" type="datetime1">
              <a:rPr lang="tr-TR" smtClean="0"/>
              <a:t>18.11.2024</a:t>
            </a:fld>
            <a:endParaRPr lang="en-GB"/>
          </a:p>
        </p:txBody>
      </p:sp>
      <p:sp>
        <p:nvSpPr>
          <p:cNvPr id="6" name="Alt Bilgi Yer Tutucusu 5">
            <a:extLst>
              <a:ext uri="{FF2B5EF4-FFF2-40B4-BE49-F238E27FC236}">
                <a16:creationId xmlns:a16="http://schemas.microsoft.com/office/drawing/2014/main" id="{ACA78AB0-5417-D943-BE90-808A948F813C}"/>
              </a:ext>
            </a:extLst>
          </p:cNvPr>
          <p:cNvSpPr>
            <a:spLocks noGrp="1"/>
          </p:cNvSpPr>
          <p:nvPr>
            <p:ph type="ftr" sz="quarter" idx="11"/>
          </p:nvPr>
        </p:nvSpPr>
        <p:spPr/>
        <p:txBody>
          <a:bodyPr/>
          <a:lstStyle/>
          <a:p>
            <a:endParaRPr lang="en-GB"/>
          </a:p>
        </p:txBody>
      </p:sp>
      <p:sp>
        <p:nvSpPr>
          <p:cNvPr id="7" name="Slayt Numarası Yer Tutucusu 6">
            <a:extLst>
              <a:ext uri="{FF2B5EF4-FFF2-40B4-BE49-F238E27FC236}">
                <a16:creationId xmlns:a16="http://schemas.microsoft.com/office/drawing/2014/main" id="{65814642-4714-7041-802B-1B991B455A55}"/>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443663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FC438D-7178-844D-BBE2-CF69C6D058FF}"/>
              </a:ext>
            </a:extLst>
          </p:cNvPr>
          <p:cNvSpPr>
            <a:spLocks noGrp="1"/>
          </p:cNvSpPr>
          <p:nvPr>
            <p:ph type="title"/>
          </p:nvPr>
        </p:nvSpPr>
        <p:spPr>
          <a:xfrm>
            <a:off x="925513" y="403225"/>
            <a:ext cx="11591925" cy="1460500"/>
          </a:xfrm>
        </p:spPr>
        <p:txBody>
          <a:bodyPr/>
          <a:lstStyle/>
          <a:p>
            <a:r>
              <a:rPr lang="tr-TR"/>
              <a:t>Asıl başlık stilini düzenlemek için tıklayın</a:t>
            </a:r>
            <a:endParaRPr lang="en-GB"/>
          </a:p>
        </p:txBody>
      </p:sp>
      <p:sp>
        <p:nvSpPr>
          <p:cNvPr id="3" name="Metin Yer Tutucusu 2">
            <a:extLst>
              <a:ext uri="{FF2B5EF4-FFF2-40B4-BE49-F238E27FC236}">
                <a16:creationId xmlns:a16="http://schemas.microsoft.com/office/drawing/2014/main" id="{3F57822A-2599-8145-8EA8-42A79426F910}"/>
              </a:ext>
            </a:extLst>
          </p:cNvPr>
          <p:cNvSpPr>
            <a:spLocks noGrp="1"/>
          </p:cNvSpPr>
          <p:nvPr>
            <p:ph type="body" idx="1"/>
          </p:nvPr>
        </p:nvSpPr>
        <p:spPr>
          <a:xfrm>
            <a:off x="925513" y="1852613"/>
            <a:ext cx="5686425"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C800051-D156-2E42-B98B-17A50474211A}"/>
              </a:ext>
            </a:extLst>
          </p:cNvPr>
          <p:cNvSpPr>
            <a:spLocks noGrp="1"/>
          </p:cNvSpPr>
          <p:nvPr>
            <p:ph sz="half" idx="2"/>
          </p:nvPr>
        </p:nvSpPr>
        <p:spPr>
          <a:xfrm>
            <a:off x="925513" y="2760663"/>
            <a:ext cx="5686425" cy="406241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Metin Yer Tutucusu 4">
            <a:extLst>
              <a:ext uri="{FF2B5EF4-FFF2-40B4-BE49-F238E27FC236}">
                <a16:creationId xmlns:a16="http://schemas.microsoft.com/office/drawing/2014/main" id="{E643C2A9-E584-304C-9FCE-93B3B2D3530A}"/>
              </a:ext>
            </a:extLst>
          </p:cNvPr>
          <p:cNvSpPr>
            <a:spLocks noGrp="1"/>
          </p:cNvSpPr>
          <p:nvPr>
            <p:ph type="body" sz="quarter" idx="3"/>
          </p:nvPr>
        </p:nvSpPr>
        <p:spPr>
          <a:xfrm>
            <a:off x="6804025" y="1852613"/>
            <a:ext cx="5713413"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5FF87CB-A439-E640-889C-C7E823B38F97}"/>
              </a:ext>
            </a:extLst>
          </p:cNvPr>
          <p:cNvSpPr>
            <a:spLocks noGrp="1"/>
          </p:cNvSpPr>
          <p:nvPr>
            <p:ph sz="quarter" idx="4"/>
          </p:nvPr>
        </p:nvSpPr>
        <p:spPr>
          <a:xfrm>
            <a:off x="6804025" y="2760663"/>
            <a:ext cx="5713413" cy="406241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7" name="Veri Yer Tutucusu 6">
            <a:extLst>
              <a:ext uri="{FF2B5EF4-FFF2-40B4-BE49-F238E27FC236}">
                <a16:creationId xmlns:a16="http://schemas.microsoft.com/office/drawing/2014/main" id="{780B7DC2-DF20-6D4D-A8BA-10842D55A24F}"/>
              </a:ext>
            </a:extLst>
          </p:cNvPr>
          <p:cNvSpPr>
            <a:spLocks noGrp="1"/>
          </p:cNvSpPr>
          <p:nvPr>
            <p:ph type="dt" sz="half" idx="10"/>
          </p:nvPr>
        </p:nvSpPr>
        <p:spPr/>
        <p:txBody>
          <a:bodyPr/>
          <a:lstStyle/>
          <a:p>
            <a:fld id="{84350C40-BD27-224B-8BE8-10C10D8B5EA0}" type="datetime1">
              <a:rPr lang="tr-TR" smtClean="0"/>
              <a:t>18.11.2024</a:t>
            </a:fld>
            <a:endParaRPr lang="en-GB"/>
          </a:p>
        </p:txBody>
      </p:sp>
      <p:sp>
        <p:nvSpPr>
          <p:cNvPr id="8" name="Alt Bilgi Yer Tutucusu 7">
            <a:extLst>
              <a:ext uri="{FF2B5EF4-FFF2-40B4-BE49-F238E27FC236}">
                <a16:creationId xmlns:a16="http://schemas.microsoft.com/office/drawing/2014/main" id="{24F5AE9D-C35D-1E47-A080-93863FB487C7}"/>
              </a:ext>
            </a:extLst>
          </p:cNvPr>
          <p:cNvSpPr>
            <a:spLocks noGrp="1"/>
          </p:cNvSpPr>
          <p:nvPr>
            <p:ph type="ftr" sz="quarter" idx="11"/>
          </p:nvPr>
        </p:nvSpPr>
        <p:spPr/>
        <p:txBody>
          <a:bodyPr/>
          <a:lstStyle/>
          <a:p>
            <a:endParaRPr lang="en-GB"/>
          </a:p>
        </p:txBody>
      </p:sp>
      <p:sp>
        <p:nvSpPr>
          <p:cNvPr id="9" name="Slayt Numarası Yer Tutucusu 8">
            <a:extLst>
              <a:ext uri="{FF2B5EF4-FFF2-40B4-BE49-F238E27FC236}">
                <a16:creationId xmlns:a16="http://schemas.microsoft.com/office/drawing/2014/main" id="{83087F2F-7445-C74B-9DF5-E7AB870DA8F6}"/>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2033746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0E3E45-DCFE-404E-9A12-FAD222B13330}"/>
              </a:ext>
            </a:extLst>
          </p:cNvPr>
          <p:cNvSpPr>
            <a:spLocks noGrp="1"/>
          </p:cNvSpPr>
          <p:nvPr>
            <p:ph type="title"/>
          </p:nvPr>
        </p:nvSpPr>
        <p:spPr/>
        <p:txBody>
          <a:bodyPr/>
          <a:lstStyle/>
          <a:p>
            <a:r>
              <a:rPr lang="tr-TR"/>
              <a:t>Asıl başlık stilini düzenlemek için tıklayın</a:t>
            </a:r>
            <a:endParaRPr lang="en-GB"/>
          </a:p>
        </p:txBody>
      </p:sp>
      <p:sp>
        <p:nvSpPr>
          <p:cNvPr id="3" name="Veri Yer Tutucusu 2">
            <a:extLst>
              <a:ext uri="{FF2B5EF4-FFF2-40B4-BE49-F238E27FC236}">
                <a16:creationId xmlns:a16="http://schemas.microsoft.com/office/drawing/2014/main" id="{B4F71A01-2BE4-724C-8517-9282BCEE7476}"/>
              </a:ext>
            </a:extLst>
          </p:cNvPr>
          <p:cNvSpPr>
            <a:spLocks noGrp="1"/>
          </p:cNvSpPr>
          <p:nvPr>
            <p:ph type="dt" sz="half" idx="10"/>
          </p:nvPr>
        </p:nvSpPr>
        <p:spPr/>
        <p:txBody>
          <a:bodyPr/>
          <a:lstStyle/>
          <a:p>
            <a:fld id="{9D448637-C1BD-5848-AE4C-B42D0B60AC21}" type="datetime1">
              <a:rPr lang="tr-TR" smtClean="0"/>
              <a:t>18.11.2024</a:t>
            </a:fld>
            <a:endParaRPr lang="en-GB"/>
          </a:p>
        </p:txBody>
      </p:sp>
      <p:sp>
        <p:nvSpPr>
          <p:cNvPr id="4" name="Alt Bilgi Yer Tutucusu 3">
            <a:extLst>
              <a:ext uri="{FF2B5EF4-FFF2-40B4-BE49-F238E27FC236}">
                <a16:creationId xmlns:a16="http://schemas.microsoft.com/office/drawing/2014/main" id="{E78A9CA3-1BAD-6B43-81CB-EF3D44926DAC}"/>
              </a:ext>
            </a:extLst>
          </p:cNvPr>
          <p:cNvSpPr>
            <a:spLocks noGrp="1"/>
          </p:cNvSpPr>
          <p:nvPr>
            <p:ph type="ftr" sz="quarter" idx="11"/>
          </p:nvPr>
        </p:nvSpPr>
        <p:spPr/>
        <p:txBody>
          <a:bodyPr/>
          <a:lstStyle/>
          <a:p>
            <a:endParaRPr lang="en-GB"/>
          </a:p>
        </p:txBody>
      </p:sp>
      <p:sp>
        <p:nvSpPr>
          <p:cNvPr id="5" name="Slayt Numarası Yer Tutucusu 4">
            <a:extLst>
              <a:ext uri="{FF2B5EF4-FFF2-40B4-BE49-F238E27FC236}">
                <a16:creationId xmlns:a16="http://schemas.microsoft.com/office/drawing/2014/main" id="{21C9E0A9-C72E-3344-AE92-8E3F0B6CCBE5}"/>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14793033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28D0633-B098-CD40-9CCA-4A0768972CA9}"/>
              </a:ext>
            </a:extLst>
          </p:cNvPr>
          <p:cNvSpPr>
            <a:spLocks noGrp="1"/>
          </p:cNvSpPr>
          <p:nvPr>
            <p:ph type="dt" sz="half" idx="10"/>
          </p:nvPr>
        </p:nvSpPr>
        <p:spPr/>
        <p:txBody>
          <a:bodyPr/>
          <a:lstStyle/>
          <a:p>
            <a:fld id="{FEE472A2-1754-0C4C-808A-86D6276E2421}" type="datetime1">
              <a:rPr lang="tr-TR" smtClean="0"/>
              <a:t>18.11.2024</a:t>
            </a:fld>
            <a:endParaRPr lang="en-GB"/>
          </a:p>
        </p:txBody>
      </p:sp>
      <p:sp>
        <p:nvSpPr>
          <p:cNvPr id="3" name="Alt Bilgi Yer Tutucusu 2">
            <a:extLst>
              <a:ext uri="{FF2B5EF4-FFF2-40B4-BE49-F238E27FC236}">
                <a16:creationId xmlns:a16="http://schemas.microsoft.com/office/drawing/2014/main" id="{3849E306-6A0C-9249-9BFE-0C1F2AC4F534}"/>
              </a:ext>
            </a:extLst>
          </p:cNvPr>
          <p:cNvSpPr>
            <a:spLocks noGrp="1"/>
          </p:cNvSpPr>
          <p:nvPr>
            <p:ph type="ftr" sz="quarter" idx="11"/>
          </p:nvPr>
        </p:nvSpPr>
        <p:spPr/>
        <p:txBody>
          <a:bodyPr/>
          <a:lstStyle/>
          <a:p>
            <a:endParaRPr lang="en-GB"/>
          </a:p>
        </p:txBody>
      </p:sp>
      <p:sp>
        <p:nvSpPr>
          <p:cNvPr id="4" name="Slayt Numarası Yer Tutucusu 3">
            <a:extLst>
              <a:ext uri="{FF2B5EF4-FFF2-40B4-BE49-F238E27FC236}">
                <a16:creationId xmlns:a16="http://schemas.microsoft.com/office/drawing/2014/main" id="{27EFD9F8-0380-C249-8CE4-BCC54D805EC9}"/>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3771628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00911" y="402483"/>
            <a:ext cx="12437952" cy="1126066"/>
          </a:xfrm>
        </p:spPr>
        <p:txBody>
          <a:bodyPr/>
          <a:lstStyle/>
          <a:p>
            <a:r>
              <a:rPr lang="tr-TR" dirty="0"/>
              <a:t>Asıl başlık stili için tıklatın</a:t>
            </a:r>
            <a:endParaRPr lang="en-US" dirty="0"/>
          </a:p>
        </p:txBody>
      </p:sp>
      <p:sp>
        <p:nvSpPr>
          <p:cNvPr id="3" name="Content Placeholder 2"/>
          <p:cNvSpPr>
            <a:spLocks noGrp="1"/>
          </p:cNvSpPr>
          <p:nvPr>
            <p:ph idx="1"/>
          </p:nvPr>
        </p:nvSpPr>
        <p:spPr>
          <a:xfrm>
            <a:off x="500911" y="1553771"/>
            <a:ext cx="12437952" cy="5452927"/>
          </a:xfrm>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3E7E6B96-B9E6-414C-9C68-E24CD101D33E}" type="datetime1">
              <a:rPr lang="tr-TR" smtClean="0"/>
              <a:t>18.11.2024</a:t>
            </a:fld>
            <a:endParaRPr 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tr-TR"/>
              <a:t>Sayfa</a:t>
            </a:r>
            <a:fld id="{3EEE21BD-9817-473A-9DEF-244D4FD8B7E5}" type="slidenum">
              <a:rPr lang="tr-TR" smtClean="0"/>
              <a:pPr/>
              <a:t>‹#›</a:t>
            </a:fld>
            <a:r>
              <a:rPr lang="tr-TR"/>
              <a:t>/10</a:t>
            </a:r>
            <a:endParaRPr lang="tr-TR" dirty="0"/>
          </a:p>
        </p:txBody>
      </p:sp>
      <p:pic>
        <p:nvPicPr>
          <p:cNvPr id="7" name="Resim 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contrast="22000"/>
                    </a14:imgEffect>
                  </a14:imgLayer>
                </a14:imgProps>
              </a:ext>
              <a:ext uri="{28A0092B-C50C-407E-A947-70E740481C1C}">
                <a14:useLocalDpi xmlns:a14="http://schemas.microsoft.com/office/drawing/2010/main" val="0"/>
              </a:ext>
            </a:extLst>
          </a:blip>
          <a:srcRect t="84437" b="2452"/>
          <a:stretch/>
        </p:blipFill>
        <p:spPr>
          <a:xfrm>
            <a:off x="-2" y="6686696"/>
            <a:ext cx="13439775" cy="872979"/>
          </a:xfrm>
          <a:prstGeom prst="rect">
            <a:avLst/>
          </a:prstGeom>
        </p:spPr>
      </p:pic>
      <p:pic>
        <p:nvPicPr>
          <p:cNvPr id="8" name="Resim 7"/>
          <p:cNvPicPr preferRelativeResize="0">
            <a:picLocks/>
          </p:cNvPicPr>
          <p:nvPr userDrawn="1"/>
        </p:nvPicPr>
        <p:blipFill rotWithShape="1">
          <a:blip r:embed="rId2" cstate="print">
            <a:extLst>
              <a:ext uri="{BEBA8EAE-BF5A-486C-A8C5-ECC9F3942E4B}">
                <a14:imgProps xmlns:a14="http://schemas.microsoft.com/office/drawing/2010/main">
                  <a14:imgLayer r:embed="rId3">
                    <a14:imgEffect>
                      <a14:brightnessContrast contrast="22000"/>
                    </a14:imgEffect>
                  </a14:imgLayer>
                </a14:imgProps>
              </a:ext>
              <a:ext uri="{28A0092B-C50C-407E-A947-70E740481C1C}">
                <a14:useLocalDpi xmlns:a14="http://schemas.microsoft.com/office/drawing/2010/main" val="0"/>
              </a:ext>
            </a:extLst>
          </a:blip>
          <a:srcRect b="78020"/>
          <a:stretch/>
        </p:blipFill>
        <p:spPr>
          <a:xfrm>
            <a:off x="-1" y="0"/>
            <a:ext cx="13439775" cy="710323"/>
          </a:xfrm>
          <a:prstGeom prst="rect">
            <a:avLst/>
          </a:prstGeom>
        </p:spPr>
      </p:pic>
      <p:sp>
        <p:nvSpPr>
          <p:cNvPr id="9" name="Oval 8"/>
          <p:cNvSpPr/>
          <p:nvPr userDrawn="1"/>
        </p:nvSpPr>
        <p:spPr>
          <a:xfrm>
            <a:off x="10531252" y="-11934"/>
            <a:ext cx="2407612" cy="124570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263"/>
          </a:p>
        </p:txBody>
      </p:sp>
      <p:pic>
        <p:nvPicPr>
          <p:cNvPr id="10" name="Resim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85342" y="146588"/>
            <a:ext cx="1430448" cy="592576"/>
          </a:xfrm>
          <a:prstGeom prst="rect">
            <a:avLst/>
          </a:prstGeom>
          <a:ln>
            <a:noFill/>
          </a:ln>
          <a:effectLst>
            <a:glow rad="25400">
              <a:schemeClr val="bg1"/>
            </a:glow>
          </a:effectLst>
        </p:spPr>
      </p:pic>
    </p:spTree>
    <p:extLst>
      <p:ext uri="{BB962C8B-B14F-4D97-AF65-F5344CB8AC3E}">
        <p14:creationId xmlns:p14="http://schemas.microsoft.com/office/powerpoint/2010/main" val="4211784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09411-46AB-2B40-A8FA-192BEEF2A8A0}"/>
              </a:ext>
            </a:extLst>
          </p:cNvPr>
          <p:cNvSpPr>
            <a:spLocks noGrp="1"/>
          </p:cNvSpPr>
          <p:nvPr>
            <p:ph type="title"/>
          </p:nvPr>
        </p:nvSpPr>
        <p:spPr>
          <a:xfrm>
            <a:off x="925513" y="503238"/>
            <a:ext cx="4335462" cy="1765300"/>
          </a:xfrm>
        </p:spPr>
        <p:txBody>
          <a:bodyPr anchor="b"/>
          <a:lstStyle>
            <a:lvl1pPr>
              <a:defRPr sz="3200"/>
            </a:lvl1pPr>
          </a:lstStyle>
          <a:p>
            <a:r>
              <a:rPr lang="tr-TR"/>
              <a:t>Asıl başlık stilini düzenlemek için tıklayın</a:t>
            </a:r>
            <a:endParaRPr lang="en-GB"/>
          </a:p>
        </p:txBody>
      </p:sp>
      <p:sp>
        <p:nvSpPr>
          <p:cNvPr id="3" name="İçerik Yer Tutucusu 2">
            <a:extLst>
              <a:ext uri="{FF2B5EF4-FFF2-40B4-BE49-F238E27FC236}">
                <a16:creationId xmlns:a16="http://schemas.microsoft.com/office/drawing/2014/main" id="{704532C0-0D01-7141-8E2B-65C6BC808FF6}"/>
              </a:ext>
            </a:extLst>
          </p:cNvPr>
          <p:cNvSpPr>
            <a:spLocks noGrp="1"/>
          </p:cNvSpPr>
          <p:nvPr>
            <p:ph idx="1"/>
          </p:nvPr>
        </p:nvSpPr>
        <p:spPr>
          <a:xfrm>
            <a:off x="5713413" y="1089025"/>
            <a:ext cx="6804025" cy="5372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Metin Yer Tutucusu 3">
            <a:extLst>
              <a:ext uri="{FF2B5EF4-FFF2-40B4-BE49-F238E27FC236}">
                <a16:creationId xmlns:a16="http://schemas.microsoft.com/office/drawing/2014/main" id="{4BB446FB-421C-EE45-A8F9-FF961A5CA34C}"/>
              </a:ext>
            </a:extLst>
          </p:cNvPr>
          <p:cNvSpPr>
            <a:spLocks noGrp="1"/>
          </p:cNvSpPr>
          <p:nvPr>
            <p:ph type="body" sz="half" idx="2"/>
          </p:nvPr>
        </p:nvSpPr>
        <p:spPr>
          <a:xfrm>
            <a:off x="925513" y="2268538"/>
            <a:ext cx="4335462"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BE2E145-B1A6-2549-B40D-86C20E4BA36D}"/>
              </a:ext>
            </a:extLst>
          </p:cNvPr>
          <p:cNvSpPr>
            <a:spLocks noGrp="1"/>
          </p:cNvSpPr>
          <p:nvPr>
            <p:ph type="dt" sz="half" idx="10"/>
          </p:nvPr>
        </p:nvSpPr>
        <p:spPr/>
        <p:txBody>
          <a:bodyPr/>
          <a:lstStyle/>
          <a:p>
            <a:fld id="{915F3237-D092-F240-9EC7-E52D3D1F97FC}" type="datetime1">
              <a:rPr lang="tr-TR" smtClean="0"/>
              <a:t>18.11.2024</a:t>
            </a:fld>
            <a:endParaRPr lang="en-GB"/>
          </a:p>
        </p:txBody>
      </p:sp>
      <p:sp>
        <p:nvSpPr>
          <p:cNvPr id="6" name="Alt Bilgi Yer Tutucusu 5">
            <a:extLst>
              <a:ext uri="{FF2B5EF4-FFF2-40B4-BE49-F238E27FC236}">
                <a16:creationId xmlns:a16="http://schemas.microsoft.com/office/drawing/2014/main" id="{40694AEB-3724-5B46-BB0F-88327838F4C7}"/>
              </a:ext>
            </a:extLst>
          </p:cNvPr>
          <p:cNvSpPr>
            <a:spLocks noGrp="1"/>
          </p:cNvSpPr>
          <p:nvPr>
            <p:ph type="ftr" sz="quarter" idx="11"/>
          </p:nvPr>
        </p:nvSpPr>
        <p:spPr/>
        <p:txBody>
          <a:bodyPr/>
          <a:lstStyle/>
          <a:p>
            <a:endParaRPr lang="en-GB"/>
          </a:p>
        </p:txBody>
      </p:sp>
      <p:sp>
        <p:nvSpPr>
          <p:cNvPr id="7" name="Slayt Numarası Yer Tutucusu 6">
            <a:extLst>
              <a:ext uri="{FF2B5EF4-FFF2-40B4-BE49-F238E27FC236}">
                <a16:creationId xmlns:a16="http://schemas.microsoft.com/office/drawing/2014/main" id="{BAF25B30-0392-924D-84FA-AC9E82E50020}"/>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2187357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220E89-62AE-F54D-9AEE-0ACF0E835B83}"/>
              </a:ext>
            </a:extLst>
          </p:cNvPr>
          <p:cNvSpPr>
            <a:spLocks noGrp="1"/>
          </p:cNvSpPr>
          <p:nvPr>
            <p:ph type="title"/>
          </p:nvPr>
        </p:nvSpPr>
        <p:spPr>
          <a:xfrm>
            <a:off x="925513" y="503238"/>
            <a:ext cx="4335462" cy="1765300"/>
          </a:xfrm>
        </p:spPr>
        <p:txBody>
          <a:bodyPr anchor="b"/>
          <a:lstStyle>
            <a:lvl1pPr>
              <a:defRPr sz="3200"/>
            </a:lvl1pPr>
          </a:lstStyle>
          <a:p>
            <a:r>
              <a:rPr lang="tr-TR"/>
              <a:t>Asıl başlık stilini düzenlemek için tıklayın</a:t>
            </a:r>
            <a:endParaRPr lang="en-GB"/>
          </a:p>
        </p:txBody>
      </p:sp>
      <p:sp>
        <p:nvSpPr>
          <p:cNvPr id="3" name="Resim Yer Tutucusu 2">
            <a:extLst>
              <a:ext uri="{FF2B5EF4-FFF2-40B4-BE49-F238E27FC236}">
                <a16:creationId xmlns:a16="http://schemas.microsoft.com/office/drawing/2014/main" id="{62CA8DAF-4768-1A41-8D8C-6BA2849DD5E8}"/>
              </a:ext>
            </a:extLst>
          </p:cNvPr>
          <p:cNvSpPr>
            <a:spLocks noGrp="1"/>
          </p:cNvSpPr>
          <p:nvPr>
            <p:ph type="pic" idx="1"/>
          </p:nvPr>
        </p:nvSpPr>
        <p:spPr>
          <a:xfrm>
            <a:off x="5713413" y="1089025"/>
            <a:ext cx="6804025" cy="5372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a:extLst>
              <a:ext uri="{FF2B5EF4-FFF2-40B4-BE49-F238E27FC236}">
                <a16:creationId xmlns:a16="http://schemas.microsoft.com/office/drawing/2014/main" id="{71321088-BE5B-9B45-8510-6BAD97D13385}"/>
              </a:ext>
            </a:extLst>
          </p:cNvPr>
          <p:cNvSpPr>
            <a:spLocks noGrp="1"/>
          </p:cNvSpPr>
          <p:nvPr>
            <p:ph type="body" sz="half" idx="2"/>
          </p:nvPr>
        </p:nvSpPr>
        <p:spPr>
          <a:xfrm>
            <a:off x="925513" y="2268538"/>
            <a:ext cx="4335462"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2A52FC9-0A13-C243-88B3-E3E8666A62D5}"/>
              </a:ext>
            </a:extLst>
          </p:cNvPr>
          <p:cNvSpPr>
            <a:spLocks noGrp="1"/>
          </p:cNvSpPr>
          <p:nvPr>
            <p:ph type="dt" sz="half" idx="10"/>
          </p:nvPr>
        </p:nvSpPr>
        <p:spPr/>
        <p:txBody>
          <a:bodyPr/>
          <a:lstStyle/>
          <a:p>
            <a:fld id="{2ACFFAFB-D0BC-6544-8E52-095216B7394B}" type="datetime1">
              <a:rPr lang="tr-TR" smtClean="0"/>
              <a:t>18.11.2024</a:t>
            </a:fld>
            <a:endParaRPr lang="en-GB"/>
          </a:p>
        </p:txBody>
      </p:sp>
      <p:sp>
        <p:nvSpPr>
          <p:cNvPr id="6" name="Alt Bilgi Yer Tutucusu 5">
            <a:extLst>
              <a:ext uri="{FF2B5EF4-FFF2-40B4-BE49-F238E27FC236}">
                <a16:creationId xmlns:a16="http://schemas.microsoft.com/office/drawing/2014/main" id="{340C7441-309F-6247-A1AC-8EF0D4820DC6}"/>
              </a:ext>
            </a:extLst>
          </p:cNvPr>
          <p:cNvSpPr>
            <a:spLocks noGrp="1"/>
          </p:cNvSpPr>
          <p:nvPr>
            <p:ph type="ftr" sz="quarter" idx="11"/>
          </p:nvPr>
        </p:nvSpPr>
        <p:spPr/>
        <p:txBody>
          <a:bodyPr/>
          <a:lstStyle/>
          <a:p>
            <a:endParaRPr lang="en-GB"/>
          </a:p>
        </p:txBody>
      </p:sp>
      <p:sp>
        <p:nvSpPr>
          <p:cNvPr id="7" name="Slayt Numarası Yer Tutucusu 6">
            <a:extLst>
              <a:ext uri="{FF2B5EF4-FFF2-40B4-BE49-F238E27FC236}">
                <a16:creationId xmlns:a16="http://schemas.microsoft.com/office/drawing/2014/main" id="{9B05C0B5-B08D-6B4F-AC32-404841CB473A}"/>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17395492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7822D8-B7FF-A94C-BBDA-079AFDD7759D}"/>
              </a:ext>
            </a:extLst>
          </p:cNvPr>
          <p:cNvSpPr>
            <a:spLocks noGrp="1"/>
          </p:cNvSpPr>
          <p:nvPr>
            <p:ph type="title"/>
          </p:nvPr>
        </p:nvSpPr>
        <p:spPr/>
        <p:txBody>
          <a:bodyPr/>
          <a:lstStyle/>
          <a:p>
            <a:r>
              <a:rPr lang="tr-TR"/>
              <a:t>Asıl başlık stilini düzenlemek için tıklayın</a:t>
            </a:r>
            <a:endParaRPr lang="en-GB"/>
          </a:p>
        </p:txBody>
      </p:sp>
      <p:sp>
        <p:nvSpPr>
          <p:cNvPr id="3" name="Dikey Metin Yer Tutucusu 2">
            <a:extLst>
              <a:ext uri="{FF2B5EF4-FFF2-40B4-BE49-F238E27FC236}">
                <a16:creationId xmlns:a16="http://schemas.microsoft.com/office/drawing/2014/main" id="{FEC42D3B-396C-6E40-B185-947B5925F7E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a:extLst>
              <a:ext uri="{FF2B5EF4-FFF2-40B4-BE49-F238E27FC236}">
                <a16:creationId xmlns:a16="http://schemas.microsoft.com/office/drawing/2014/main" id="{F6D4AEB2-1408-0846-934C-04BB216C5DF0}"/>
              </a:ext>
            </a:extLst>
          </p:cNvPr>
          <p:cNvSpPr>
            <a:spLocks noGrp="1"/>
          </p:cNvSpPr>
          <p:nvPr>
            <p:ph type="dt" sz="half" idx="10"/>
          </p:nvPr>
        </p:nvSpPr>
        <p:spPr/>
        <p:txBody>
          <a:bodyPr/>
          <a:lstStyle/>
          <a:p>
            <a:fld id="{5E7F1002-FDB4-8E40-A858-1130E3D7C4B4}" type="datetime1">
              <a:rPr lang="tr-TR" smtClean="0"/>
              <a:t>18.11.2024</a:t>
            </a:fld>
            <a:endParaRPr lang="en-GB"/>
          </a:p>
        </p:txBody>
      </p:sp>
      <p:sp>
        <p:nvSpPr>
          <p:cNvPr id="5" name="Alt Bilgi Yer Tutucusu 4">
            <a:extLst>
              <a:ext uri="{FF2B5EF4-FFF2-40B4-BE49-F238E27FC236}">
                <a16:creationId xmlns:a16="http://schemas.microsoft.com/office/drawing/2014/main" id="{BF406FDF-2DD6-1143-9A6E-E9872796D03F}"/>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94B40A89-E23B-7447-93F3-48F8C081835A}"/>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1433015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3EB30E7-3EDF-BB48-8F3B-C7C1D691D3AB}"/>
              </a:ext>
            </a:extLst>
          </p:cNvPr>
          <p:cNvSpPr>
            <a:spLocks noGrp="1"/>
          </p:cNvSpPr>
          <p:nvPr>
            <p:ph type="title" orient="vert"/>
          </p:nvPr>
        </p:nvSpPr>
        <p:spPr>
          <a:xfrm>
            <a:off x="9618663" y="403225"/>
            <a:ext cx="2897187" cy="6405563"/>
          </a:xfrm>
        </p:spPr>
        <p:txBody>
          <a:bodyPr vert="eaVert"/>
          <a:lstStyle/>
          <a:p>
            <a:r>
              <a:rPr lang="tr-TR"/>
              <a:t>Asıl başlık stilini düzenlemek için tıklayın</a:t>
            </a:r>
            <a:endParaRPr lang="en-GB"/>
          </a:p>
        </p:txBody>
      </p:sp>
      <p:sp>
        <p:nvSpPr>
          <p:cNvPr id="3" name="Dikey Metin Yer Tutucusu 2">
            <a:extLst>
              <a:ext uri="{FF2B5EF4-FFF2-40B4-BE49-F238E27FC236}">
                <a16:creationId xmlns:a16="http://schemas.microsoft.com/office/drawing/2014/main" id="{5A2EDF01-DF9B-274C-8017-819F64EAA85D}"/>
              </a:ext>
            </a:extLst>
          </p:cNvPr>
          <p:cNvSpPr>
            <a:spLocks noGrp="1"/>
          </p:cNvSpPr>
          <p:nvPr>
            <p:ph type="body" orient="vert" idx="1"/>
          </p:nvPr>
        </p:nvSpPr>
        <p:spPr>
          <a:xfrm>
            <a:off x="923925" y="403225"/>
            <a:ext cx="8542338" cy="640556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a:extLst>
              <a:ext uri="{FF2B5EF4-FFF2-40B4-BE49-F238E27FC236}">
                <a16:creationId xmlns:a16="http://schemas.microsoft.com/office/drawing/2014/main" id="{8B50E381-C964-2543-9B09-5C572656B55B}"/>
              </a:ext>
            </a:extLst>
          </p:cNvPr>
          <p:cNvSpPr>
            <a:spLocks noGrp="1"/>
          </p:cNvSpPr>
          <p:nvPr>
            <p:ph type="dt" sz="half" idx="10"/>
          </p:nvPr>
        </p:nvSpPr>
        <p:spPr/>
        <p:txBody>
          <a:bodyPr/>
          <a:lstStyle/>
          <a:p>
            <a:fld id="{7235801C-8923-FD4C-8F09-8EF30AE7A425}" type="datetime1">
              <a:rPr lang="tr-TR" smtClean="0"/>
              <a:t>18.11.2024</a:t>
            </a:fld>
            <a:endParaRPr lang="en-GB"/>
          </a:p>
        </p:txBody>
      </p:sp>
      <p:sp>
        <p:nvSpPr>
          <p:cNvPr id="5" name="Alt Bilgi Yer Tutucusu 4">
            <a:extLst>
              <a:ext uri="{FF2B5EF4-FFF2-40B4-BE49-F238E27FC236}">
                <a16:creationId xmlns:a16="http://schemas.microsoft.com/office/drawing/2014/main" id="{E42E5FED-475B-7144-AC2D-A8CA4B2BD375}"/>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B6276D01-38D0-AF47-909B-3A23962C785C}"/>
              </a:ext>
            </a:extLst>
          </p:cNvPr>
          <p:cNvSpPr>
            <a:spLocks noGrp="1"/>
          </p:cNvSpPr>
          <p:nvPr>
            <p:ph type="sldNum" sz="quarter" idx="12"/>
          </p:nvPr>
        </p:nvSpPr>
        <p:spPr/>
        <p:txBody>
          <a:bodyPr/>
          <a:lstStyle/>
          <a:p>
            <a:fld id="{B44228D6-A11F-E248-A41C-BBDBBA8AECA5}" type="slidenum">
              <a:rPr lang="en-GB" smtClean="0"/>
              <a:t>‹#›</a:t>
            </a:fld>
            <a:endParaRPr lang="en-GB"/>
          </a:p>
        </p:txBody>
      </p:sp>
    </p:spTree>
    <p:extLst>
      <p:ext uri="{BB962C8B-B14F-4D97-AF65-F5344CB8AC3E}">
        <p14:creationId xmlns:p14="http://schemas.microsoft.com/office/powerpoint/2010/main" val="2301159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16985" y="1884670"/>
            <a:ext cx="11591806" cy="3144614"/>
          </a:xfrm>
        </p:spPr>
        <p:txBody>
          <a:bodyPr anchor="b"/>
          <a:lstStyle>
            <a:lvl1pPr>
              <a:defRPr sz="6614"/>
            </a:lvl1pPr>
          </a:lstStyle>
          <a:p>
            <a:r>
              <a:rPr lang="tr-TR"/>
              <a:t>Asıl başlık stili için tıklatın</a:t>
            </a:r>
            <a:endParaRPr lang="en-US" dirty="0"/>
          </a:p>
        </p:txBody>
      </p:sp>
      <p:sp>
        <p:nvSpPr>
          <p:cNvPr id="3" name="Text Placeholder 2"/>
          <p:cNvSpPr>
            <a:spLocks noGrp="1"/>
          </p:cNvSpPr>
          <p:nvPr>
            <p:ph type="body" idx="1"/>
          </p:nvPr>
        </p:nvSpPr>
        <p:spPr>
          <a:xfrm>
            <a:off x="916985" y="5059034"/>
            <a:ext cx="11591806" cy="1653678"/>
          </a:xfrm>
        </p:spPr>
        <p:txBody>
          <a:bodyPr/>
          <a:lstStyle>
            <a:lvl1pPr marL="0" indent="0">
              <a:buNone/>
              <a:defRPr sz="2646">
                <a:solidFill>
                  <a:schemeClr val="tx1">
                    <a:tint val="75000"/>
                  </a:schemeClr>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3BFE93B6-9489-F844-BAD3-7DE012119E88}" type="datetime1">
              <a:rPr lang="tr-TR" smtClean="0"/>
              <a:t>18.11.2024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2572770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923985" y="2012414"/>
            <a:ext cx="5711904" cy="479654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803886" y="2012414"/>
            <a:ext cx="5711904" cy="479654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17B5104-43BF-6343-834B-69AA17DFB774}" type="datetime1">
              <a:rPr lang="tr-TR" smtClean="0"/>
              <a:t>18.11.2024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1731924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925735" y="402483"/>
            <a:ext cx="11591806" cy="1461188"/>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25736" y="1853171"/>
            <a:ext cx="5685654"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a:t>Asıl metin stillerini düzenlemek için tıklatın</a:t>
            </a:r>
          </a:p>
        </p:txBody>
      </p:sp>
      <p:sp>
        <p:nvSpPr>
          <p:cNvPr id="4" name="Content Placeholder 3"/>
          <p:cNvSpPr>
            <a:spLocks noGrp="1"/>
          </p:cNvSpPr>
          <p:nvPr>
            <p:ph sz="half" idx="2"/>
          </p:nvPr>
        </p:nvSpPr>
        <p:spPr>
          <a:xfrm>
            <a:off x="925736" y="2761381"/>
            <a:ext cx="5685654" cy="406157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803886" y="1853171"/>
            <a:ext cx="5713655"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a:t>Asıl metin stillerini düzenlemek için tıklatın</a:t>
            </a:r>
          </a:p>
        </p:txBody>
      </p:sp>
      <p:sp>
        <p:nvSpPr>
          <p:cNvPr id="6" name="Content Placeholder 5"/>
          <p:cNvSpPr>
            <a:spLocks noGrp="1"/>
          </p:cNvSpPr>
          <p:nvPr>
            <p:ph sz="quarter" idx="4"/>
          </p:nvPr>
        </p:nvSpPr>
        <p:spPr>
          <a:xfrm>
            <a:off x="6803886" y="2761381"/>
            <a:ext cx="5713655" cy="406157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A8948A8-35A9-9E4C-9439-545A50071FB0}" type="datetime1">
              <a:rPr lang="tr-TR" smtClean="0"/>
              <a:t>18.11.2024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3411407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AB662F2-3EEF-7948-B936-ABC9352B2F93}" type="datetime1">
              <a:rPr lang="tr-TR" smtClean="0"/>
              <a:t>18.11.2024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2055775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B48E88-82A6-8546-BDAC-C228D8E35D8F}" type="datetime1">
              <a:rPr lang="tr-TR" smtClean="0"/>
              <a:t>18.11.2024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531754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25736" y="503978"/>
            <a:ext cx="4334677" cy="1763924"/>
          </a:xfrm>
        </p:spPr>
        <p:txBody>
          <a:bodyPr anchor="b"/>
          <a:lstStyle>
            <a:lvl1pPr>
              <a:defRPr sz="3527"/>
            </a:lvl1pPr>
          </a:lstStyle>
          <a:p>
            <a:r>
              <a:rPr lang="tr-TR"/>
              <a:t>Asıl başlık stili için tıklatın</a:t>
            </a:r>
            <a:endParaRPr lang="en-US" dirty="0"/>
          </a:p>
        </p:txBody>
      </p:sp>
      <p:sp>
        <p:nvSpPr>
          <p:cNvPr id="3" name="Content Placeholder 2"/>
          <p:cNvSpPr>
            <a:spLocks noGrp="1"/>
          </p:cNvSpPr>
          <p:nvPr>
            <p:ph idx="1"/>
          </p:nvPr>
        </p:nvSpPr>
        <p:spPr>
          <a:xfrm>
            <a:off x="5713655" y="1088454"/>
            <a:ext cx="6803886"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25736" y="2267902"/>
            <a:ext cx="4334677"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1B61151-2003-0D45-BB34-8D417F0D2CAE}" type="datetime1">
              <a:rPr lang="tr-TR" smtClean="0"/>
              <a:t>18.11.2024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1179243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25736" y="503978"/>
            <a:ext cx="4334677" cy="1763924"/>
          </a:xfrm>
        </p:spPr>
        <p:txBody>
          <a:bodyPr anchor="b"/>
          <a:lstStyle>
            <a:lvl1pPr>
              <a:defRPr sz="3527"/>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713655" y="1088454"/>
            <a:ext cx="6803886"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tr-TR"/>
              <a:t>Resim eklemek için simgeyi tıklatın</a:t>
            </a:r>
            <a:endParaRPr lang="en-US" dirty="0"/>
          </a:p>
        </p:txBody>
      </p:sp>
      <p:sp>
        <p:nvSpPr>
          <p:cNvPr id="4" name="Text Placeholder 3"/>
          <p:cNvSpPr>
            <a:spLocks noGrp="1"/>
          </p:cNvSpPr>
          <p:nvPr>
            <p:ph type="body" sz="half" idx="2"/>
          </p:nvPr>
        </p:nvSpPr>
        <p:spPr>
          <a:xfrm>
            <a:off x="925736" y="2267902"/>
            <a:ext cx="4334677"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536E4629-908E-1D48-8C5B-BD849D343A6A}" type="datetime1">
              <a:rPr lang="tr-TR" smtClean="0"/>
              <a:t>18.11.2024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EE21BD-9817-473A-9DEF-244D4FD8B7E5}" type="slidenum">
              <a:rPr lang="tr-TR" smtClean="0"/>
              <a:t>‹#›</a:t>
            </a:fld>
            <a:endParaRPr lang="tr-TR"/>
          </a:p>
        </p:txBody>
      </p:sp>
    </p:spTree>
    <p:extLst>
      <p:ext uri="{BB962C8B-B14F-4D97-AF65-F5344CB8AC3E}">
        <p14:creationId xmlns:p14="http://schemas.microsoft.com/office/powerpoint/2010/main" val="3479073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23985" y="402483"/>
            <a:ext cx="11591806" cy="146118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23985" y="2012414"/>
            <a:ext cx="11591806" cy="4796544"/>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23985" y="7006699"/>
            <a:ext cx="3023949"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D9277BD0-8422-AA4B-8A27-CCF4FC2811B0}" type="datetime1">
              <a:rPr lang="tr-TR" smtClean="0"/>
              <a:t>18.11.2024</a:t>
            </a:fld>
            <a:endParaRPr lang="tr-TR"/>
          </a:p>
        </p:txBody>
      </p:sp>
      <p:sp>
        <p:nvSpPr>
          <p:cNvPr id="5" name="Footer Placeholder 4"/>
          <p:cNvSpPr>
            <a:spLocks noGrp="1"/>
          </p:cNvSpPr>
          <p:nvPr>
            <p:ph type="ftr" sz="quarter" idx="3"/>
          </p:nvPr>
        </p:nvSpPr>
        <p:spPr>
          <a:xfrm>
            <a:off x="4451926" y="7006699"/>
            <a:ext cx="4535924"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9491841" y="7006699"/>
            <a:ext cx="3023949"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3EEE21BD-9817-473A-9DEF-244D4FD8B7E5}" type="slidenum">
              <a:rPr lang="tr-TR" smtClean="0"/>
              <a:t>‹#›</a:t>
            </a:fld>
            <a:endParaRPr lang="tr-TR"/>
          </a:p>
        </p:txBody>
      </p:sp>
    </p:spTree>
    <p:extLst>
      <p:ext uri="{BB962C8B-B14F-4D97-AF65-F5344CB8AC3E}">
        <p14:creationId xmlns:p14="http://schemas.microsoft.com/office/powerpoint/2010/main" val="22903471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E55A66D-B386-BE41-9EBB-5F73DEE4B43B}"/>
              </a:ext>
            </a:extLst>
          </p:cNvPr>
          <p:cNvSpPr>
            <a:spLocks noGrp="1"/>
          </p:cNvSpPr>
          <p:nvPr>
            <p:ph type="title"/>
          </p:nvPr>
        </p:nvSpPr>
        <p:spPr>
          <a:xfrm>
            <a:off x="923925" y="403225"/>
            <a:ext cx="11591925" cy="1460500"/>
          </a:xfrm>
          <a:prstGeom prst="rect">
            <a:avLst/>
          </a:prstGeom>
        </p:spPr>
        <p:txBody>
          <a:bodyPr vert="horz" lIns="91440" tIns="45720" rIns="91440" bIns="45720" rtlCol="0" anchor="ctr">
            <a:normAutofit/>
          </a:bodyPr>
          <a:lstStyle/>
          <a:p>
            <a:r>
              <a:rPr lang="tr-TR"/>
              <a:t>Asıl başlık stilini düzenlemek için tıklayın</a:t>
            </a:r>
            <a:endParaRPr lang="en-GB"/>
          </a:p>
        </p:txBody>
      </p:sp>
      <p:sp>
        <p:nvSpPr>
          <p:cNvPr id="3" name="Metin Yer Tutucusu 2">
            <a:extLst>
              <a:ext uri="{FF2B5EF4-FFF2-40B4-BE49-F238E27FC236}">
                <a16:creationId xmlns:a16="http://schemas.microsoft.com/office/drawing/2014/main" id="{739E8BAB-9FDB-9A45-96F7-69A1DF93F1D0}"/>
              </a:ext>
            </a:extLst>
          </p:cNvPr>
          <p:cNvSpPr>
            <a:spLocks noGrp="1"/>
          </p:cNvSpPr>
          <p:nvPr>
            <p:ph type="body" idx="1"/>
          </p:nvPr>
        </p:nvSpPr>
        <p:spPr>
          <a:xfrm>
            <a:off x="923925" y="2012950"/>
            <a:ext cx="11591925" cy="47958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a:extLst>
              <a:ext uri="{FF2B5EF4-FFF2-40B4-BE49-F238E27FC236}">
                <a16:creationId xmlns:a16="http://schemas.microsoft.com/office/drawing/2014/main" id="{7A94656C-B535-DD44-9D99-DC9FCB2ACCD8}"/>
              </a:ext>
            </a:extLst>
          </p:cNvPr>
          <p:cNvSpPr>
            <a:spLocks noGrp="1"/>
          </p:cNvSpPr>
          <p:nvPr>
            <p:ph type="dt" sz="half" idx="2"/>
          </p:nvPr>
        </p:nvSpPr>
        <p:spPr>
          <a:xfrm>
            <a:off x="923925" y="7007225"/>
            <a:ext cx="3024188" cy="401638"/>
          </a:xfrm>
          <a:prstGeom prst="rect">
            <a:avLst/>
          </a:prstGeom>
        </p:spPr>
        <p:txBody>
          <a:bodyPr vert="horz" lIns="91440" tIns="45720" rIns="91440" bIns="45720" rtlCol="0" anchor="ctr"/>
          <a:lstStyle>
            <a:lvl1pPr algn="l">
              <a:defRPr sz="1200">
                <a:solidFill>
                  <a:schemeClr val="tx1">
                    <a:tint val="75000"/>
                  </a:schemeClr>
                </a:solidFill>
              </a:defRPr>
            </a:lvl1pPr>
          </a:lstStyle>
          <a:p>
            <a:fld id="{08CAEC74-4B41-444D-ADDB-79BFDE5C1384}" type="datetime1">
              <a:rPr lang="tr-TR" smtClean="0"/>
              <a:t>18.11.2024</a:t>
            </a:fld>
            <a:endParaRPr lang="en-GB"/>
          </a:p>
        </p:txBody>
      </p:sp>
      <p:sp>
        <p:nvSpPr>
          <p:cNvPr id="5" name="Alt Bilgi Yer Tutucusu 4">
            <a:extLst>
              <a:ext uri="{FF2B5EF4-FFF2-40B4-BE49-F238E27FC236}">
                <a16:creationId xmlns:a16="http://schemas.microsoft.com/office/drawing/2014/main" id="{D450DDA8-DE62-3B43-A4BF-0A302A33356E}"/>
              </a:ext>
            </a:extLst>
          </p:cNvPr>
          <p:cNvSpPr>
            <a:spLocks noGrp="1"/>
          </p:cNvSpPr>
          <p:nvPr>
            <p:ph type="ftr" sz="quarter" idx="3"/>
          </p:nvPr>
        </p:nvSpPr>
        <p:spPr>
          <a:xfrm>
            <a:off x="4451350" y="7007225"/>
            <a:ext cx="4537075" cy="4016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a:extLst>
              <a:ext uri="{FF2B5EF4-FFF2-40B4-BE49-F238E27FC236}">
                <a16:creationId xmlns:a16="http://schemas.microsoft.com/office/drawing/2014/main" id="{855095B2-FA6A-B94C-B5A4-163C51027F79}"/>
              </a:ext>
            </a:extLst>
          </p:cNvPr>
          <p:cNvSpPr>
            <a:spLocks noGrp="1"/>
          </p:cNvSpPr>
          <p:nvPr>
            <p:ph type="sldNum" sz="quarter" idx="4"/>
          </p:nvPr>
        </p:nvSpPr>
        <p:spPr>
          <a:xfrm>
            <a:off x="9491663" y="7007225"/>
            <a:ext cx="3024187" cy="401638"/>
          </a:xfrm>
          <a:prstGeom prst="rect">
            <a:avLst/>
          </a:prstGeom>
        </p:spPr>
        <p:txBody>
          <a:bodyPr vert="horz" lIns="91440" tIns="45720" rIns="91440" bIns="45720" rtlCol="0" anchor="ctr"/>
          <a:lstStyle>
            <a:lvl1pPr algn="r">
              <a:defRPr sz="1200">
                <a:solidFill>
                  <a:schemeClr val="tx1">
                    <a:tint val="75000"/>
                  </a:schemeClr>
                </a:solidFill>
              </a:defRPr>
            </a:lvl1pPr>
          </a:lstStyle>
          <a:p>
            <a:fld id="{B44228D6-A11F-E248-A41C-BBDBBA8AECA5}" type="slidenum">
              <a:rPr lang="en-GB" smtClean="0"/>
              <a:t>‹#›</a:t>
            </a:fld>
            <a:endParaRPr lang="en-GB"/>
          </a:p>
        </p:txBody>
      </p:sp>
    </p:spTree>
    <p:extLst>
      <p:ext uri="{BB962C8B-B14F-4D97-AF65-F5344CB8AC3E}">
        <p14:creationId xmlns:p14="http://schemas.microsoft.com/office/powerpoint/2010/main" val="66748069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eltemnihan.kilinc@ndk.org.tr"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jpeg"/><Relationship Id="rId2" Type="http://schemas.openxmlformats.org/officeDocument/2006/relationships/notesSlide" Target="../notesSlides/notesSlide7.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jpeg"/><Relationship Id="rId19" Type="http://schemas.openxmlformats.org/officeDocument/2006/relationships/image" Target="../media/image29.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7.png"/><Relationship Id="rId4" Type="http://schemas.openxmlformats.org/officeDocument/2006/relationships/diagramLayout" Target="../diagrams/layout2.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36303" y="1715491"/>
            <a:ext cx="12479362" cy="5139869"/>
          </a:xfrm>
          <a:prstGeom prst="rect">
            <a:avLst/>
          </a:prstGeom>
          <a:gradFill>
            <a:gsLst>
              <a:gs pos="100000">
                <a:srgbClr val="D7E7F5"/>
              </a:gs>
              <a:gs pos="96000">
                <a:schemeClr val="accent1">
                  <a:lumMod val="2000"/>
                  <a:lumOff val="98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2700000" scaled="1"/>
          </a:gradFill>
          <a:ln>
            <a:solidFill>
              <a:schemeClr val="accent2">
                <a:lumMod val="50000"/>
              </a:schemeClr>
            </a:solidFill>
          </a:ln>
          <a:effectLst>
            <a:softEdge rad="787400"/>
          </a:effectLst>
        </p:spPr>
        <p:txBody>
          <a:bodyPr wrap="square" rtlCol="0">
            <a:spAutoFit/>
          </a:bodyPr>
          <a:lstStyle/>
          <a:p>
            <a:pPr algn="ctr"/>
            <a:endParaRPr lang="tr-TR" sz="2200" dirty="0">
              <a:ln w="0">
                <a:solidFill>
                  <a:srgbClr val="083086"/>
                </a:solidFill>
              </a:ln>
              <a:effectLst>
                <a:outerShdw blurRad="38100" dist="38100" dir="2700000" algn="tl">
                  <a:srgbClr val="000000">
                    <a:alpha val="43137"/>
                  </a:srgbClr>
                </a:outerShdw>
              </a:effectLst>
            </a:endParaRPr>
          </a:p>
          <a:p>
            <a:pPr algn="ctr"/>
            <a:endParaRPr lang="tr-TR" sz="4000" dirty="0" smtClean="0">
              <a:ln w="0">
                <a:solidFill>
                  <a:srgbClr val="083086"/>
                </a:solidFill>
              </a:ln>
              <a:effectLst>
                <a:outerShdw blurRad="38100" dist="38100" dir="2700000" algn="tl">
                  <a:srgbClr val="000000">
                    <a:alpha val="43137"/>
                  </a:srgbClr>
                </a:outerShdw>
              </a:effectLst>
            </a:endParaRPr>
          </a:p>
          <a:p>
            <a:pPr algn="ctr"/>
            <a:endParaRPr lang="tr-TR" sz="4000" dirty="0">
              <a:ln w="0">
                <a:solidFill>
                  <a:srgbClr val="083086"/>
                </a:solidFill>
              </a:ln>
              <a:effectLst>
                <a:outerShdw blurRad="38100" dist="38100" dir="2700000" algn="tl">
                  <a:srgbClr val="000000">
                    <a:alpha val="43137"/>
                  </a:srgbClr>
                </a:outerShdw>
              </a:effectLst>
            </a:endParaRPr>
          </a:p>
          <a:p>
            <a:pPr algn="ctr"/>
            <a:r>
              <a:rPr lang="en-US" sz="3600" dirty="0">
                <a:ln w="0">
                  <a:solidFill>
                    <a:srgbClr val="083086"/>
                  </a:solidFill>
                </a:ln>
                <a:solidFill>
                  <a:schemeClr val="tx2">
                    <a:lumMod val="50000"/>
                  </a:schemeClr>
                </a:solidFill>
                <a:effectLst>
                  <a:outerShdw blurRad="38100" dist="38100" dir="2700000" algn="tl">
                    <a:srgbClr val="000000">
                      <a:alpha val="43137"/>
                    </a:srgbClr>
                  </a:outerShdw>
                </a:effectLst>
              </a:rPr>
              <a:t>REGULATORY LEGISLATION IN THE MANAGEMENT OF RADIOLOGICAL </a:t>
            </a:r>
            <a:r>
              <a:rPr lang="tr-TR" sz="3600" dirty="0">
                <a:ln w="0">
                  <a:solidFill>
                    <a:srgbClr val="083086"/>
                  </a:solidFill>
                </a:ln>
                <a:solidFill>
                  <a:schemeClr val="tx2">
                    <a:lumMod val="50000"/>
                  </a:schemeClr>
                </a:solidFill>
                <a:effectLst>
                  <a:outerShdw blurRad="38100" dist="38100" dir="2700000" algn="tl">
                    <a:srgbClr val="000000">
                      <a:alpha val="43137"/>
                    </a:srgbClr>
                  </a:outerShdw>
                </a:effectLst>
              </a:rPr>
              <a:t>&amp;</a:t>
            </a:r>
            <a:r>
              <a:rPr lang="en-US" sz="3600" dirty="0">
                <a:ln w="0">
                  <a:solidFill>
                    <a:srgbClr val="083086"/>
                  </a:solidFill>
                </a:ln>
                <a:solidFill>
                  <a:schemeClr val="tx2">
                    <a:lumMod val="50000"/>
                  </a:schemeClr>
                </a:solidFill>
                <a:effectLst>
                  <a:outerShdw blurRad="38100" dist="38100" dir="2700000" algn="tl">
                    <a:srgbClr val="000000">
                      <a:alpha val="43137"/>
                    </a:srgbClr>
                  </a:outerShdw>
                </a:effectLst>
              </a:rPr>
              <a:t> NUCLEAR EMERGENCIES</a:t>
            </a:r>
            <a:endParaRPr lang="tr-TR" sz="3600" dirty="0">
              <a:ln w="0">
                <a:solidFill>
                  <a:srgbClr val="083086"/>
                </a:solidFill>
              </a:ln>
              <a:solidFill>
                <a:schemeClr val="tx2">
                  <a:lumMod val="50000"/>
                </a:schemeClr>
              </a:solidFill>
              <a:effectLst>
                <a:outerShdw blurRad="38100" dist="38100" dir="2700000" algn="tl">
                  <a:srgbClr val="000000">
                    <a:alpha val="43137"/>
                  </a:srgbClr>
                </a:outerShdw>
              </a:effectLst>
            </a:endParaRPr>
          </a:p>
          <a:p>
            <a:pPr algn="ctr"/>
            <a:endParaRPr lang="tr-TR" sz="2800" dirty="0">
              <a:ln w="0">
                <a:solidFill>
                  <a:srgbClr val="083086"/>
                </a:solidFill>
              </a:ln>
              <a:effectLst>
                <a:outerShdw blurRad="38100" dist="38100" dir="2700000" algn="tl">
                  <a:srgbClr val="000000">
                    <a:alpha val="43137"/>
                  </a:srgbClr>
                </a:outerShdw>
              </a:effectLst>
            </a:endParaRPr>
          </a:p>
          <a:p>
            <a:pPr algn="ctr"/>
            <a:r>
              <a:rPr lang="tr-TR" sz="3000" b="1" dirty="0">
                <a:ln w="0">
                  <a:solidFill>
                    <a:schemeClr val="accent1">
                      <a:lumMod val="75000"/>
                    </a:schemeClr>
                  </a:solidFill>
                </a:ln>
                <a:solidFill>
                  <a:srgbClr val="00B0F0"/>
                </a:solidFill>
              </a:rPr>
              <a:t>Meltem Nihan KILINÇ</a:t>
            </a:r>
          </a:p>
          <a:p>
            <a:pPr algn="ctr"/>
            <a:r>
              <a:rPr lang="tr-TR" sz="2800" b="1" dirty="0" err="1" smtClean="0">
                <a:ln w="0">
                  <a:solidFill>
                    <a:schemeClr val="accent1">
                      <a:lumMod val="75000"/>
                    </a:schemeClr>
                  </a:solidFill>
                </a:ln>
                <a:solidFill>
                  <a:schemeClr val="accent1">
                    <a:lumMod val="75000"/>
                  </a:schemeClr>
                </a:solidFill>
              </a:rPr>
              <a:t>Nuclear</a:t>
            </a:r>
            <a:r>
              <a:rPr lang="tr-TR" sz="2800" b="1" dirty="0" smtClean="0">
                <a:ln w="0">
                  <a:solidFill>
                    <a:schemeClr val="accent1">
                      <a:lumMod val="75000"/>
                    </a:schemeClr>
                  </a:solidFill>
                </a:ln>
                <a:solidFill>
                  <a:schemeClr val="accent1">
                    <a:lumMod val="75000"/>
                  </a:schemeClr>
                </a:solidFill>
              </a:rPr>
              <a:t> </a:t>
            </a:r>
            <a:r>
              <a:rPr lang="tr-TR" sz="2800" b="1" dirty="0" err="1">
                <a:ln w="0">
                  <a:solidFill>
                    <a:schemeClr val="accent1">
                      <a:lumMod val="75000"/>
                    </a:schemeClr>
                  </a:solidFill>
                </a:ln>
                <a:solidFill>
                  <a:schemeClr val="accent1">
                    <a:lumMod val="75000"/>
                  </a:schemeClr>
                </a:solidFill>
              </a:rPr>
              <a:t>Regulatory</a:t>
            </a:r>
            <a:r>
              <a:rPr lang="tr-TR" sz="2800" b="1" dirty="0">
                <a:ln w="0">
                  <a:solidFill>
                    <a:schemeClr val="accent1">
                      <a:lumMod val="75000"/>
                    </a:schemeClr>
                  </a:solidFill>
                </a:ln>
                <a:solidFill>
                  <a:schemeClr val="accent1">
                    <a:lumMod val="75000"/>
                  </a:schemeClr>
                </a:solidFill>
              </a:rPr>
              <a:t> </a:t>
            </a:r>
            <a:r>
              <a:rPr lang="tr-TR" sz="2800" b="1" dirty="0" err="1">
                <a:ln w="0">
                  <a:solidFill>
                    <a:schemeClr val="accent1">
                      <a:lumMod val="75000"/>
                    </a:schemeClr>
                  </a:solidFill>
                </a:ln>
                <a:solidFill>
                  <a:schemeClr val="accent1">
                    <a:lumMod val="75000"/>
                  </a:schemeClr>
                </a:solidFill>
              </a:rPr>
              <a:t>Expert-Environmental</a:t>
            </a:r>
            <a:r>
              <a:rPr lang="tr-TR" sz="2800" b="1" dirty="0">
                <a:ln w="0">
                  <a:solidFill>
                    <a:schemeClr val="accent1">
                      <a:lumMod val="75000"/>
                    </a:schemeClr>
                  </a:solidFill>
                </a:ln>
                <a:solidFill>
                  <a:schemeClr val="accent1">
                    <a:lumMod val="75000"/>
                  </a:schemeClr>
                </a:solidFill>
              </a:rPr>
              <a:t> </a:t>
            </a:r>
            <a:r>
              <a:rPr lang="tr-TR" sz="2800" b="1" dirty="0" err="1">
                <a:ln w="0">
                  <a:solidFill>
                    <a:schemeClr val="accent1">
                      <a:lumMod val="75000"/>
                    </a:schemeClr>
                  </a:solidFill>
                </a:ln>
                <a:solidFill>
                  <a:schemeClr val="accent1">
                    <a:lumMod val="75000"/>
                  </a:schemeClr>
                </a:solidFill>
              </a:rPr>
              <a:t>Engineer</a:t>
            </a:r>
            <a:r>
              <a:rPr lang="tr-TR" sz="2800" b="1" dirty="0">
                <a:ln w="0">
                  <a:solidFill>
                    <a:schemeClr val="accent1">
                      <a:lumMod val="75000"/>
                    </a:schemeClr>
                  </a:solidFill>
                </a:ln>
                <a:solidFill>
                  <a:schemeClr val="accent1">
                    <a:lumMod val="75000"/>
                  </a:schemeClr>
                </a:solidFill>
              </a:rPr>
              <a:t> (</a:t>
            </a:r>
            <a:r>
              <a:rPr lang="tr-TR" sz="2800" b="1" dirty="0" err="1">
                <a:ln w="0">
                  <a:solidFill>
                    <a:schemeClr val="accent1">
                      <a:lumMod val="75000"/>
                    </a:schemeClr>
                  </a:solidFill>
                </a:ln>
                <a:solidFill>
                  <a:schemeClr val="accent1">
                    <a:lumMod val="75000"/>
                  </a:schemeClr>
                </a:solidFill>
              </a:rPr>
              <a:t>M.Sc</a:t>
            </a:r>
            <a:r>
              <a:rPr lang="tr-TR" sz="2800" b="1" dirty="0">
                <a:ln w="0">
                  <a:solidFill>
                    <a:schemeClr val="accent1">
                      <a:lumMod val="75000"/>
                    </a:schemeClr>
                  </a:solidFill>
                </a:ln>
                <a:solidFill>
                  <a:schemeClr val="accent1">
                    <a:lumMod val="75000"/>
                  </a:schemeClr>
                </a:solidFill>
              </a:rPr>
              <a:t>.)</a:t>
            </a:r>
          </a:p>
          <a:p>
            <a:pPr algn="ctr"/>
            <a:r>
              <a:rPr lang="tr-TR" sz="2400" b="1" dirty="0">
                <a:ln w="0">
                  <a:solidFill>
                    <a:schemeClr val="accent1">
                      <a:lumMod val="75000"/>
                    </a:schemeClr>
                  </a:solidFill>
                </a:ln>
                <a:solidFill>
                  <a:srgbClr val="00B0F0"/>
                </a:solidFill>
                <a:hlinkClick r:id="rId3"/>
              </a:rPr>
              <a:t>meltemnihan.kilinc@ndk.org.tr</a:t>
            </a:r>
            <a:r>
              <a:rPr lang="tr-TR" sz="2400" b="1" dirty="0">
                <a:ln w="0">
                  <a:solidFill>
                    <a:schemeClr val="accent1">
                      <a:lumMod val="75000"/>
                    </a:schemeClr>
                  </a:solidFill>
                </a:ln>
                <a:solidFill>
                  <a:srgbClr val="00B0F0"/>
                </a:solidFill>
              </a:rPr>
              <a:t> </a:t>
            </a:r>
            <a:endParaRPr lang="tr-TR" sz="2400" b="1" dirty="0" smtClean="0">
              <a:ln w="0">
                <a:solidFill>
                  <a:schemeClr val="accent1">
                    <a:lumMod val="75000"/>
                  </a:schemeClr>
                </a:solidFill>
              </a:ln>
              <a:solidFill>
                <a:srgbClr val="00B0F0"/>
              </a:solidFill>
            </a:endParaRPr>
          </a:p>
          <a:p>
            <a:pPr algn="ctr"/>
            <a:endParaRPr lang="tr-TR" sz="2400" b="1" dirty="0">
              <a:ln w="0">
                <a:solidFill>
                  <a:schemeClr val="accent1">
                    <a:lumMod val="75000"/>
                  </a:schemeClr>
                </a:solidFill>
              </a:ln>
              <a:solidFill>
                <a:srgbClr val="00B0F0"/>
              </a:solidFill>
            </a:endParaRPr>
          </a:p>
          <a:p>
            <a:pPr algn="ctr"/>
            <a:r>
              <a:rPr lang="tr-TR" sz="2000" b="1" dirty="0" smtClean="0">
                <a:ln w="0">
                  <a:solidFill>
                    <a:schemeClr val="accent1">
                      <a:lumMod val="75000"/>
                    </a:schemeClr>
                  </a:solidFill>
                </a:ln>
                <a:solidFill>
                  <a:srgbClr val="00B0F0"/>
                </a:solidFill>
              </a:rPr>
              <a:t>NÜKLEER DÜZENLEME KURUMU</a:t>
            </a:r>
          </a:p>
        </p:txBody>
      </p:sp>
      <p:pic>
        <p:nvPicPr>
          <p:cNvPr id="1028" name="Picture 4" descr="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7601" y="1475551"/>
            <a:ext cx="3996767" cy="1739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20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err="1">
                <a:effectLst>
                  <a:outerShdw blurRad="38100" dist="38100" dir="2700000" algn="tl">
                    <a:srgbClr val="000000">
                      <a:alpha val="43137"/>
                    </a:srgbClr>
                  </a:outerShdw>
                </a:effectLst>
              </a:rPr>
              <a:t>Regulation</a:t>
            </a:r>
            <a:r>
              <a:rPr lang="tr-TR" sz="4000" b="1" dirty="0">
                <a:effectLst>
                  <a:outerShdw blurRad="38100" dist="38100" dir="2700000" algn="tl">
                    <a:srgbClr val="000000">
                      <a:alpha val="43137"/>
                    </a:srgbClr>
                  </a:outerShdw>
                </a:effectLst>
              </a:rPr>
              <a:t> on Management of </a:t>
            </a:r>
            <a:r>
              <a:rPr lang="tr-TR" sz="4000" b="1" dirty="0" err="1">
                <a:effectLst>
                  <a:outerShdw blurRad="38100" dist="38100" dir="2700000" algn="tl">
                    <a:srgbClr val="000000">
                      <a:alpha val="43137"/>
                    </a:srgbClr>
                  </a:outerShdw>
                </a:effectLst>
              </a:rPr>
              <a:t>Radiation</a:t>
            </a:r>
            <a:r>
              <a:rPr lang="tr-TR" sz="4000" b="1" dirty="0">
                <a:effectLst>
                  <a:outerShdw blurRad="38100" dist="38100" dir="2700000" algn="tl">
                    <a:srgbClr val="000000">
                      <a:alpha val="43137"/>
                    </a:srgbClr>
                  </a:outerShdw>
                </a:effectLst>
              </a:rPr>
              <a:t> </a:t>
            </a:r>
            <a:r>
              <a:rPr lang="tr-TR" sz="4000" b="1" dirty="0" err="1">
                <a:effectLst>
                  <a:outerShdw blurRad="38100" dist="38100" dir="2700000" algn="tl">
                    <a:srgbClr val="000000">
                      <a:alpha val="43137"/>
                    </a:srgbClr>
                  </a:outerShdw>
                </a:effectLst>
              </a:rPr>
              <a:t>Emergencies</a:t>
            </a:r>
            <a:endParaRPr lang="tr-TR" sz="4000" b="1" dirty="0">
              <a:effectLst>
                <a:outerShdw blurRad="38100" dist="38100" dir="2700000" algn="tl">
                  <a:srgbClr val="000000">
                    <a:alpha val="43137"/>
                  </a:srgbClr>
                </a:outerShdw>
              </a:effectLst>
            </a:endParaRPr>
          </a:p>
        </p:txBody>
      </p:sp>
      <p:graphicFrame>
        <p:nvGraphicFramePr>
          <p:cNvPr id="4" name="İçerik Yer Tutucusu 3">
            <a:extLst>
              <a:ext uri="{FF2B5EF4-FFF2-40B4-BE49-F238E27FC236}">
                <a16:creationId xmlns:a16="http://schemas.microsoft.com/office/drawing/2014/main" id="{B140A031-27F9-3040-83D4-FAE2385605E4}"/>
              </a:ext>
            </a:extLst>
          </p:cNvPr>
          <p:cNvGraphicFramePr>
            <a:graphicFrameLocks noGrp="1"/>
          </p:cNvGraphicFramePr>
          <p:nvPr>
            <p:ph idx="1"/>
            <p:extLst>
              <p:ext uri="{D42A27DB-BD31-4B8C-83A1-F6EECF244321}">
                <p14:modId xmlns:p14="http://schemas.microsoft.com/office/powerpoint/2010/main" val="3910867902"/>
              </p:ext>
            </p:extLst>
          </p:nvPr>
        </p:nvGraphicFramePr>
        <p:xfrm>
          <a:off x="501650" y="1554163"/>
          <a:ext cx="12436475" cy="5453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45689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2634" y="445346"/>
            <a:ext cx="13001104" cy="1126066"/>
          </a:xfrm>
        </p:spPr>
        <p:txBody>
          <a:bodyPr>
            <a:normAutofit/>
          </a:bodyPr>
          <a:lstStyle/>
          <a:p>
            <a:r>
              <a:rPr lang="en-US" sz="3200" b="1" dirty="0">
                <a:effectLst>
                  <a:outerShdw blurRad="38100" dist="38100" dir="2700000" algn="tl">
                    <a:srgbClr val="000000">
                      <a:alpha val="43137"/>
                    </a:srgbClr>
                  </a:outerShdw>
                </a:effectLst>
              </a:rPr>
              <a:t>Presidential Decree on Organization and Duties of Nuclear Regulatory Authority </a:t>
            </a:r>
            <a:endParaRPr lang="tr-TR" sz="32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82634" y="1373791"/>
            <a:ext cx="12437952" cy="5602742"/>
          </a:xfrm>
        </p:spPr>
        <p:txBody>
          <a:bodyPr>
            <a:normAutofit/>
          </a:bodyPr>
          <a:lstStyle/>
          <a:p>
            <a:pPr algn="just">
              <a:buFont typeface="Wingdings" panose="05000000000000000000" pitchFamily="2" charset="2"/>
              <a:buChar char="Ø"/>
            </a:pPr>
            <a:r>
              <a:rPr lang="tr-TR" sz="2400" dirty="0" smtClean="0"/>
              <a:t>NDK </a:t>
            </a:r>
            <a:r>
              <a:rPr lang="tr-TR" sz="2400" dirty="0" err="1"/>
              <a:t>regulates</a:t>
            </a:r>
            <a:r>
              <a:rPr lang="tr-TR" sz="2400" dirty="0"/>
              <a:t> </a:t>
            </a:r>
            <a:r>
              <a:rPr lang="tr-TR" sz="2400" dirty="0" err="1"/>
              <a:t>the</a:t>
            </a:r>
            <a:r>
              <a:rPr lang="tr-TR" sz="2400" dirty="0"/>
              <a:t> </a:t>
            </a:r>
            <a:r>
              <a:rPr lang="tr-TR" sz="2400" dirty="0" err="1"/>
              <a:t>management</a:t>
            </a:r>
            <a:r>
              <a:rPr lang="tr-TR" sz="2400" dirty="0"/>
              <a:t> of </a:t>
            </a:r>
            <a:r>
              <a:rPr lang="tr-TR" sz="2400" dirty="0" err="1"/>
              <a:t>radiation</a:t>
            </a:r>
            <a:r>
              <a:rPr lang="tr-TR" sz="2400" dirty="0"/>
              <a:t> </a:t>
            </a:r>
            <a:r>
              <a:rPr lang="tr-TR" sz="2400" dirty="0" err="1" smtClean="0"/>
              <a:t>emergency</a:t>
            </a:r>
            <a:r>
              <a:rPr lang="tr-TR" sz="2400" dirty="0" smtClean="0"/>
              <a:t>.</a:t>
            </a:r>
            <a:endParaRPr lang="tr-TR" sz="2400" dirty="0"/>
          </a:p>
          <a:p>
            <a:pPr algn="just">
              <a:buFont typeface="Wingdings" panose="05000000000000000000" pitchFamily="2" charset="2"/>
              <a:buChar char="Ø"/>
            </a:pPr>
            <a:r>
              <a:rPr lang="tr-TR" sz="2400" dirty="0" smtClean="0"/>
              <a:t>T</a:t>
            </a:r>
            <a:r>
              <a:rPr lang="en-US" sz="2400" dirty="0" smtClean="0"/>
              <a:t>o </a:t>
            </a:r>
            <a:r>
              <a:rPr lang="en-US" sz="2400" dirty="0"/>
              <a:t>cooperate with </a:t>
            </a:r>
            <a:r>
              <a:rPr lang="tr-TR" sz="2400" dirty="0"/>
              <a:t>AFAD</a:t>
            </a:r>
            <a:r>
              <a:rPr lang="en-US" sz="2400" dirty="0"/>
              <a:t> and relevant institutions and organizations in the management of radiation emergencies that may occur as a result of activities </a:t>
            </a:r>
            <a:r>
              <a:rPr lang="tr-TR" sz="2400" dirty="0" err="1"/>
              <a:t>which</a:t>
            </a:r>
            <a:r>
              <a:rPr lang="tr-TR" sz="2400" dirty="0"/>
              <a:t> </a:t>
            </a:r>
            <a:r>
              <a:rPr lang="tr-TR" sz="2400" dirty="0" err="1"/>
              <a:t>are</a:t>
            </a:r>
            <a:r>
              <a:rPr lang="tr-TR" sz="2400" dirty="0"/>
              <a:t> </a:t>
            </a:r>
            <a:r>
              <a:rPr lang="en-US" sz="2400" dirty="0"/>
              <a:t>not under regulatory </a:t>
            </a:r>
            <a:r>
              <a:rPr lang="en-US" sz="2400" dirty="0" smtClean="0"/>
              <a:t>control</a:t>
            </a:r>
            <a:r>
              <a:rPr lang="tr-TR" sz="2400" dirty="0" smtClean="0"/>
              <a:t> is </a:t>
            </a:r>
            <a:r>
              <a:rPr lang="tr-TR" sz="2400" dirty="0" err="1" smtClean="0"/>
              <a:t>within</a:t>
            </a:r>
            <a:r>
              <a:rPr lang="tr-TR" sz="2400" dirty="0" smtClean="0"/>
              <a:t> </a:t>
            </a:r>
            <a:r>
              <a:rPr lang="tr-TR" sz="2400" dirty="0" err="1" smtClean="0"/>
              <a:t>the</a:t>
            </a:r>
            <a:r>
              <a:rPr lang="tr-TR" sz="2400" dirty="0" smtClean="0"/>
              <a:t> </a:t>
            </a:r>
            <a:r>
              <a:rPr lang="tr-TR" sz="2400" dirty="0" err="1" smtClean="0"/>
              <a:t>duties</a:t>
            </a:r>
            <a:r>
              <a:rPr lang="tr-TR" sz="2400" dirty="0" smtClean="0"/>
              <a:t> </a:t>
            </a:r>
            <a:r>
              <a:rPr lang="tr-TR" sz="2400" dirty="0" err="1" smtClean="0"/>
              <a:t>and</a:t>
            </a:r>
            <a:r>
              <a:rPr lang="tr-TR" sz="2400" dirty="0" smtClean="0"/>
              <a:t> </a:t>
            </a:r>
            <a:r>
              <a:rPr lang="tr-TR" sz="2400" dirty="0" err="1" smtClean="0"/>
              <a:t>authorities</a:t>
            </a:r>
            <a:r>
              <a:rPr lang="tr-TR" sz="2400" dirty="0" smtClean="0"/>
              <a:t> of NDK</a:t>
            </a:r>
            <a:r>
              <a:rPr lang="en-US" sz="2400" dirty="0" smtClean="0"/>
              <a:t>.</a:t>
            </a:r>
            <a:endParaRPr lang="tr-TR" sz="2400" dirty="0"/>
          </a:p>
          <a:p>
            <a:pPr algn="just">
              <a:buFont typeface="Wingdings" panose="05000000000000000000" pitchFamily="2" charset="2"/>
              <a:buChar char="Ø"/>
            </a:pPr>
            <a:r>
              <a:rPr lang="tr-TR" sz="2400" dirty="0" smtClean="0"/>
              <a:t>NDK </a:t>
            </a:r>
            <a:r>
              <a:rPr lang="en-US" sz="2400" dirty="0"/>
              <a:t>cooperates with other authorized </a:t>
            </a:r>
            <a:r>
              <a:rPr lang="tr-TR" sz="2400" dirty="0" err="1"/>
              <a:t>authorities</a:t>
            </a:r>
            <a:r>
              <a:rPr lang="en-US" sz="2400" dirty="0"/>
              <a:t> and organizations in terms of security and safety in other areas where </a:t>
            </a:r>
            <a:r>
              <a:rPr lang="tr-TR" sz="2400" dirty="0"/>
              <a:t>NDK </a:t>
            </a:r>
            <a:r>
              <a:rPr lang="en-US" sz="2400" dirty="0"/>
              <a:t>is a stakeholder in emergency planning and </a:t>
            </a:r>
            <a:r>
              <a:rPr lang="en-US" sz="2400" dirty="0" err="1"/>
              <a:t>respons</a:t>
            </a:r>
            <a:r>
              <a:rPr lang="tr-TR" sz="2400" dirty="0"/>
              <a:t>e</a:t>
            </a:r>
            <a:r>
              <a:rPr lang="en-US" sz="2400" dirty="0"/>
              <a:t>, and provides </a:t>
            </a:r>
            <a:r>
              <a:rPr lang="tr-TR" sz="2400" dirty="0" err="1"/>
              <a:t>recommendations</a:t>
            </a:r>
            <a:r>
              <a:rPr lang="en-US" sz="2400" dirty="0"/>
              <a:t> to </a:t>
            </a:r>
            <a:r>
              <a:rPr lang="tr-TR" sz="2400" dirty="0" err="1"/>
              <a:t>these</a:t>
            </a:r>
            <a:r>
              <a:rPr lang="tr-TR" sz="2400" dirty="0"/>
              <a:t> </a:t>
            </a:r>
            <a:r>
              <a:rPr lang="en-US" sz="2400" dirty="0"/>
              <a:t>institutions and organizations.</a:t>
            </a:r>
            <a:endParaRPr lang="tr-TR" sz="2400" dirty="0"/>
          </a:p>
          <a:p>
            <a:pPr algn="just">
              <a:buFont typeface="Wingdings" panose="05000000000000000000" pitchFamily="2" charset="2"/>
              <a:buChar char="Ø"/>
            </a:pPr>
            <a:r>
              <a:rPr lang="en-US" sz="2400" dirty="0" smtClean="0"/>
              <a:t>Issues </a:t>
            </a:r>
            <a:r>
              <a:rPr lang="en-US" sz="2400" dirty="0"/>
              <a:t>regarding on-site management of radiation emergencies are regulated by </a:t>
            </a:r>
            <a:r>
              <a:rPr lang="tr-TR" sz="2400" dirty="0"/>
              <a:t>NDK</a:t>
            </a:r>
            <a:r>
              <a:rPr lang="en-US" sz="2400" dirty="0"/>
              <a:t>, while issues regarding off-site management are regulated by </a:t>
            </a:r>
            <a:r>
              <a:rPr lang="tr-TR" sz="2400" dirty="0"/>
              <a:t>AFAD </a:t>
            </a:r>
            <a:r>
              <a:rPr lang="tr-TR" sz="2400" dirty="0" err="1"/>
              <a:t>after</a:t>
            </a:r>
            <a:r>
              <a:rPr lang="en-US" sz="2400" dirty="0"/>
              <a:t> receiving the approval of </a:t>
            </a:r>
            <a:r>
              <a:rPr lang="tr-TR" sz="2400" dirty="0"/>
              <a:t>NDK</a:t>
            </a:r>
            <a:r>
              <a:rPr lang="en-US" sz="2400" dirty="0"/>
              <a:t>.</a:t>
            </a:r>
            <a:r>
              <a:rPr lang="tr-TR" sz="2400" dirty="0"/>
              <a:t> </a:t>
            </a:r>
            <a:r>
              <a:rPr lang="en-US" sz="2400" dirty="0"/>
              <a:t>In the management of off-site emergencies to be carried out under the coordination of </a:t>
            </a:r>
            <a:r>
              <a:rPr lang="tr-TR" sz="2400" dirty="0"/>
              <a:t>AFAD</a:t>
            </a:r>
            <a:r>
              <a:rPr lang="en-US" sz="2400" dirty="0"/>
              <a:t>, the authorized person and the relevant </a:t>
            </a:r>
            <a:r>
              <a:rPr lang="tr-TR" sz="2400" dirty="0" err="1"/>
              <a:t>authorities</a:t>
            </a:r>
            <a:r>
              <a:rPr lang="tr-TR" sz="2400" dirty="0"/>
              <a:t> </a:t>
            </a:r>
            <a:r>
              <a:rPr lang="en-US" sz="2400" dirty="0"/>
              <a:t>and organizations act in cooperation.</a:t>
            </a:r>
            <a:endParaRPr lang="tr-TR" sz="2400" dirty="0"/>
          </a:p>
          <a:p>
            <a:pPr algn="just">
              <a:buFont typeface="Wingdings" panose="05000000000000000000" pitchFamily="2" charset="2"/>
              <a:buChar char="Ø"/>
            </a:pPr>
            <a:r>
              <a:rPr lang="en-US" sz="2400" dirty="0" smtClean="0"/>
              <a:t>Within </a:t>
            </a:r>
            <a:r>
              <a:rPr lang="en-US" sz="2400" dirty="0"/>
              <a:t>the scope of fulfilling the obligations arising from international agreements and conventions regarding radiation emergencies, </a:t>
            </a:r>
            <a:r>
              <a:rPr lang="tr-TR" sz="2400" dirty="0"/>
              <a:t>AFAD, TENMAK</a:t>
            </a:r>
            <a:r>
              <a:rPr lang="en-US" sz="2400" dirty="0"/>
              <a:t> and</a:t>
            </a:r>
            <a:r>
              <a:rPr lang="tr-TR" sz="2400" dirty="0"/>
              <a:t> </a:t>
            </a:r>
            <a:r>
              <a:rPr lang="tr-TR" sz="2400" dirty="0" err="1"/>
              <a:t>relevant</a:t>
            </a:r>
            <a:r>
              <a:rPr lang="tr-TR" sz="2400" dirty="0"/>
              <a:t> </a:t>
            </a:r>
            <a:r>
              <a:rPr lang="tr-TR" sz="2400" dirty="0" err="1"/>
              <a:t>authorities</a:t>
            </a:r>
            <a:r>
              <a:rPr lang="tr-TR" sz="2400" dirty="0"/>
              <a:t> </a:t>
            </a:r>
            <a:r>
              <a:rPr lang="tr-TR" sz="2400" dirty="0" err="1"/>
              <a:t>and</a:t>
            </a:r>
            <a:r>
              <a:rPr lang="en-US" sz="2400" dirty="0"/>
              <a:t> organizations act in cooperation with </a:t>
            </a:r>
            <a:r>
              <a:rPr lang="tr-TR" sz="2400" dirty="0"/>
              <a:t>NDK</a:t>
            </a:r>
            <a:r>
              <a:rPr lang="en-US" sz="2400" dirty="0"/>
              <a:t>.</a:t>
            </a:r>
            <a:endParaRPr lang="tr-TR" sz="2400" dirty="0"/>
          </a:p>
        </p:txBody>
      </p:sp>
    </p:spTree>
    <p:extLst>
      <p:ext uri="{BB962C8B-B14F-4D97-AF65-F5344CB8AC3E}">
        <p14:creationId xmlns:p14="http://schemas.microsoft.com/office/powerpoint/2010/main" val="772149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6178" y="333974"/>
            <a:ext cx="12437952" cy="1126066"/>
          </a:xfrm>
        </p:spPr>
        <p:txBody>
          <a:bodyPr>
            <a:normAutofit/>
          </a:bodyPr>
          <a:lstStyle/>
          <a:p>
            <a:pPr algn="ctr"/>
            <a:r>
              <a:rPr lang="en-US" sz="3200" b="1" dirty="0">
                <a:effectLst>
                  <a:outerShdw blurRad="38100" dist="38100" dir="2700000" algn="tl">
                    <a:srgbClr val="000000">
                      <a:alpha val="43137"/>
                    </a:srgbClr>
                  </a:outerShdw>
                </a:effectLst>
              </a:rPr>
              <a:t>Regulation on Tasks Regarding </a:t>
            </a:r>
            <a:r>
              <a:rPr lang="tr-TR" sz="3200" b="1" dirty="0">
                <a:effectLst>
                  <a:outerShdw blurRad="38100" dist="38100" dir="2700000" algn="tl">
                    <a:srgbClr val="000000">
                      <a:alpha val="43137"/>
                    </a:srgbClr>
                  </a:outerShdw>
                </a:effectLst>
              </a:rPr>
              <a:t>CBRN </a:t>
            </a:r>
            <a:r>
              <a:rPr lang="en-US" sz="3200" b="1" dirty="0">
                <a:effectLst>
                  <a:outerShdw blurRad="38100" dist="38100" dir="2700000" algn="tl">
                    <a:srgbClr val="000000">
                      <a:alpha val="43137"/>
                    </a:srgbClr>
                  </a:outerShdw>
                </a:effectLst>
              </a:rPr>
              <a:t>Threats and Hazards (2020)</a:t>
            </a:r>
            <a:endParaRPr lang="tr-TR" sz="3200" dirty="0"/>
          </a:p>
        </p:txBody>
      </p:sp>
      <p:pic>
        <p:nvPicPr>
          <p:cNvPr id="5" name="Resim 4"/>
          <p:cNvPicPr>
            <a:picLocks noChangeAspect="1"/>
          </p:cNvPicPr>
          <p:nvPr/>
        </p:nvPicPr>
        <p:blipFill>
          <a:blip r:embed="rId3"/>
          <a:stretch>
            <a:fillRect/>
          </a:stretch>
        </p:blipFill>
        <p:spPr>
          <a:xfrm>
            <a:off x="517474" y="1380733"/>
            <a:ext cx="2411455" cy="970568"/>
          </a:xfrm>
          <a:prstGeom prst="rect">
            <a:avLst/>
          </a:prstGeom>
        </p:spPr>
      </p:pic>
      <p:sp>
        <p:nvSpPr>
          <p:cNvPr id="6" name="AutoShape 2" descr="https://www.aile.gov.tr/media/76081/logotanitimashb.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 name="Resim 6"/>
          <p:cNvPicPr>
            <a:picLocks noChangeAspect="1"/>
          </p:cNvPicPr>
          <p:nvPr/>
        </p:nvPicPr>
        <p:blipFill rotWithShape="1">
          <a:blip r:embed="rId4"/>
          <a:srcRect r="54767"/>
          <a:stretch/>
        </p:blipFill>
        <p:spPr>
          <a:xfrm>
            <a:off x="4510848" y="4921956"/>
            <a:ext cx="1983900" cy="1871328"/>
          </a:xfrm>
          <a:prstGeom prst="rect">
            <a:avLst/>
          </a:prstGeom>
        </p:spPr>
      </p:pic>
      <p:pic>
        <p:nvPicPr>
          <p:cNvPr id="9" name="Resim 8"/>
          <p:cNvPicPr>
            <a:picLocks noChangeAspect="1"/>
          </p:cNvPicPr>
          <p:nvPr/>
        </p:nvPicPr>
        <p:blipFill>
          <a:blip r:embed="rId5"/>
          <a:stretch>
            <a:fillRect/>
          </a:stretch>
        </p:blipFill>
        <p:spPr>
          <a:xfrm>
            <a:off x="11074284" y="1100072"/>
            <a:ext cx="1826987" cy="1826987"/>
          </a:xfrm>
          <a:prstGeom prst="rect">
            <a:avLst/>
          </a:prstGeom>
        </p:spPr>
      </p:pic>
      <p:sp>
        <p:nvSpPr>
          <p:cNvPr id="11" name="AutoShape 4" descr="Milli Eğitim Bakanlığı Logosu Yenilend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2" name="Resim 11"/>
          <p:cNvPicPr>
            <a:picLocks noChangeAspect="1"/>
          </p:cNvPicPr>
          <p:nvPr/>
        </p:nvPicPr>
        <p:blipFill rotWithShape="1">
          <a:blip r:embed="rId6"/>
          <a:srcRect l="13779" t="11623" r="11748" b="9955"/>
          <a:stretch/>
        </p:blipFill>
        <p:spPr>
          <a:xfrm>
            <a:off x="6553706" y="4933244"/>
            <a:ext cx="1986708" cy="2017750"/>
          </a:xfrm>
          <a:prstGeom prst="rect">
            <a:avLst/>
          </a:prstGeom>
        </p:spPr>
      </p:pic>
      <p:pic>
        <p:nvPicPr>
          <p:cNvPr id="1030" name="Picture 6" descr="https://www.msb.gov.tr/Content/images/headerlogo.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74284" y="3068986"/>
            <a:ext cx="1864258" cy="1864258"/>
          </a:xfrm>
          <a:prstGeom prst="rect">
            <a:avLst/>
          </a:prstGeom>
          <a:noFill/>
          <a:extLst>
            <a:ext uri="{909E8E84-426E-40DD-AFC4-6F175D3DCCD1}">
              <a14:hiddenFill xmlns:a14="http://schemas.microsoft.com/office/drawing/2010/main">
                <a:solidFill>
                  <a:srgbClr val="FFFFFF"/>
                </a:solidFill>
              </a14:hiddenFill>
            </a:ext>
          </a:extLst>
        </p:spPr>
      </p:pic>
      <p:pic>
        <p:nvPicPr>
          <p:cNvPr id="14" name="Resim 13"/>
          <p:cNvPicPr>
            <a:picLocks noChangeAspect="1"/>
          </p:cNvPicPr>
          <p:nvPr/>
        </p:nvPicPr>
        <p:blipFill>
          <a:blip r:embed="rId8"/>
          <a:stretch>
            <a:fillRect/>
          </a:stretch>
        </p:blipFill>
        <p:spPr>
          <a:xfrm>
            <a:off x="8902383" y="3029182"/>
            <a:ext cx="1862255" cy="1862255"/>
          </a:xfrm>
          <a:prstGeom prst="rect">
            <a:avLst/>
          </a:prstGeom>
        </p:spPr>
      </p:pic>
      <p:pic>
        <p:nvPicPr>
          <p:cNvPr id="18" name="Resim 17"/>
          <p:cNvPicPr>
            <a:picLocks noChangeAspect="1"/>
          </p:cNvPicPr>
          <p:nvPr/>
        </p:nvPicPr>
        <p:blipFill>
          <a:blip r:embed="rId9"/>
          <a:stretch>
            <a:fillRect/>
          </a:stretch>
        </p:blipFill>
        <p:spPr>
          <a:xfrm>
            <a:off x="2665275" y="3029182"/>
            <a:ext cx="1788595" cy="1787808"/>
          </a:xfrm>
          <a:prstGeom prst="rect">
            <a:avLst/>
          </a:prstGeom>
        </p:spPr>
      </p:pic>
      <p:pic>
        <p:nvPicPr>
          <p:cNvPr id="1034" name="Picture 10" descr="Kurumsal Kimlik"/>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02318" y="1153995"/>
            <a:ext cx="1801773" cy="1801773"/>
          </a:xfrm>
          <a:prstGeom prst="rect">
            <a:avLst/>
          </a:prstGeom>
          <a:noFill/>
          <a:extLst>
            <a:ext uri="{909E8E84-426E-40DD-AFC4-6F175D3DCCD1}">
              <a14:hiddenFill xmlns:a14="http://schemas.microsoft.com/office/drawing/2010/main">
                <a:solidFill>
                  <a:srgbClr val="FFFFFF"/>
                </a:solidFill>
              </a14:hiddenFill>
            </a:ext>
          </a:extLst>
        </p:spPr>
      </p:pic>
      <p:sp>
        <p:nvSpPr>
          <p:cNvPr id="19" name="AutoShape 12" descr="Log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3" name="Resim 22"/>
          <p:cNvPicPr>
            <a:picLocks noChangeAspect="1"/>
          </p:cNvPicPr>
          <p:nvPr/>
        </p:nvPicPr>
        <p:blipFill rotWithShape="1">
          <a:blip r:embed="rId11"/>
          <a:srcRect l="18949" t="10270" r="19119" b="10805"/>
          <a:stretch/>
        </p:blipFill>
        <p:spPr>
          <a:xfrm>
            <a:off x="4610032" y="3006616"/>
            <a:ext cx="1922874" cy="1835472"/>
          </a:xfrm>
          <a:prstGeom prst="rect">
            <a:avLst/>
          </a:prstGeom>
        </p:spPr>
      </p:pic>
      <p:pic>
        <p:nvPicPr>
          <p:cNvPr id="24" name="Resim 23"/>
          <p:cNvPicPr>
            <a:picLocks noChangeAspect="1"/>
          </p:cNvPicPr>
          <p:nvPr/>
        </p:nvPicPr>
        <p:blipFill>
          <a:blip r:embed="rId12"/>
          <a:stretch>
            <a:fillRect/>
          </a:stretch>
        </p:blipFill>
        <p:spPr>
          <a:xfrm>
            <a:off x="3319281" y="1503197"/>
            <a:ext cx="2779810" cy="1269447"/>
          </a:xfrm>
          <a:prstGeom prst="rect">
            <a:avLst/>
          </a:prstGeom>
        </p:spPr>
      </p:pic>
      <p:pic>
        <p:nvPicPr>
          <p:cNvPr id="26" name="Resim 25"/>
          <p:cNvPicPr>
            <a:picLocks noChangeAspect="1"/>
          </p:cNvPicPr>
          <p:nvPr/>
        </p:nvPicPr>
        <p:blipFill>
          <a:blip r:embed="rId13"/>
          <a:stretch>
            <a:fillRect/>
          </a:stretch>
        </p:blipFill>
        <p:spPr>
          <a:xfrm>
            <a:off x="8754891" y="4964851"/>
            <a:ext cx="2043551" cy="2071042"/>
          </a:xfrm>
          <a:prstGeom prst="rect">
            <a:avLst/>
          </a:prstGeom>
        </p:spPr>
      </p:pic>
      <p:pic>
        <p:nvPicPr>
          <p:cNvPr id="28" name="Resim 27"/>
          <p:cNvPicPr>
            <a:picLocks noChangeAspect="1"/>
          </p:cNvPicPr>
          <p:nvPr/>
        </p:nvPicPr>
        <p:blipFill rotWithShape="1">
          <a:blip r:embed="rId14"/>
          <a:srcRect b="12024"/>
          <a:stretch/>
        </p:blipFill>
        <p:spPr>
          <a:xfrm>
            <a:off x="554742" y="2635133"/>
            <a:ext cx="2031287" cy="1701572"/>
          </a:xfrm>
          <a:prstGeom prst="rect">
            <a:avLst/>
          </a:prstGeom>
        </p:spPr>
      </p:pic>
      <p:pic>
        <p:nvPicPr>
          <p:cNvPr id="17" name="Resim 16"/>
          <p:cNvPicPr>
            <a:picLocks noChangeAspect="1"/>
          </p:cNvPicPr>
          <p:nvPr/>
        </p:nvPicPr>
        <p:blipFill>
          <a:blip r:embed="rId15"/>
          <a:stretch>
            <a:fillRect/>
          </a:stretch>
        </p:blipFill>
        <p:spPr>
          <a:xfrm>
            <a:off x="6684718" y="3039113"/>
            <a:ext cx="1842392" cy="1842392"/>
          </a:xfrm>
          <a:prstGeom prst="rect">
            <a:avLst/>
          </a:prstGeom>
        </p:spPr>
      </p:pic>
      <p:pic>
        <p:nvPicPr>
          <p:cNvPr id="29" name="Resim 28"/>
          <p:cNvPicPr>
            <a:picLocks noChangeAspect="1"/>
          </p:cNvPicPr>
          <p:nvPr/>
        </p:nvPicPr>
        <p:blipFill>
          <a:blip r:embed="rId16"/>
          <a:stretch>
            <a:fillRect/>
          </a:stretch>
        </p:blipFill>
        <p:spPr>
          <a:xfrm>
            <a:off x="2814185" y="4891437"/>
            <a:ext cx="1573122" cy="1742990"/>
          </a:xfrm>
          <a:prstGeom prst="rect">
            <a:avLst/>
          </a:prstGeom>
        </p:spPr>
      </p:pic>
      <p:pic>
        <p:nvPicPr>
          <p:cNvPr id="1048" name="Picture 24" descr="https://www.yok.gov.tr/PublishingImages/Sayfalar/Kurumsal/kurumsal_logo/turkce_logolar/JPG_Formatinda_YOK-Logo.jpg"/>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9579" t="20699" r="8902" b="18720"/>
          <a:stretch/>
        </p:blipFill>
        <p:spPr bwMode="auto">
          <a:xfrm>
            <a:off x="550185" y="4653068"/>
            <a:ext cx="2147069" cy="1128461"/>
          </a:xfrm>
          <a:prstGeom prst="rect">
            <a:avLst/>
          </a:prstGeom>
          <a:noFill/>
          <a:extLst>
            <a:ext uri="{909E8E84-426E-40DD-AFC4-6F175D3DCCD1}">
              <a14:hiddenFill xmlns:a14="http://schemas.microsoft.com/office/drawing/2010/main">
                <a:solidFill>
                  <a:srgbClr val="FFFFFF"/>
                </a:solidFill>
              </a14:hiddenFill>
            </a:ext>
          </a:extLst>
        </p:spPr>
      </p:pic>
      <p:pic>
        <p:nvPicPr>
          <p:cNvPr id="31" name="Resim 3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115291" y="5102415"/>
            <a:ext cx="1848579" cy="1848579"/>
          </a:xfrm>
          <a:prstGeom prst="rect">
            <a:avLst/>
          </a:prstGeom>
        </p:spPr>
      </p:pic>
      <p:pic>
        <p:nvPicPr>
          <p:cNvPr id="8" name="Resim 7"/>
          <p:cNvPicPr>
            <a:picLocks noChangeAspect="1"/>
          </p:cNvPicPr>
          <p:nvPr/>
        </p:nvPicPr>
        <p:blipFill rotWithShape="1">
          <a:blip r:embed="rId19"/>
          <a:srcRect l="26033" r="26258" b="29285"/>
          <a:stretch/>
        </p:blipFill>
        <p:spPr>
          <a:xfrm>
            <a:off x="6532906" y="1153995"/>
            <a:ext cx="1998404" cy="1875977"/>
          </a:xfrm>
          <a:prstGeom prst="rect">
            <a:avLst/>
          </a:prstGeom>
        </p:spPr>
      </p:pic>
      <p:pic>
        <p:nvPicPr>
          <p:cNvPr id="33" name="Resim 32"/>
          <p:cNvPicPr>
            <a:picLocks noChangeAspect="1"/>
          </p:cNvPicPr>
          <p:nvPr/>
        </p:nvPicPr>
        <p:blipFill rotWithShape="1">
          <a:blip r:embed="rId20"/>
          <a:srcRect l="7386" t="19234" b="25908"/>
          <a:stretch/>
        </p:blipFill>
        <p:spPr>
          <a:xfrm>
            <a:off x="87181" y="6068269"/>
            <a:ext cx="2625481" cy="628330"/>
          </a:xfrm>
          <a:prstGeom prst="rect">
            <a:avLst/>
          </a:prstGeom>
        </p:spPr>
      </p:pic>
    </p:spTree>
    <p:extLst>
      <p:ext uri="{BB962C8B-B14F-4D97-AF65-F5344CB8AC3E}">
        <p14:creationId xmlns:p14="http://schemas.microsoft.com/office/powerpoint/2010/main" val="12371656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0911" y="427705"/>
            <a:ext cx="12437952" cy="1126066"/>
          </a:xfrm>
        </p:spPr>
        <p:txBody>
          <a:bodyPr>
            <a:normAutofit/>
          </a:bodyPr>
          <a:lstStyle/>
          <a:p>
            <a:r>
              <a:rPr lang="en-US" sz="4000" b="1" dirty="0">
                <a:effectLst>
                  <a:outerShdw blurRad="38100" dist="38100" dir="2700000" algn="tl">
                    <a:srgbClr val="000000">
                      <a:alpha val="43137"/>
                    </a:srgbClr>
                  </a:outerShdw>
                </a:effectLst>
              </a:rPr>
              <a:t>Regulation on Disaster and Emergency Response Services </a:t>
            </a:r>
            <a:endParaRPr lang="tr-TR" sz="4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normAutofit/>
          </a:bodyPr>
          <a:lstStyle/>
          <a:p>
            <a:pPr marL="0" indent="0" algn="just">
              <a:buNone/>
            </a:pPr>
            <a:r>
              <a:rPr lang="tr-TR" sz="2800" u="sng" dirty="0" err="1">
                <a:effectLst>
                  <a:outerShdw blurRad="38100" dist="38100" dir="2700000" algn="tl">
                    <a:srgbClr val="000000">
                      <a:alpha val="43137"/>
                    </a:srgbClr>
                  </a:outerShdw>
                </a:effectLst>
              </a:rPr>
              <a:t>The</a:t>
            </a:r>
            <a:r>
              <a:rPr lang="tr-TR" sz="2800" u="sng" dirty="0">
                <a:effectLst>
                  <a:outerShdw blurRad="38100" dist="38100" dir="2700000" algn="tl">
                    <a:srgbClr val="000000">
                      <a:alpha val="43137"/>
                    </a:srgbClr>
                  </a:outerShdw>
                </a:effectLst>
              </a:rPr>
              <a:t> </a:t>
            </a:r>
            <a:r>
              <a:rPr lang="tr-TR" sz="2800" u="sng" dirty="0" err="1">
                <a:effectLst>
                  <a:outerShdw blurRad="38100" dist="38100" dir="2700000" algn="tl">
                    <a:srgbClr val="000000">
                      <a:alpha val="43137"/>
                    </a:srgbClr>
                  </a:outerShdw>
                </a:effectLst>
              </a:rPr>
              <a:t>aim</a:t>
            </a:r>
            <a:r>
              <a:rPr lang="tr-TR" sz="2800" u="sng" dirty="0">
                <a:effectLst>
                  <a:outerShdw blurRad="38100" dist="38100" dir="2700000" algn="tl">
                    <a:srgbClr val="000000">
                      <a:alpha val="43137"/>
                    </a:srgbClr>
                  </a:outerShdw>
                </a:effectLst>
              </a:rPr>
              <a:t> &amp; </a:t>
            </a:r>
            <a:r>
              <a:rPr lang="tr-TR" sz="2800" u="sng" dirty="0" err="1">
                <a:effectLst>
                  <a:outerShdw blurRad="38100" dist="38100" dir="2700000" algn="tl">
                    <a:srgbClr val="000000">
                      <a:alpha val="43137"/>
                    </a:srgbClr>
                  </a:outerShdw>
                </a:effectLst>
              </a:rPr>
              <a:t>the</a:t>
            </a:r>
            <a:r>
              <a:rPr lang="tr-TR" sz="2800" u="sng" dirty="0">
                <a:effectLst>
                  <a:outerShdw blurRad="38100" dist="38100" dir="2700000" algn="tl">
                    <a:srgbClr val="000000">
                      <a:alpha val="43137"/>
                    </a:srgbClr>
                  </a:outerShdw>
                </a:effectLst>
              </a:rPr>
              <a:t> </a:t>
            </a:r>
            <a:r>
              <a:rPr lang="tr-TR" sz="2800" u="sng" dirty="0" err="1" smtClean="0">
                <a:effectLst>
                  <a:outerShdw blurRad="38100" dist="38100" dir="2700000" algn="tl">
                    <a:srgbClr val="000000">
                      <a:alpha val="43137"/>
                    </a:srgbClr>
                  </a:outerShdw>
                </a:effectLst>
              </a:rPr>
              <a:t>scope</a:t>
            </a:r>
            <a:endParaRPr lang="tr-TR" sz="2800" u="sng" dirty="0" smtClean="0">
              <a:effectLst>
                <a:outerShdw blurRad="38100" dist="38100" dir="2700000" algn="tl">
                  <a:srgbClr val="000000">
                    <a:alpha val="43137"/>
                  </a:srgbClr>
                </a:outerShdw>
              </a:effectLst>
            </a:endParaRPr>
          </a:p>
          <a:p>
            <a:pPr algn="just">
              <a:buFont typeface="Wingdings" panose="05000000000000000000" pitchFamily="2" charset="2"/>
              <a:buChar char="Ø"/>
            </a:pPr>
            <a:r>
              <a:rPr lang="tr-TR" sz="2400" dirty="0" smtClean="0"/>
              <a:t>T</a:t>
            </a:r>
            <a:r>
              <a:rPr lang="en-US" sz="2400" dirty="0"/>
              <a:t>o plan the capacity needed to respond to disasters and emergencies at national and local levels, </a:t>
            </a:r>
            <a:endParaRPr lang="tr-TR" sz="2400" dirty="0"/>
          </a:p>
          <a:p>
            <a:pPr algn="just">
              <a:buFont typeface="Wingdings" panose="05000000000000000000" pitchFamily="2" charset="2"/>
              <a:buChar char="Ø"/>
            </a:pPr>
            <a:r>
              <a:rPr lang="tr-TR" sz="2400" dirty="0"/>
              <a:t>T</a:t>
            </a:r>
            <a:r>
              <a:rPr lang="en-US" sz="2400" dirty="0"/>
              <a:t>o ensure that this capacity is delivered to the incident area quickly and effectively and used, </a:t>
            </a:r>
            <a:endParaRPr lang="tr-TR" sz="2400" dirty="0"/>
          </a:p>
          <a:p>
            <a:pPr algn="just">
              <a:buFont typeface="Wingdings" panose="05000000000000000000" pitchFamily="2" charset="2"/>
              <a:buChar char="Ø"/>
            </a:pPr>
            <a:r>
              <a:rPr lang="tr-TR" sz="2400" dirty="0"/>
              <a:t>T</a:t>
            </a:r>
            <a:r>
              <a:rPr lang="en-US" sz="2400" dirty="0"/>
              <a:t>o determine the </a:t>
            </a:r>
            <a:r>
              <a:rPr lang="tr-TR" sz="2400" dirty="0" err="1"/>
              <a:t>response</a:t>
            </a:r>
            <a:r>
              <a:rPr lang="tr-TR" sz="2400" dirty="0"/>
              <a:t> </a:t>
            </a:r>
            <a:r>
              <a:rPr lang="tr-TR" sz="2400" dirty="0" err="1"/>
              <a:t>services</a:t>
            </a:r>
            <a:r>
              <a:rPr lang="tr-TR" sz="2400" dirty="0"/>
              <a:t> </a:t>
            </a:r>
            <a:r>
              <a:rPr lang="tr-TR" sz="2400" dirty="0" err="1"/>
              <a:t>and</a:t>
            </a:r>
            <a:r>
              <a:rPr lang="tr-TR" sz="2400" dirty="0"/>
              <a:t> </a:t>
            </a:r>
            <a:r>
              <a:rPr lang="tr-TR" sz="2400" dirty="0" err="1"/>
              <a:t>the</a:t>
            </a:r>
            <a:r>
              <a:rPr lang="tr-TR" sz="2400" dirty="0"/>
              <a:t> </a:t>
            </a:r>
            <a:r>
              <a:rPr lang="en-US" sz="2400" dirty="0"/>
              <a:t>duties and responsibilities of the main and support solution partners</a:t>
            </a:r>
            <a:r>
              <a:rPr lang="tr-TR" sz="2400" dirty="0"/>
              <a:t> (</a:t>
            </a:r>
            <a:r>
              <a:rPr lang="en-US" sz="2400" i="1" dirty="0"/>
              <a:t>relevant </a:t>
            </a:r>
            <a:r>
              <a:rPr lang="tr-TR" sz="2400" i="1" dirty="0" err="1"/>
              <a:t>authorities</a:t>
            </a:r>
            <a:r>
              <a:rPr lang="tr-TR" sz="2400" i="1" dirty="0"/>
              <a:t> </a:t>
            </a:r>
            <a:r>
              <a:rPr lang="en-US" sz="2400" i="1" dirty="0"/>
              <a:t>and organizations</a:t>
            </a:r>
            <a:r>
              <a:rPr lang="tr-TR" sz="2400" i="1" dirty="0"/>
              <a:t>, </a:t>
            </a:r>
            <a:r>
              <a:rPr lang="tr-TR" sz="2400" i="1" dirty="0" err="1"/>
              <a:t>ministries</a:t>
            </a:r>
            <a:r>
              <a:rPr lang="tr-TR" sz="2400" i="1" dirty="0"/>
              <a:t>, </a:t>
            </a:r>
            <a:r>
              <a:rPr lang="tr-TR" sz="2400" i="1" dirty="0" err="1"/>
              <a:t>governorships</a:t>
            </a:r>
            <a:r>
              <a:rPr lang="tr-TR" sz="2400" i="1" dirty="0"/>
              <a:t>, </a:t>
            </a:r>
            <a:r>
              <a:rPr lang="tr-TR" sz="2400" i="1" dirty="0" err="1"/>
              <a:t>district</a:t>
            </a:r>
            <a:r>
              <a:rPr lang="tr-TR" sz="2400" i="1" dirty="0"/>
              <a:t> </a:t>
            </a:r>
            <a:r>
              <a:rPr lang="tr-TR" sz="2400" i="1" dirty="0" err="1"/>
              <a:t>governorship</a:t>
            </a:r>
            <a:r>
              <a:rPr lang="tr-TR" sz="2400" i="1" dirty="0"/>
              <a:t>, </a:t>
            </a:r>
            <a:r>
              <a:rPr lang="tr-TR" sz="2400" i="1" dirty="0" err="1"/>
              <a:t>natural</a:t>
            </a:r>
            <a:r>
              <a:rPr lang="tr-TR" sz="2400" i="1" dirty="0"/>
              <a:t> </a:t>
            </a:r>
            <a:r>
              <a:rPr lang="tr-TR" sz="2400" i="1" dirty="0" err="1"/>
              <a:t>and</a:t>
            </a:r>
            <a:r>
              <a:rPr lang="tr-TR" sz="2400" i="1" dirty="0"/>
              <a:t> legal </a:t>
            </a:r>
            <a:r>
              <a:rPr lang="tr-TR" sz="2400" i="1" dirty="0" err="1"/>
              <a:t>persons</a:t>
            </a:r>
            <a:r>
              <a:rPr lang="tr-TR" sz="2400" i="1" dirty="0"/>
              <a:t>, </a:t>
            </a:r>
            <a:r>
              <a:rPr lang="tr-TR" sz="2400" i="1" dirty="0" err="1"/>
              <a:t>NGOs</a:t>
            </a:r>
            <a:r>
              <a:rPr lang="tr-TR" sz="2400" i="1" dirty="0"/>
              <a:t> </a:t>
            </a:r>
            <a:r>
              <a:rPr lang="tr-TR" sz="2400" i="1" dirty="0" err="1"/>
              <a:t>etc</a:t>
            </a:r>
            <a:r>
              <a:rPr lang="tr-TR" sz="2400" i="1" dirty="0"/>
              <a:t>.</a:t>
            </a:r>
            <a:r>
              <a:rPr lang="tr-TR" sz="2400" dirty="0"/>
              <a:t>)</a:t>
            </a:r>
            <a:r>
              <a:rPr lang="en-US" sz="2400" dirty="0"/>
              <a:t> responsible for the coordination of </a:t>
            </a:r>
            <a:r>
              <a:rPr lang="tr-TR" sz="2400" dirty="0" err="1"/>
              <a:t>the</a:t>
            </a:r>
            <a:r>
              <a:rPr lang="tr-TR" sz="2400" dirty="0"/>
              <a:t> </a:t>
            </a:r>
            <a:r>
              <a:rPr lang="en-US" sz="2400" dirty="0"/>
              <a:t>response services and the planning principles of the units responsible at the local level.</a:t>
            </a:r>
            <a:endParaRPr lang="tr-TR" sz="2400" dirty="0"/>
          </a:p>
        </p:txBody>
      </p:sp>
      <p:pic>
        <p:nvPicPr>
          <p:cNvPr id="4" name="Resim 3"/>
          <p:cNvPicPr>
            <a:picLocks noChangeAspect="1"/>
          </p:cNvPicPr>
          <p:nvPr/>
        </p:nvPicPr>
        <p:blipFill>
          <a:blip r:embed="rId2"/>
          <a:stretch>
            <a:fillRect/>
          </a:stretch>
        </p:blipFill>
        <p:spPr>
          <a:xfrm>
            <a:off x="3599920" y="4723804"/>
            <a:ext cx="5902149" cy="2545536"/>
          </a:xfrm>
          <a:prstGeom prst="rect">
            <a:avLst/>
          </a:prstGeom>
          <a:ln>
            <a:solidFill>
              <a:schemeClr val="accent1">
                <a:lumMod val="75000"/>
              </a:schemeClr>
            </a:solidFill>
          </a:ln>
        </p:spPr>
      </p:pic>
    </p:spTree>
    <p:extLst>
      <p:ext uri="{BB962C8B-B14F-4D97-AF65-F5344CB8AC3E}">
        <p14:creationId xmlns:p14="http://schemas.microsoft.com/office/powerpoint/2010/main" val="24575775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0911" y="568737"/>
            <a:ext cx="12437952" cy="1126066"/>
          </a:xfrm>
        </p:spPr>
        <p:txBody>
          <a:bodyPr>
            <a:normAutofit/>
          </a:bodyPr>
          <a:lstStyle/>
          <a:p>
            <a:r>
              <a:rPr lang="en-US" sz="3600" b="1" dirty="0">
                <a:effectLst>
                  <a:outerShdw blurRad="38100" dist="38100" dir="2700000" algn="tl">
                    <a:srgbClr val="000000">
                      <a:alpha val="43137"/>
                    </a:srgbClr>
                  </a:outerShdw>
                </a:effectLst>
              </a:rPr>
              <a:t>Regulation on Disaster and Emergency Management Centers</a:t>
            </a:r>
            <a:endParaRPr lang="tr-TR" sz="36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normAutofit/>
          </a:bodyPr>
          <a:lstStyle/>
          <a:p>
            <a:pPr marL="0" indent="0">
              <a:buNone/>
            </a:pPr>
            <a:r>
              <a:rPr lang="tr-TR" sz="2800" u="sng" dirty="0" err="1">
                <a:effectLst>
                  <a:outerShdw blurRad="38100" dist="38100" dir="2700000" algn="tl">
                    <a:srgbClr val="000000">
                      <a:alpha val="43137"/>
                    </a:srgbClr>
                  </a:outerShdw>
                </a:effectLst>
              </a:rPr>
              <a:t>The</a:t>
            </a:r>
            <a:r>
              <a:rPr lang="tr-TR" sz="2800" u="sng" dirty="0">
                <a:effectLst>
                  <a:outerShdw blurRad="38100" dist="38100" dir="2700000" algn="tl">
                    <a:srgbClr val="000000">
                      <a:alpha val="43137"/>
                    </a:srgbClr>
                  </a:outerShdw>
                </a:effectLst>
              </a:rPr>
              <a:t> </a:t>
            </a:r>
            <a:r>
              <a:rPr lang="tr-TR" sz="2800" u="sng" dirty="0" err="1">
                <a:effectLst>
                  <a:outerShdw blurRad="38100" dist="38100" dir="2700000" algn="tl">
                    <a:srgbClr val="000000">
                      <a:alpha val="43137"/>
                    </a:srgbClr>
                  </a:outerShdw>
                </a:effectLst>
              </a:rPr>
              <a:t>aim</a:t>
            </a:r>
            <a:r>
              <a:rPr lang="tr-TR" sz="2800" u="sng" dirty="0">
                <a:effectLst>
                  <a:outerShdw blurRad="38100" dist="38100" dir="2700000" algn="tl">
                    <a:srgbClr val="000000">
                      <a:alpha val="43137"/>
                    </a:srgbClr>
                  </a:outerShdw>
                </a:effectLst>
              </a:rPr>
              <a:t> &amp; </a:t>
            </a:r>
            <a:r>
              <a:rPr lang="tr-TR" sz="2800" u="sng" dirty="0" err="1">
                <a:effectLst>
                  <a:outerShdw blurRad="38100" dist="38100" dir="2700000" algn="tl">
                    <a:srgbClr val="000000">
                      <a:alpha val="43137"/>
                    </a:srgbClr>
                  </a:outerShdw>
                </a:effectLst>
              </a:rPr>
              <a:t>the</a:t>
            </a:r>
            <a:r>
              <a:rPr lang="tr-TR" sz="2800" u="sng" dirty="0">
                <a:effectLst>
                  <a:outerShdw blurRad="38100" dist="38100" dir="2700000" algn="tl">
                    <a:srgbClr val="000000">
                      <a:alpha val="43137"/>
                    </a:srgbClr>
                  </a:outerShdw>
                </a:effectLst>
              </a:rPr>
              <a:t> </a:t>
            </a:r>
            <a:r>
              <a:rPr lang="tr-TR" sz="2800" u="sng" dirty="0" err="1" smtClean="0">
                <a:effectLst>
                  <a:outerShdw blurRad="38100" dist="38100" dir="2700000" algn="tl">
                    <a:srgbClr val="000000">
                      <a:alpha val="43137"/>
                    </a:srgbClr>
                  </a:outerShdw>
                </a:effectLst>
              </a:rPr>
              <a:t>scope</a:t>
            </a:r>
            <a:endParaRPr lang="tr-TR" sz="2800" u="sng" dirty="0" smtClean="0">
              <a:effectLst>
                <a:outerShdw blurRad="38100" dist="38100" dir="2700000" algn="tl">
                  <a:srgbClr val="000000">
                    <a:alpha val="43137"/>
                  </a:srgbClr>
                </a:outerShdw>
              </a:effectLst>
            </a:endParaRPr>
          </a:p>
          <a:p>
            <a:pPr algn="just">
              <a:buFont typeface="Wingdings" panose="05000000000000000000" pitchFamily="2" charset="2"/>
              <a:buChar char="Ø"/>
            </a:pPr>
            <a:r>
              <a:rPr lang="tr-TR" sz="2400" dirty="0" smtClean="0"/>
              <a:t>T</a:t>
            </a:r>
            <a:r>
              <a:rPr lang="en-US" sz="2400" dirty="0"/>
              <a:t>o determine the principles regarding the establishment, duties and responsibilities of the </a:t>
            </a:r>
            <a:r>
              <a:rPr lang="tr-TR" sz="2400" dirty="0"/>
              <a:t>AFAD </a:t>
            </a:r>
            <a:r>
              <a:rPr lang="en-US" sz="2400" dirty="0"/>
              <a:t>Disaster and Emergency Management Center and disaster and emergency management centers and the coordination and cooperation between them, in order to effectively carry out national and local </a:t>
            </a:r>
            <a:r>
              <a:rPr lang="tr-TR" sz="2400" dirty="0" err="1"/>
              <a:t>response</a:t>
            </a:r>
            <a:r>
              <a:rPr lang="en-US" sz="2400" dirty="0"/>
              <a:t> and related </a:t>
            </a:r>
            <a:r>
              <a:rPr lang="tr-TR" sz="2400" dirty="0" err="1" smtClean="0"/>
              <a:t>preparedness</a:t>
            </a:r>
            <a:r>
              <a:rPr lang="en-US" sz="2400" dirty="0" smtClean="0"/>
              <a:t> </a:t>
            </a:r>
            <a:r>
              <a:rPr lang="en-US" sz="2400" dirty="0"/>
              <a:t>activities in disasters and emergencies occurring at home and abroad.</a:t>
            </a:r>
            <a:endParaRPr lang="tr-TR" sz="2400" dirty="0"/>
          </a:p>
        </p:txBody>
      </p:sp>
      <p:pic>
        <p:nvPicPr>
          <p:cNvPr id="4" name="Resim 3"/>
          <p:cNvPicPr>
            <a:picLocks noChangeAspect="1"/>
          </p:cNvPicPr>
          <p:nvPr/>
        </p:nvPicPr>
        <p:blipFill>
          <a:blip r:embed="rId3"/>
          <a:stretch>
            <a:fillRect/>
          </a:stretch>
        </p:blipFill>
        <p:spPr>
          <a:xfrm>
            <a:off x="2321102" y="4114800"/>
            <a:ext cx="9111860" cy="2455333"/>
          </a:xfrm>
          <a:prstGeom prst="rect">
            <a:avLst/>
          </a:prstGeom>
          <a:ln w="19050">
            <a:solidFill>
              <a:schemeClr val="accent1">
                <a:lumMod val="75000"/>
              </a:schemeClr>
            </a:solidFill>
          </a:ln>
        </p:spPr>
      </p:pic>
    </p:spTree>
    <p:extLst>
      <p:ext uri="{BB962C8B-B14F-4D97-AF65-F5344CB8AC3E}">
        <p14:creationId xmlns:p14="http://schemas.microsoft.com/office/powerpoint/2010/main" val="848166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552574" y="741362"/>
            <a:ext cx="10334625" cy="6076950"/>
          </a:xfrm>
          <a:prstGeom prst="rect">
            <a:avLst/>
          </a:prstGeom>
        </p:spPr>
      </p:pic>
      <p:sp>
        <p:nvSpPr>
          <p:cNvPr id="5" name="Metin kutusu 4"/>
          <p:cNvSpPr txBox="1"/>
          <p:nvPr/>
        </p:nvSpPr>
        <p:spPr>
          <a:xfrm>
            <a:off x="9861742" y="996053"/>
            <a:ext cx="1614311" cy="369332"/>
          </a:xfrm>
          <a:prstGeom prst="rect">
            <a:avLst/>
          </a:prstGeom>
          <a:noFill/>
        </p:spPr>
        <p:txBody>
          <a:bodyPr wrap="square" rtlCol="0">
            <a:spAutoFit/>
          </a:bodyPr>
          <a:lstStyle/>
          <a:p>
            <a:r>
              <a:rPr lang="tr-TR" b="1" dirty="0">
                <a:effectLst>
                  <a:outerShdw blurRad="38100" dist="38100" dir="2700000" algn="tl">
                    <a:srgbClr val="000000">
                      <a:alpha val="43137"/>
                    </a:srgbClr>
                  </a:outerShdw>
                </a:effectLst>
              </a:rPr>
              <a:t>(TAMP)</a:t>
            </a:r>
          </a:p>
        </p:txBody>
      </p:sp>
      <p:sp>
        <p:nvSpPr>
          <p:cNvPr id="6" name="Metin kutusu 5"/>
          <p:cNvSpPr txBox="1"/>
          <p:nvPr/>
        </p:nvSpPr>
        <p:spPr>
          <a:xfrm>
            <a:off x="9861742" y="2686756"/>
            <a:ext cx="1219200" cy="369332"/>
          </a:xfrm>
          <a:prstGeom prst="rect">
            <a:avLst/>
          </a:prstGeom>
          <a:noFill/>
        </p:spPr>
        <p:txBody>
          <a:bodyPr wrap="square" rtlCol="0">
            <a:spAutoFit/>
          </a:bodyPr>
          <a:lstStyle/>
          <a:p>
            <a:r>
              <a:rPr lang="tr-TR" b="1" dirty="0">
                <a:effectLst>
                  <a:outerShdw blurRad="38100" dist="38100" dir="2700000" algn="tl">
                    <a:srgbClr val="000000">
                      <a:alpha val="43137"/>
                    </a:srgbClr>
                  </a:outerShdw>
                </a:effectLst>
              </a:rPr>
              <a:t>(NREP)</a:t>
            </a:r>
          </a:p>
        </p:txBody>
      </p:sp>
    </p:spTree>
    <p:extLst>
      <p:ext uri="{BB962C8B-B14F-4D97-AF65-F5344CB8AC3E}">
        <p14:creationId xmlns:p14="http://schemas.microsoft.com/office/powerpoint/2010/main" val="981442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Dikdörtgen 3"/>
          <p:cNvSpPr/>
          <p:nvPr/>
        </p:nvSpPr>
        <p:spPr>
          <a:xfrm>
            <a:off x="3358633" y="3002844"/>
            <a:ext cx="6722507" cy="1107996"/>
          </a:xfrm>
          <a:prstGeom prst="rect">
            <a:avLst/>
          </a:prstGeom>
          <a:noFill/>
        </p:spPr>
        <p:txBody>
          <a:bodyPr wrap="square" lIns="91440" tIns="45720" rIns="91440" bIns="45720">
            <a:spAutoFit/>
          </a:bodyPr>
          <a:lstStyle/>
          <a:p>
            <a:pPr algn="ctr"/>
            <a:r>
              <a:rPr lang="tr-TR" sz="6600" b="1" dirty="0" smtClean="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rPr>
              <a:t>ANY QUESTIONS?</a:t>
            </a:r>
            <a:endParaRPr lang="tr-TR" sz="6600" b="1" dirty="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endParaRPr>
          </a:p>
        </p:txBody>
      </p:sp>
      <p:pic>
        <p:nvPicPr>
          <p:cNvPr id="2050" name="Picture 2"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3092" y="4761818"/>
            <a:ext cx="4573587" cy="1990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7286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effectLst>
                  <a:outerShdw blurRad="38100" dist="38100" dir="2700000" algn="tl">
                    <a:srgbClr val="000000">
                      <a:alpha val="43137"/>
                    </a:srgbClr>
                  </a:outerShdw>
                </a:effectLst>
              </a:rPr>
              <a:t>National</a:t>
            </a:r>
            <a:r>
              <a:rPr lang="tr-TR" b="1" dirty="0">
                <a:effectLst>
                  <a:outerShdw blurRad="38100" dist="38100" dir="2700000" algn="tl">
                    <a:srgbClr val="000000">
                      <a:alpha val="43137"/>
                    </a:srgbClr>
                  </a:outerShdw>
                </a:effectLst>
              </a:rPr>
              <a:t> </a:t>
            </a:r>
            <a:r>
              <a:rPr lang="tr-TR" b="1" dirty="0" err="1">
                <a:effectLst>
                  <a:outerShdw blurRad="38100" dist="38100" dir="2700000" algn="tl">
                    <a:srgbClr val="000000">
                      <a:alpha val="43137"/>
                    </a:srgbClr>
                  </a:outerShdw>
                </a:effectLst>
              </a:rPr>
              <a:t>Legislation</a:t>
            </a:r>
            <a:endParaRPr lang="tr-TR"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normAutofit/>
          </a:bodyPr>
          <a:lstStyle/>
          <a:p>
            <a:pPr lvl="0">
              <a:buFont typeface="Wingdings" panose="05000000000000000000" pitchFamily="2" charset="2"/>
              <a:buChar char="Ø"/>
            </a:pPr>
            <a:r>
              <a:rPr lang="en-US" sz="2800" dirty="0" smtClean="0"/>
              <a:t>Law </a:t>
            </a:r>
            <a:r>
              <a:rPr lang="en-US" sz="2800" dirty="0"/>
              <a:t>on Nuclear Regulation (</a:t>
            </a:r>
            <a:r>
              <a:rPr lang="tr-TR" sz="2800" dirty="0"/>
              <a:t>LNR, </a:t>
            </a:r>
            <a:r>
              <a:rPr lang="en-US" sz="2800" dirty="0"/>
              <a:t>2022)</a:t>
            </a:r>
            <a:endParaRPr lang="tr-TR" sz="2800" dirty="0"/>
          </a:p>
          <a:p>
            <a:pPr lvl="0">
              <a:buFont typeface="Wingdings" panose="05000000000000000000" pitchFamily="2" charset="2"/>
              <a:buChar char="Ø"/>
            </a:pPr>
            <a:r>
              <a:rPr lang="en-US" sz="2800" dirty="0" smtClean="0"/>
              <a:t>Presidential </a:t>
            </a:r>
            <a:r>
              <a:rPr lang="en-US" sz="2800" dirty="0"/>
              <a:t>Decree on Organization and Duties of Nuclear Regulatory Authority (2022)</a:t>
            </a:r>
            <a:endParaRPr lang="tr-TR" sz="2800" dirty="0"/>
          </a:p>
          <a:p>
            <a:pPr>
              <a:buFont typeface="Wingdings" panose="05000000000000000000" pitchFamily="2" charset="2"/>
              <a:buChar char="Ø"/>
            </a:pPr>
            <a:r>
              <a:rPr lang="en-US" sz="2800" dirty="0"/>
              <a:t>Regulation on Management of Radiation Emergency (</a:t>
            </a:r>
            <a:r>
              <a:rPr lang="tr-TR" sz="2800" dirty="0"/>
              <a:t>RMRE, </a:t>
            </a:r>
            <a:r>
              <a:rPr lang="en-US" sz="2800" dirty="0"/>
              <a:t>2</a:t>
            </a:r>
            <a:r>
              <a:rPr lang="tr-TR" sz="2800" dirty="0"/>
              <a:t>023</a:t>
            </a:r>
            <a:r>
              <a:rPr lang="en-US" sz="2800" dirty="0"/>
              <a:t>)</a:t>
            </a:r>
            <a:endParaRPr lang="tr-TR" sz="2800" dirty="0"/>
          </a:p>
          <a:p>
            <a:pPr>
              <a:buFont typeface="Wingdings" panose="05000000000000000000" pitchFamily="2" charset="2"/>
              <a:buChar char="Ø"/>
            </a:pPr>
            <a:r>
              <a:rPr lang="en-US" sz="2800" dirty="0"/>
              <a:t>Regulation on Tasks Regarding Chemical, Biological, Radiological and Nuclear Threats and Hazards (2020)</a:t>
            </a:r>
            <a:endParaRPr lang="tr-TR" sz="2800" dirty="0"/>
          </a:p>
          <a:p>
            <a:pPr>
              <a:buFont typeface="Wingdings" panose="05000000000000000000" pitchFamily="2" charset="2"/>
              <a:buChar char="Ø"/>
            </a:pPr>
            <a:r>
              <a:rPr lang="en-US" sz="2800" dirty="0"/>
              <a:t>Regulation on Disaster and Emergency Response Services (2022)</a:t>
            </a:r>
            <a:endParaRPr lang="tr-TR" sz="2800" dirty="0"/>
          </a:p>
          <a:p>
            <a:pPr lvl="0">
              <a:buFont typeface="Wingdings" panose="05000000000000000000" pitchFamily="2" charset="2"/>
              <a:buChar char="Ø"/>
            </a:pPr>
            <a:r>
              <a:rPr lang="en-US" sz="2800" dirty="0"/>
              <a:t>Regulation on Disaster and Emergency Management Centers (2011)</a:t>
            </a:r>
            <a:endParaRPr lang="tr-TR" sz="2800" dirty="0"/>
          </a:p>
          <a:p>
            <a:pPr lvl="0">
              <a:buFont typeface="Wingdings" panose="05000000000000000000" pitchFamily="2" charset="2"/>
              <a:buChar char="Ø"/>
            </a:pPr>
            <a:r>
              <a:rPr lang="en-US" sz="2800" dirty="0"/>
              <a:t>National Disaster Response Plan (NDRP, 20</a:t>
            </a:r>
            <a:r>
              <a:rPr lang="tr-TR" sz="2800" dirty="0"/>
              <a:t>22</a:t>
            </a:r>
            <a:r>
              <a:rPr lang="en-US" sz="2800" dirty="0"/>
              <a:t>)</a:t>
            </a:r>
            <a:endParaRPr lang="tr-TR" sz="2800" dirty="0"/>
          </a:p>
          <a:p>
            <a:pPr lvl="0">
              <a:buFont typeface="Wingdings" panose="05000000000000000000" pitchFamily="2" charset="2"/>
              <a:buChar char="Ø"/>
            </a:pPr>
            <a:r>
              <a:rPr lang="en-US" sz="2800" dirty="0"/>
              <a:t>National Radiation Emergency Plan (NREP, 2019)</a:t>
            </a:r>
          </a:p>
          <a:p>
            <a:pPr lvl="0">
              <a:buFont typeface="Wingdings" panose="05000000000000000000" pitchFamily="2" charset="2"/>
              <a:buChar char="Ø"/>
            </a:pPr>
            <a:r>
              <a:rPr lang="en-US" sz="2800" dirty="0"/>
              <a:t>Provincial Radiation Emergency Plan (Mersin &amp; </a:t>
            </a:r>
            <a:r>
              <a:rPr lang="en-US" sz="2800" dirty="0" err="1"/>
              <a:t>Iğdır</a:t>
            </a:r>
            <a:r>
              <a:rPr lang="en-US" sz="2800" dirty="0"/>
              <a:t>)</a:t>
            </a:r>
            <a:endParaRPr lang="tr-TR" sz="2800" dirty="0"/>
          </a:p>
          <a:p>
            <a:pPr marL="0" indent="0">
              <a:buNone/>
            </a:pPr>
            <a:endParaRPr lang="tr-TR" dirty="0"/>
          </a:p>
          <a:p>
            <a:endParaRPr lang="tr-TR" dirty="0"/>
          </a:p>
        </p:txBody>
      </p:sp>
    </p:spTree>
    <p:extLst>
      <p:ext uri="{BB962C8B-B14F-4D97-AF65-F5344CB8AC3E}">
        <p14:creationId xmlns:p14="http://schemas.microsoft.com/office/powerpoint/2010/main" val="21806625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757486747"/>
              </p:ext>
            </p:extLst>
          </p:nvPr>
        </p:nvGraphicFramePr>
        <p:xfrm>
          <a:off x="-50726" y="914400"/>
          <a:ext cx="12107085" cy="6061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Yuvarlatılmış Çapraz Köşeli Dikdörtgen 5"/>
          <p:cNvSpPr/>
          <p:nvPr/>
        </p:nvSpPr>
        <p:spPr>
          <a:xfrm>
            <a:off x="9007526" y="1180529"/>
            <a:ext cx="2352954" cy="579616"/>
          </a:xfrm>
          <a:prstGeom prst="round2Diag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tr-TR" dirty="0" err="1"/>
              <a:t>Nuclear</a:t>
            </a:r>
            <a:r>
              <a:rPr lang="tr-TR" dirty="0"/>
              <a:t> &amp; </a:t>
            </a:r>
            <a:r>
              <a:rPr lang="tr-TR" dirty="0" err="1"/>
              <a:t>Radiological</a:t>
            </a:r>
            <a:endParaRPr lang="tr-TR" dirty="0"/>
          </a:p>
        </p:txBody>
      </p:sp>
      <p:cxnSp>
        <p:nvCxnSpPr>
          <p:cNvPr id="8" name="Düz Ok Bağlayıcısı 7"/>
          <p:cNvCxnSpPr/>
          <p:nvPr/>
        </p:nvCxnSpPr>
        <p:spPr>
          <a:xfrm>
            <a:off x="8089479" y="1471404"/>
            <a:ext cx="708378" cy="45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Elmas 8"/>
          <p:cNvSpPr/>
          <p:nvPr/>
        </p:nvSpPr>
        <p:spPr>
          <a:xfrm>
            <a:off x="3701627" y="2591953"/>
            <a:ext cx="1447800" cy="1131361"/>
          </a:xfrm>
          <a:prstGeom prst="diamond">
            <a:avLst/>
          </a:prstGeom>
          <a:solidFill>
            <a:srgbClr val="9DFFFF"/>
          </a:solidFill>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2"/>
                </a:solidFill>
                <a:effectLst>
                  <a:outerShdw blurRad="38100" dist="38100" dir="2700000" algn="tl">
                    <a:srgbClr val="000000">
                      <a:alpha val="43137"/>
                    </a:srgbClr>
                  </a:outerShdw>
                </a:effectLst>
              </a:rPr>
              <a:t>NDK</a:t>
            </a:r>
          </a:p>
        </p:txBody>
      </p:sp>
      <p:sp>
        <p:nvSpPr>
          <p:cNvPr id="10" name="Elmas 9"/>
          <p:cNvSpPr/>
          <p:nvPr/>
        </p:nvSpPr>
        <p:spPr>
          <a:xfrm>
            <a:off x="9314132" y="2591953"/>
            <a:ext cx="1447800" cy="1131361"/>
          </a:xfrm>
          <a:prstGeom prst="diamond">
            <a:avLst/>
          </a:prstGeom>
          <a:solidFill>
            <a:srgbClr val="9DFFFF"/>
          </a:solidFill>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2"/>
                </a:solidFill>
                <a:effectLst>
                  <a:outerShdw blurRad="38100" dist="38100" dir="2700000" algn="tl">
                    <a:srgbClr val="000000">
                      <a:alpha val="43137"/>
                    </a:srgbClr>
                  </a:outerShdw>
                </a:effectLst>
              </a:rPr>
              <a:t>AFAD</a:t>
            </a:r>
          </a:p>
        </p:txBody>
      </p:sp>
      <p:cxnSp>
        <p:nvCxnSpPr>
          <p:cNvPr id="16" name="Düz Ok Bağlayıcısı 15"/>
          <p:cNvCxnSpPr/>
          <p:nvPr/>
        </p:nvCxnSpPr>
        <p:spPr>
          <a:xfrm flipH="1">
            <a:off x="10865287" y="3157633"/>
            <a:ext cx="49519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Elmas 17"/>
          <p:cNvSpPr/>
          <p:nvPr/>
        </p:nvSpPr>
        <p:spPr>
          <a:xfrm>
            <a:off x="11511616" y="2580245"/>
            <a:ext cx="1447800" cy="1131361"/>
          </a:xfrm>
          <a:prstGeom prst="diamond">
            <a:avLst/>
          </a:prstGeom>
          <a:solidFill>
            <a:srgbClr val="9DFFFF"/>
          </a:solidFill>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2"/>
                </a:solidFill>
                <a:effectLst>
                  <a:outerShdw blurRad="38100" dist="38100" dir="2700000" algn="tl">
                    <a:srgbClr val="000000">
                      <a:alpha val="43137"/>
                    </a:srgbClr>
                  </a:outerShdw>
                </a:effectLst>
              </a:rPr>
              <a:t>NDK</a:t>
            </a:r>
          </a:p>
        </p:txBody>
      </p:sp>
      <p:sp>
        <p:nvSpPr>
          <p:cNvPr id="4" name="Oval 3"/>
          <p:cNvSpPr/>
          <p:nvPr/>
        </p:nvSpPr>
        <p:spPr>
          <a:xfrm>
            <a:off x="1490134" y="5521680"/>
            <a:ext cx="2020711" cy="1016000"/>
          </a:xfrm>
          <a:prstGeom prst="ellipse">
            <a:avLst/>
          </a:prstGeom>
          <a:noFill/>
          <a:ln w="28575"/>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tx2"/>
                </a:solidFill>
                <a:effectLst>
                  <a:outerShdw blurRad="38100" dist="38100" dir="2700000" algn="tl">
                    <a:srgbClr val="000000">
                      <a:alpha val="43137"/>
                    </a:srgbClr>
                  </a:outerShdw>
                </a:effectLst>
              </a:rPr>
              <a:t>Primarily</a:t>
            </a:r>
            <a:r>
              <a:rPr lang="tr-TR" b="1" dirty="0">
                <a:solidFill>
                  <a:schemeClr val="tx2"/>
                </a:solidFill>
                <a:effectLst>
                  <a:outerShdw blurRad="38100" dist="38100" dir="2700000" algn="tl">
                    <a:srgbClr val="000000">
                      <a:alpha val="43137"/>
                    </a:srgbClr>
                  </a:outerShdw>
                </a:effectLst>
              </a:rPr>
              <a:t> </a:t>
            </a:r>
            <a:r>
              <a:rPr lang="tr-TR" b="1" dirty="0" err="1">
                <a:solidFill>
                  <a:schemeClr val="tx2"/>
                </a:solidFill>
                <a:effectLst>
                  <a:outerShdw blurRad="38100" dist="38100" dir="2700000" algn="tl">
                    <a:srgbClr val="000000">
                      <a:alpha val="43137"/>
                    </a:srgbClr>
                  </a:outerShdw>
                </a:effectLst>
              </a:rPr>
              <a:t>Responsible</a:t>
            </a:r>
            <a:endParaRPr lang="tr-TR" b="1" dirty="0">
              <a:solidFill>
                <a:schemeClr val="tx2"/>
              </a:solidFill>
              <a:effectLst>
                <a:outerShdw blurRad="38100" dist="38100" dir="2700000" algn="tl">
                  <a:srgbClr val="000000">
                    <a:alpha val="43137"/>
                  </a:srgbClr>
                </a:outerShdw>
              </a:effectLst>
            </a:endParaRPr>
          </a:p>
        </p:txBody>
      </p:sp>
      <p:sp>
        <p:nvSpPr>
          <p:cNvPr id="7" name="Metin kutusu 6"/>
          <p:cNvSpPr txBox="1"/>
          <p:nvPr/>
        </p:nvSpPr>
        <p:spPr>
          <a:xfrm>
            <a:off x="3910138" y="3834668"/>
            <a:ext cx="1239289" cy="369332"/>
          </a:xfrm>
          <a:prstGeom prst="rect">
            <a:avLst/>
          </a:prstGeom>
          <a:noFill/>
        </p:spPr>
        <p:txBody>
          <a:bodyPr wrap="square" rtlCol="0">
            <a:spAutoFit/>
          </a:bodyPr>
          <a:lstStyle/>
          <a:p>
            <a:r>
              <a:rPr lang="tr-TR" dirty="0">
                <a:solidFill>
                  <a:srgbClr val="FF0000"/>
                </a:solidFill>
                <a:effectLst>
                  <a:outerShdw blurRad="38100" dist="38100" dir="2700000" algn="tl">
                    <a:srgbClr val="000000">
                      <a:alpha val="43137"/>
                    </a:srgbClr>
                  </a:outerShdw>
                </a:effectLst>
              </a:rPr>
              <a:t>LNR, RMRE</a:t>
            </a:r>
          </a:p>
        </p:txBody>
      </p:sp>
      <p:sp>
        <p:nvSpPr>
          <p:cNvPr id="13" name="Metin kutusu 12"/>
          <p:cNvSpPr txBox="1"/>
          <p:nvPr/>
        </p:nvSpPr>
        <p:spPr>
          <a:xfrm>
            <a:off x="10572268" y="3359513"/>
            <a:ext cx="1239289" cy="369332"/>
          </a:xfrm>
          <a:prstGeom prst="rect">
            <a:avLst/>
          </a:prstGeom>
          <a:noFill/>
        </p:spPr>
        <p:txBody>
          <a:bodyPr wrap="square" rtlCol="0">
            <a:spAutoFit/>
          </a:bodyPr>
          <a:lstStyle/>
          <a:p>
            <a:r>
              <a:rPr lang="tr-TR" dirty="0">
                <a:solidFill>
                  <a:srgbClr val="FF0000"/>
                </a:solidFill>
                <a:effectLst>
                  <a:outerShdw blurRad="38100" dist="38100" dir="2700000" algn="tl">
                    <a:srgbClr val="000000">
                      <a:alpha val="43137"/>
                    </a:srgbClr>
                  </a:outerShdw>
                </a:effectLst>
              </a:rPr>
              <a:t>LNR, RMRE</a:t>
            </a:r>
          </a:p>
        </p:txBody>
      </p:sp>
      <p:sp>
        <p:nvSpPr>
          <p:cNvPr id="14" name="Metin kutusu 13"/>
          <p:cNvSpPr txBox="1"/>
          <p:nvPr/>
        </p:nvSpPr>
        <p:spPr>
          <a:xfrm>
            <a:off x="2061466" y="6641115"/>
            <a:ext cx="1239289" cy="369332"/>
          </a:xfrm>
          <a:prstGeom prst="rect">
            <a:avLst/>
          </a:prstGeom>
          <a:noFill/>
        </p:spPr>
        <p:txBody>
          <a:bodyPr wrap="square" rtlCol="0">
            <a:spAutoFit/>
          </a:bodyPr>
          <a:lstStyle/>
          <a:p>
            <a:r>
              <a:rPr lang="tr-TR" dirty="0">
                <a:solidFill>
                  <a:srgbClr val="FF0000"/>
                </a:solidFill>
                <a:effectLst>
                  <a:outerShdw blurRad="38100" dist="38100" dir="2700000" algn="tl">
                    <a:srgbClr val="000000">
                      <a:alpha val="43137"/>
                    </a:srgbClr>
                  </a:outerShdw>
                </a:effectLst>
              </a:rPr>
              <a:t>RMRE</a:t>
            </a:r>
          </a:p>
        </p:txBody>
      </p:sp>
      <p:sp>
        <p:nvSpPr>
          <p:cNvPr id="11" name="Dikey Kaydırma 10"/>
          <p:cNvSpPr/>
          <p:nvPr/>
        </p:nvSpPr>
        <p:spPr>
          <a:xfrm>
            <a:off x="0" y="4204000"/>
            <a:ext cx="1528824" cy="1214245"/>
          </a:xfrm>
          <a:prstGeom prst="verticalScroll">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err="1" smtClean="0">
                <a:effectLst>
                  <a:outerShdw blurRad="38100" dist="38100" dir="2700000" algn="tl">
                    <a:srgbClr val="000000">
                      <a:alpha val="43137"/>
                    </a:srgbClr>
                  </a:outerShdw>
                </a:effectLst>
              </a:rPr>
              <a:t>Radiation</a:t>
            </a:r>
            <a:r>
              <a:rPr lang="tr-TR" b="1" dirty="0" smtClean="0">
                <a:effectLst>
                  <a:outerShdw blurRad="38100" dist="38100" dir="2700000" algn="tl">
                    <a:srgbClr val="000000">
                      <a:alpha val="43137"/>
                    </a:srgbClr>
                  </a:outerShdw>
                </a:effectLst>
              </a:rPr>
              <a:t> </a:t>
            </a:r>
            <a:r>
              <a:rPr lang="tr-TR" b="1" dirty="0" err="1" smtClean="0">
                <a:effectLst>
                  <a:outerShdw blurRad="38100" dist="38100" dir="2700000" algn="tl">
                    <a:srgbClr val="000000">
                      <a:alpha val="43137"/>
                    </a:srgbClr>
                  </a:outerShdw>
                </a:effectLst>
              </a:rPr>
              <a:t>Emergency</a:t>
            </a:r>
            <a:r>
              <a:rPr lang="tr-TR" b="1" dirty="0" smtClean="0">
                <a:effectLst>
                  <a:outerShdw blurRad="38100" dist="38100" dir="2700000" algn="tl">
                    <a:srgbClr val="000000">
                      <a:alpha val="43137"/>
                    </a:srgbClr>
                  </a:outerShdw>
                </a:effectLst>
              </a:rPr>
              <a:t> Plan</a:t>
            </a:r>
            <a:endParaRPr lang="tr-TR" b="1" dirty="0">
              <a:effectLst>
                <a:outerShdw blurRad="38100" dist="38100" dir="2700000" algn="tl">
                  <a:srgbClr val="000000">
                    <a:alpha val="43137"/>
                  </a:srgbClr>
                </a:outerShdw>
              </a:effectLst>
            </a:endParaRPr>
          </a:p>
        </p:txBody>
      </p:sp>
      <p:sp>
        <p:nvSpPr>
          <p:cNvPr id="17" name="Dikey Kaydırma 16"/>
          <p:cNvSpPr/>
          <p:nvPr/>
        </p:nvSpPr>
        <p:spPr>
          <a:xfrm>
            <a:off x="9314132" y="4064000"/>
            <a:ext cx="1940890" cy="1282875"/>
          </a:xfrm>
          <a:prstGeom prst="verticalScroll">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err="1" smtClean="0">
                <a:effectLst>
                  <a:outerShdw blurRad="38100" dist="38100" dir="2700000" algn="tl">
                    <a:srgbClr val="000000">
                      <a:alpha val="43137"/>
                    </a:srgbClr>
                  </a:outerShdw>
                </a:effectLst>
              </a:rPr>
              <a:t>Provincial</a:t>
            </a:r>
            <a:r>
              <a:rPr lang="tr-TR" b="1" dirty="0" smtClean="0">
                <a:effectLst>
                  <a:outerShdw blurRad="38100" dist="38100" dir="2700000" algn="tl">
                    <a:srgbClr val="000000">
                      <a:alpha val="43137"/>
                    </a:srgbClr>
                  </a:outerShdw>
                </a:effectLst>
              </a:rPr>
              <a:t> REP</a:t>
            </a:r>
          </a:p>
          <a:p>
            <a:pPr algn="ctr"/>
            <a:r>
              <a:rPr lang="tr-TR" b="1" dirty="0" smtClean="0">
                <a:effectLst>
                  <a:outerShdw blurRad="38100" dist="38100" dir="2700000" algn="tl">
                    <a:srgbClr val="000000">
                      <a:alpha val="43137"/>
                    </a:srgbClr>
                  </a:outerShdw>
                </a:effectLst>
              </a:rPr>
              <a:t>NREP</a:t>
            </a:r>
          </a:p>
          <a:p>
            <a:pPr algn="ctr"/>
            <a:r>
              <a:rPr lang="tr-TR" b="1" dirty="0" smtClean="0">
                <a:effectLst>
                  <a:outerShdw blurRad="38100" dist="38100" dir="2700000" algn="tl">
                    <a:srgbClr val="000000">
                      <a:alpha val="43137"/>
                    </a:srgbClr>
                  </a:outerShdw>
                </a:effectLst>
              </a:rPr>
              <a:t>NDRP</a:t>
            </a:r>
            <a:endParaRPr lang="tr-T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875330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292632531"/>
              </p:ext>
            </p:extLst>
          </p:nvPr>
        </p:nvGraphicFramePr>
        <p:xfrm>
          <a:off x="4175241" y="-1000400"/>
          <a:ext cx="4256131" cy="83381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Metin kutusu 7"/>
          <p:cNvSpPr txBox="1"/>
          <p:nvPr/>
        </p:nvSpPr>
        <p:spPr>
          <a:xfrm>
            <a:off x="9065895" y="6330332"/>
            <a:ext cx="4373880" cy="707886"/>
          </a:xfrm>
          <a:prstGeom prst="rect">
            <a:avLst/>
          </a:prstGeom>
          <a:noFill/>
        </p:spPr>
        <p:txBody>
          <a:bodyPr wrap="square" rtlCol="0">
            <a:spAutoFit/>
          </a:bodyPr>
          <a:lstStyle/>
          <a:p>
            <a:pPr algn="ctr"/>
            <a:r>
              <a:rPr lang="tr-TR" sz="2000" b="1" dirty="0" err="1">
                <a:solidFill>
                  <a:schemeClr val="tx2"/>
                </a:solidFill>
                <a:effectLst>
                  <a:outerShdw blurRad="38100" dist="38100" dir="2700000" algn="tl">
                    <a:srgbClr val="000000">
                      <a:alpha val="43137"/>
                    </a:srgbClr>
                  </a:outerShdw>
                </a:effectLst>
              </a:rPr>
              <a:t>National</a:t>
            </a:r>
            <a:r>
              <a:rPr lang="tr-TR" sz="2000" b="1" dirty="0">
                <a:solidFill>
                  <a:schemeClr val="tx2"/>
                </a:solidFill>
                <a:effectLst>
                  <a:outerShdw blurRad="38100" dist="38100" dir="2700000" algn="tl">
                    <a:srgbClr val="000000">
                      <a:alpha val="43137"/>
                    </a:srgbClr>
                  </a:outerShdw>
                </a:effectLst>
              </a:rPr>
              <a:t> </a:t>
            </a:r>
            <a:r>
              <a:rPr lang="tr-TR" sz="2000" b="1" dirty="0" err="1">
                <a:solidFill>
                  <a:schemeClr val="tx2"/>
                </a:solidFill>
                <a:effectLst>
                  <a:outerShdw blurRad="38100" dist="38100" dir="2700000" algn="tl">
                    <a:srgbClr val="000000">
                      <a:alpha val="43137"/>
                    </a:srgbClr>
                  </a:outerShdw>
                </a:effectLst>
              </a:rPr>
              <a:t>Radiation</a:t>
            </a:r>
            <a:r>
              <a:rPr lang="tr-TR" sz="2000" b="1" dirty="0">
                <a:solidFill>
                  <a:schemeClr val="tx2"/>
                </a:solidFill>
                <a:effectLst>
                  <a:outerShdw blurRad="38100" dist="38100" dir="2700000" algn="tl">
                    <a:srgbClr val="000000">
                      <a:alpha val="43137"/>
                    </a:srgbClr>
                  </a:outerShdw>
                </a:effectLst>
              </a:rPr>
              <a:t> </a:t>
            </a:r>
            <a:r>
              <a:rPr lang="tr-TR" sz="2000" b="1" dirty="0" err="1">
                <a:solidFill>
                  <a:schemeClr val="tx2"/>
                </a:solidFill>
                <a:effectLst>
                  <a:outerShdw blurRad="38100" dist="38100" dir="2700000" algn="tl">
                    <a:srgbClr val="000000">
                      <a:alpha val="43137"/>
                    </a:srgbClr>
                  </a:outerShdw>
                </a:effectLst>
              </a:rPr>
              <a:t>Emergency</a:t>
            </a:r>
            <a:r>
              <a:rPr lang="tr-TR" sz="2000" b="1" dirty="0">
                <a:solidFill>
                  <a:schemeClr val="tx2"/>
                </a:solidFill>
                <a:effectLst>
                  <a:outerShdw blurRad="38100" dist="38100" dir="2700000" algn="tl">
                    <a:srgbClr val="000000">
                      <a:alpha val="43137"/>
                    </a:srgbClr>
                  </a:outerShdw>
                </a:effectLst>
              </a:rPr>
              <a:t> Plan</a:t>
            </a:r>
          </a:p>
          <a:p>
            <a:pPr algn="ctr"/>
            <a:r>
              <a:rPr lang="tr-TR" sz="2000" b="1" dirty="0">
                <a:solidFill>
                  <a:schemeClr val="tx2"/>
                </a:solidFill>
                <a:effectLst>
                  <a:outerShdw blurRad="38100" dist="38100" dir="2700000" algn="tl">
                    <a:srgbClr val="000000">
                      <a:alpha val="43137"/>
                    </a:srgbClr>
                  </a:outerShdw>
                </a:effectLst>
              </a:rPr>
              <a:t>2019</a:t>
            </a:r>
          </a:p>
        </p:txBody>
      </p:sp>
      <p:pic>
        <p:nvPicPr>
          <p:cNvPr id="9" name="Resim 8"/>
          <p:cNvPicPr>
            <a:picLocks noChangeAspect="1"/>
          </p:cNvPicPr>
          <p:nvPr/>
        </p:nvPicPr>
        <p:blipFill>
          <a:blip r:embed="rId8"/>
          <a:stretch>
            <a:fillRect/>
          </a:stretch>
        </p:blipFill>
        <p:spPr>
          <a:xfrm>
            <a:off x="10089732" y="3556476"/>
            <a:ext cx="2105266" cy="2773856"/>
          </a:xfrm>
          <a:prstGeom prst="rect">
            <a:avLst/>
          </a:prstGeom>
          <a:ln>
            <a:solidFill>
              <a:schemeClr val="accent1">
                <a:lumMod val="75000"/>
              </a:schemeClr>
            </a:solidFill>
          </a:ln>
        </p:spPr>
      </p:pic>
      <p:pic>
        <p:nvPicPr>
          <p:cNvPr id="11" name="Resim 10"/>
          <p:cNvPicPr>
            <a:picLocks noChangeAspect="1"/>
          </p:cNvPicPr>
          <p:nvPr/>
        </p:nvPicPr>
        <p:blipFill rotWithShape="1">
          <a:blip r:embed="rId9"/>
          <a:srcRect l="2122"/>
          <a:stretch/>
        </p:blipFill>
        <p:spPr>
          <a:xfrm>
            <a:off x="280402" y="814491"/>
            <a:ext cx="3432652" cy="4963443"/>
          </a:xfrm>
          <a:prstGeom prst="rect">
            <a:avLst/>
          </a:prstGeom>
          <a:ln>
            <a:solidFill>
              <a:schemeClr val="accent1">
                <a:lumMod val="75000"/>
              </a:schemeClr>
            </a:solidFill>
          </a:ln>
        </p:spPr>
      </p:pic>
      <p:sp>
        <p:nvSpPr>
          <p:cNvPr id="12" name="Metin kutusu 11"/>
          <p:cNvSpPr txBox="1"/>
          <p:nvPr/>
        </p:nvSpPr>
        <p:spPr>
          <a:xfrm>
            <a:off x="587461" y="6340810"/>
            <a:ext cx="2818535" cy="400110"/>
          </a:xfrm>
          <a:prstGeom prst="rect">
            <a:avLst/>
          </a:prstGeom>
          <a:noFill/>
        </p:spPr>
        <p:txBody>
          <a:bodyPr wrap="square" rtlCol="0">
            <a:spAutoFit/>
          </a:bodyPr>
          <a:lstStyle/>
          <a:p>
            <a:pPr algn="ctr"/>
            <a:r>
              <a:rPr lang="tr-TR" sz="2000" b="1" dirty="0" err="1">
                <a:solidFill>
                  <a:schemeClr val="tx2"/>
                </a:solidFill>
                <a:effectLst>
                  <a:outerShdw blurRad="38100" dist="38100" dir="2700000" algn="tl">
                    <a:srgbClr val="000000">
                      <a:alpha val="43137"/>
                    </a:srgbClr>
                  </a:outerShdw>
                </a:effectLst>
              </a:rPr>
              <a:t>Hazard</a:t>
            </a:r>
            <a:r>
              <a:rPr lang="tr-TR" sz="2000" b="1" dirty="0">
                <a:solidFill>
                  <a:schemeClr val="tx2"/>
                </a:solidFill>
                <a:effectLst>
                  <a:outerShdw blurRad="38100" dist="38100" dir="2700000" algn="tl">
                    <a:srgbClr val="000000">
                      <a:alpha val="43137"/>
                    </a:srgbClr>
                  </a:outerShdw>
                </a:effectLst>
              </a:rPr>
              <a:t> </a:t>
            </a:r>
            <a:r>
              <a:rPr lang="tr-TR" sz="2000" b="1" dirty="0" err="1">
                <a:solidFill>
                  <a:schemeClr val="tx2"/>
                </a:solidFill>
                <a:effectLst>
                  <a:outerShdw blurRad="38100" dist="38100" dir="2700000" algn="tl">
                    <a:srgbClr val="000000">
                      <a:alpha val="43137"/>
                    </a:srgbClr>
                  </a:outerShdw>
                </a:effectLst>
              </a:rPr>
              <a:t>Assessment</a:t>
            </a:r>
            <a:endParaRPr lang="tr-TR" sz="2000" b="1" dirty="0">
              <a:solidFill>
                <a:schemeClr val="tx2"/>
              </a:solidFill>
              <a:effectLst>
                <a:outerShdw blurRad="38100" dist="38100" dir="2700000" algn="tl">
                  <a:srgbClr val="000000">
                    <a:alpha val="43137"/>
                  </a:srgbClr>
                </a:outerShdw>
              </a:effectLst>
            </a:endParaRPr>
          </a:p>
        </p:txBody>
      </p:sp>
      <p:sp>
        <p:nvSpPr>
          <p:cNvPr id="10" name="Metin kutusu 9"/>
          <p:cNvSpPr txBox="1"/>
          <p:nvPr/>
        </p:nvSpPr>
        <p:spPr>
          <a:xfrm>
            <a:off x="4455152" y="6340810"/>
            <a:ext cx="4148557" cy="400110"/>
          </a:xfrm>
          <a:prstGeom prst="rect">
            <a:avLst/>
          </a:prstGeom>
          <a:noFill/>
        </p:spPr>
        <p:txBody>
          <a:bodyPr wrap="square" rtlCol="0">
            <a:spAutoFit/>
          </a:bodyPr>
          <a:lstStyle/>
          <a:p>
            <a:pPr algn="ctr"/>
            <a:r>
              <a:rPr lang="tr-TR" sz="2000" b="1" dirty="0" err="1">
                <a:solidFill>
                  <a:schemeClr val="tx2"/>
                </a:solidFill>
                <a:effectLst>
                  <a:outerShdw blurRad="38100" dist="38100" dir="2700000" algn="tl">
                    <a:srgbClr val="000000">
                      <a:alpha val="43137"/>
                    </a:srgbClr>
                  </a:outerShdw>
                </a:effectLst>
              </a:rPr>
              <a:t>Emergency</a:t>
            </a:r>
            <a:r>
              <a:rPr lang="tr-TR" sz="2000" b="1" dirty="0">
                <a:solidFill>
                  <a:schemeClr val="tx2"/>
                </a:solidFill>
                <a:effectLst>
                  <a:outerShdw blurRad="38100" dist="38100" dir="2700000" algn="tl">
                    <a:srgbClr val="000000">
                      <a:alpha val="43137"/>
                    </a:srgbClr>
                  </a:outerShdw>
                </a:effectLst>
              </a:rPr>
              <a:t> </a:t>
            </a:r>
            <a:r>
              <a:rPr lang="tr-TR" sz="2000" b="1" dirty="0" err="1">
                <a:solidFill>
                  <a:schemeClr val="tx2"/>
                </a:solidFill>
                <a:effectLst>
                  <a:outerShdw blurRad="38100" dist="38100" dir="2700000" algn="tl">
                    <a:srgbClr val="000000">
                      <a:alpha val="43137"/>
                    </a:srgbClr>
                  </a:outerShdw>
                </a:effectLst>
              </a:rPr>
              <a:t>Preparedness</a:t>
            </a:r>
            <a:r>
              <a:rPr lang="tr-TR" sz="2000" b="1" dirty="0">
                <a:solidFill>
                  <a:schemeClr val="tx2"/>
                </a:solidFill>
                <a:effectLst>
                  <a:outerShdw blurRad="38100" dist="38100" dir="2700000" algn="tl">
                    <a:srgbClr val="000000">
                      <a:alpha val="43137"/>
                    </a:srgbClr>
                  </a:outerShdw>
                </a:effectLst>
              </a:rPr>
              <a:t> </a:t>
            </a:r>
            <a:r>
              <a:rPr lang="tr-TR" sz="2000" b="1" dirty="0" err="1">
                <a:solidFill>
                  <a:schemeClr val="tx2"/>
                </a:solidFill>
                <a:effectLst>
                  <a:outerShdw blurRad="38100" dist="38100" dir="2700000" algn="tl">
                    <a:srgbClr val="000000">
                      <a:alpha val="43137"/>
                    </a:srgbClr>
                  </a:outerShdw>
                </a:effectLst>
              </a:rPr>
              <a:t>Categories</a:t>
            </a:r>
            <a:endParaRPr lang="tr-TR" sz="2000" b="1" dirty="0">
              <a:solidFill>
                <a:schemeClr val="tx2"/>
              </a:solidFill>
              <a:effectLst>
                <a:outerShdw blurRad="38100" dist="38100" dir="2700000" algn="tl">
                  <a:srgbClr val="000000">
                    <a:alpha val="43137"/>
                  </a:srgbClr>
                </a:outerShdw>
              </a:effectLst>
            </a:endParaRPr>
          </a:p>
        </p:txBody>
      </p:sp>
      <p:pic>
        <p:nvPicPr>
          <p:cNvPr id="2" name="Resim 1"/>
          <p:cNvPicPr>
            <a:picLocks noChangeAspect="1"/>
          </p:cNvPicPr>
          <p:nvPr/>
        </p:nvPicPr>
        <p:blipFill>
          <a:blip r:embed="rId10"/>
          <a:stretch>
            <a:fillRect/>
          </a:stretch>
        </p:blipFill>
        <p:spPr>
          <a:xfrm>
            <a:off x="8110049" y="814491"/>
            <a:ext cx="5219256" cy="1821032"/>
          </a:xfrm>
          <a:prstGeom prst="rect">
            <a:avLst/>
          </a:prstGeom>
          <a:ln>
            <a:solidFill>
              <a:schemeClr val="accent1">
                <a:lumMod val="75000"/>
              </a:schemeClr>
            </a:solidFill>
          </a:ln>
        </p:spPr>
      </p:pic>
      <p:sp>
        <p:nvSpPr>
          <p:cNvPr id="13" name="Metin kutusu 12"/>
          <p:cNvSpPr txBox="1"/>
          <p:nvPr/>
        </p:nvSpPr>
        <p:spPr>
          <a:xfrm>
            <a:off x="8603709" y="2716669"/>
            <a:ext cx="4725596" cy="707886"/>
          </a:xfrm>
          <a:prstGeom prst="rect">
            <a:avLst/>
          </a:prstGeom>
          <a:noFill/>
        </p:spPr>
        <p:txBody>
          <a:bodyPr wrap="square" rtlCol="0">
            <a:spAutoFit/>
          </a:bodyPr>
          <a:lstStyle/>
          <a:p>
            <a:pPr algn="ctr"/>
            <a:r>
              <a:rPr lang="tr-TR" sz="2000" b="1" dirty="0" err="1" smtClean="0">
                <a:solidFill>
                  <a:schemeClr val="tx2"/>
                </a:solidFill>
                <a:effectLst>
                  <a:outerShdw blurRad="38100" dist="38100" dir="2700000" algn="tl">
                    <a:srgbClr val="000000">
                      <a:alpha val="43137"/>
                    </a:srgbClr>
                  </a:outerShdw>
                </a:effectLst>
              </a:rPr>
              <a:t>Regulation</a:t>
            </a:r>
            <a:r>
              <a:rPr lang="tr-TR" sz="2000" b="1" dirty="0" smtClean="0">
                <a:solidFill>
                  <a:schemeClr val="tx2"/>
                </a:solidFill>
                <a:effectLst>
                  <a:outerShdw blurRad="38100" dist="38100" dir="2700000" algn="tl">
                    <a:srgbClr val="000000">
                      <a:alpha val="43137"/>
                    </a:srgbClr>
                  </a:outerShdw>
                </a:effectLst>
              </a:rPr>
              <a:t> on Management of </a:t>
            </a:r>
            <a:r>
              <a:rPr lang="tr-TR" sz="2000" b="1" dirty="0" err="1" smtClean="0">
                <a:solidFill>
                  <a:schemeClr val="tx2"/>
                </a:solidFill>
                <a:effectLst>
                  <a:outerShdw blurRad="38100" dist="38100" dir="2700000" algn="tl">
                    <a:srgbClr val="000000">
                      <a:alpha val="43137"/>
                    </a:srgbClr>
                  </a:outerShdw>
                </a:effectLst>
              </a:rPr>
              <a:t>Radiation</a:t>
            </a:r>
            <a:r>
              <a:rPr lang="tr-TR" sz="2000" b="1" dirty="0" smtClean="0">
                <a:solidFill>
                  <a:schemeClr val="tx2"/>
                </a:solidFill>
                <a:effectLst>
                  <a:outerShdw blurRad="38100" dist="38100" dir="2700000" algn="tl">
                    <a:srgbClr val="000000">
                      <a:alpha val="43137"/>
                    </a:srgbClr>
                  </a:outerShdw>
                </a:effectLst>
              </a:rPr>
              <a:t> </a:t>
            </a:r>
            <a:r>
              <a:rPr lang="tr-TR" sz="2000" b="1" dirty="0" err="1" smtClean="0">
                <a:solidFill>
                  <a:schemeClr val="tx2"/>
                </a:solidFill>
                <a:effectLst>
                  <a:outerShdw blurRad="38100" dist="38100" dir="2700000" algn="tl">
                    <a:srgbClr val="000000">
                      <a:alpha val="43137"/>
                    </a:srgbClr>
                  </a:outerShdw>
                </a:effectLst>
              </a:rPr>
              <a:t>Emergencies</a:t>
            </a:r>
            <a:r>
              <a:rPr lang="tr-TR" sz="2000" b="1" dirty="0" smtClean="0">
                <a:solidFill>
                  <a:schemeClr val="tx2"/>
                </a:solidFill>
                <a:effectLst>
                  <a:outerShdw blurRad="38100" dist="38100" dir="2700000" algn="tl">
                    <a:srgbClr val="000000">
                      <a:alpha val="43137"/>
                    </a:srgbClr>
                  </a:outerShdw>
                </a:effectLst>
              </a:rPr>
              <a:t>, 2023</a:t>
            </a:r>
            <a:endParaRPr lang="tr-TR" sz="2000" b="1"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45188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lstStyle/>
          <a:p>
            <a:endParaRPr lang="tr-TR" dirty="0"/>
          </a:p>
        </p:txBody>
      </p:sp>
      <p:graphicFrame>
        <p:nvGraphicFramePr>
          <p:cNvPr id="4" name="İçerik Yer Tutucusu 3"/>
          <p:cNvGraphicFramePr>
            <a:graphicFrameLocks/>
          </p:cNvGraphicFramePr>
          <p:nvPr>
            <p:extLst>
              <p:ext uri="{D42A27DB-BD31-4B8C-83A1-F6EECF244321}">
                <p14:modId xmlns:p14="http://schemas.microsoft.com/office/powerpoint/2010/main" val="1436836035"/>
              </p:ext>
            </p:extLst>
          </p:nvPr>
        </p:nvGraphicFramePr>
        <p:xfrm>
          <a:off x="213133" y="255684"/>
          <a:ext cx="12938864" cy="7048745"/>
        </p:xfrm>
        <a:graphic>
          <a:graphicData uri="http://schemas.openxmlformats.org/drawingml/2006/table">
            <a:tbl>
              <a:tblPr firstRow="1" bandRow="1">
                <a:tableStyleId>{B301B821-A1FF-4177-AEE7-76D212191A09}</a:tableStyleId>
              </a:tblPr>
              <a:tblGrid>
                <a:gridCol w="1012644">
                  <a:extLst>
                    <a:ext uri="{9D8B030D-6E8A-4147-A177-3AD203B41FA5}">
                      <a16:colId xmlns:a16="http://schemas.microsoft.com/office/drawing/2014/main" val="4130714441"/>
                    </a:ext>
                  </a:extLst>
                </a:gridCol>
                <a:gridCol w="11926220">
                  <a:extLst>
                    <a:ext uri="{9D8B030D-6E8A-4147-A177-3AD203B41FA5}">
                      <a16:colId xmlns:a16="http://schemas.microsoft.com/office/drawing/2014/main" val="3342500781"/>
                    </a:ext>
                  </a:extLst>
                </a:gridCol>
              </a:tblGrid>
              <a:tr h="225877">
                <a:tc>
                  <a:txBody>
                    <a:bodyPr/>
                    <a:lstStyle/>
                    <a:p>
                      <a:pPr algn="ctr"/>
                      <a:r>
                        <a:rPr lang="tr-TR" sz="2400" dirty="0">
                          <a:effectLst>
                            <a:outerShdw blurRad="38100" dist="38100" dir="2700000" algn="tl">
                              <a:srgbClr val="000000">
                                <a:alpha val="43137"/>
                              </a:srgbClr>
                            </a:outerShdw>
                          </a:effectLst>
                        </a:rPr>
                        <a:t>EPC</a:t>
                      </a:r>
                    </a:p>
                  </a:txBody>
                  <a:tcPr/>
                </a:tc>
                <a:tc>
                  <a:txBody>
                    <a:bodyPr/>
                    <a:lstStyle/>
                    <a:p>
                      <a:endParaRPr lang="tr-TR" dirty="0"/>
                    </a:p>
                  </a:txBody>
                  <a:tcPr/>
                </a:tc>
                <a:extLst>
                  <a:ext uri="{0D108BD9-81ED-4DB2-BD59-A6C34878D82A}">
                    <a16:rowId xmlns:a16="http://schemas.microsoft.com/office/drawing/2014/main" val="2666125871"/>
                  </a:ext>
                </a:extLst>
              </a:tr>
              <a:tr h="975673">
                <a:tc>
                  <a:txBody>
                    <a:bodyPr/>
                    <a:lstStyle/>
                    <a:p>
                      <a:pPr algn="ctr"/>
                      <a:r>
                        <a:rPr lang="tr-TR" sz="2400" dirty="0">
                          <a:effectLst>
                            <a:outerShdw blurRad="38100" dist="38100" dir="2700000" algn="tl">
                              <a:srgbClr val="000000">
                                <a:alpha val="43137"/>
                              </a:srgbClr>
                            </a:outerShdw>
                          </a:effectLst>
                        </a:rPr>
                        <a:t>I</a:t>
                      </a:r>
                      <a:endParaRPr lang="tr-TR" sz="2400" b="1" dirty="0">
                        <a:effectLst>
                          <a:outerShdw blurRad="38100" dist="38100" dir="2700000" algn="tl">
                            <a:srgbClr val="000000">
                              <a:alpha val="43137"/>
                            </a:srgbClr>
                          </a:outerShdw>
                        </a:effectLst>
                      </a:endParaRPr>
                    </a:p>
                  </a:txBody>
                  <a:tcPr/>
                </a:tc>
                <a:tc>
                  <a:txBody>
                    <a:bodyPr/>
                    <a:lstStyle/>
                    <a:p>
                      <a:pPr lvl="0"/>
                      <a:r>
                        <a:rPr lang="en-US" sz="2000" kern="1200" dirty="0">
                          <a:effectLst/>
                        </a:rPr>
                        <a:t>Akkuyu NPP </a:t>
                      </a:r>
                      <a:endParaRPr lang="tr-TR" sz="2000" kern="1200" dirty="0">
                        <a:effectLst/>
                      </a:endParaRPr>
                    </a:p>
                    <a:p>
                      <a:pPr lvl="0"/>
                      <a:r>
                        <a:rPr lang="en-US" sz="2000" kern="1200" dirty="0">
                          <a:effectLst/>
                        </a:rPr>
                        <a:t>Sinop NPP </a:t>
                      </a:r>
                      <a:endParaRPr lang="tr-TR" sz="2000" kern="1200" dirty="0">
                        <a:effectLst/>
                      </a:endParaRPr>
                    </a:p>
                    <a:p>
                      <a:pPr lvl="0"/>
                      <a:r>
                        <a:rPr lang="en-US" sz="2000" kern="1200" dirty="0">
                          <a:effectLst/>
                        </a:rPr>
                        <a:t>Nuclear powered aircraft carriers visiting national ports</a:t>
                      </a:r>
                      <a:endParaRPr lang="tr-TR" sz="2000" kern="1200" dirty="0">
                        <a:solidFill>
                          <a:schemeClr val="dk1"/>
                        </a:solidFill>
                        <a:effectLst/>
                        <a:latin typeface="+mn-lt"/>
                        <a:ea typeface="+mn-ea"/>
                        <a:cs typeface="+mn-cs"/>
                      </a:endParaRPr>
                    </a:p>
                  </a:txBody>
                  <a:tcPr/>
                </a:tc>
                <a:extLst>
                  <a:ext uri="{0D108BD9-81ED-4DB2-BD59-A6C34878D82A}">
                    <a16:rowId xmlns:a16="http://schemas.microsoft.com/office/drawing/2014/main" val="1313434351"/>
                  </a:ext>
                </a:extLst>
              </a:tr>
              <a:tr h="680229">
                <a:tc>
                  <a:txBody>
                    <a:bodyPr/>
                    <a:lstStyle/>
                    <a:p>
                      <a:pPr algn="ctr"/>
                      <a:r>
                        <a:rPr lang="tr-TR" sz="2400" dirty="0">
                          <a:effectLst>
                            <a:outerShdw blurRad="38100" dist="38100" dir="2700000" algn="tl">
                              <a:srgbClr val="000000">
                                <a:alpha val="43137"/>
                              </a:srgbClr>
                            </a:outerShdw>
                          </a:effectLst>
                        </a:rPr>
                        <a:t>II</a:t>
                      </a:r>
                      <a:endParaRPr lang="tr-TR" sz="2400" b="1" dirty="0">
                        <a:effectLst>
                          <a:outerShdw blurRad="38100" dist="38100" dir="2700000" algn="tl">
                            <a:srgbClr val="000000">
                              <a:alpha val="43137"/>
                            </a:srgbClr>
                          </a:outerShdw>
                        </a:effectLst>
                      </a:endParaRPr>
                    </a:p>
                  </a:txBody>
                  <a:tcPr/>
                </a:tc>
                <a:tc>
                  <a:txBody>
                    <a:bodyPr/>
                    <a:lstStyle/>
                    <a:p>
                      <a:pPr lvl="0"/>
                      <a:r>
                        <a:rPr lang="en-US" sz="2000" kern="1200" dirty="0">
                          <a:effectLst/>
                        </a:rPr>
                        <a:t>TR-2 Research Reactor - </a:t>
                      </a:r>
                      <a:r>
                        <a:rPr lang="en-US" sz="2000" kern="1200" dirty="0" err="1">
                          <a:effectLst/>
                        </a:rPr>
                        <a:t>Çekmece</a:t>
                      </a:r>
                      <a:r>
                        <a:rPr lang="en-US" sz="2000" kern="1200" dirty="0">
                          <a:effectLst/>
                        </a:rPr>
                        <a:t> / İstanbul</a:t>
                      </a:r>
                      <a:endParaRPr lang="tr-TR" sz="2000" kern="1200" dirty="0">
                        <a:effectLst/>
                      </a:endParaRPr>
                    </a:p>
                    <a:p>
                      <a:pPr lvl="0"/>
                      <a:r>
                        <a:rPr lang="en-US" sz="2000" kern="1200" dirty="0">
                          <a:effectLst/>
                        </a:rPr>
                        <a:t>Nuclear powered submarines visiting the national ports</a:t>
                      </a:r>
                      <a:endParaRPr lang="tr-TR" sz="2000" kern="1200" dirty="0">
                        <a:solidFill>
                          <a:schemeClr val="dk1"/>
                        </a:solidFill>
                        <a:effectLst/>
                        <a:latin typeface="+mn-lt"/>
                        <a:ea typeface="+mn-ea"/>
                        <a:cs typeface="+mn-cs"/>
                      </a:endParaRPr>
                    </a:p>
                  </a:txBody>
                  <a:tcPr/>
                </a:tc>
                <a:extLst>
                  <a:ext uri="{0D108BD9-81ED-4DB2-BD59-A6C34878D82A}">
                    <a16:rowId xmlns:a16="http://schemas.microsoft.com/office/drawing/2014/main" val="3898771406"/>
                  </a:ext>
                </a:extLst>
              </a:tr>
              <a:tr h="1566561">
                <a:tc>
                  <a:txBody>
                    <a:bodyPr/>
                    <a:lstStyle/>
                    <a:p>
                      <a:pPr algn="ctr"/>
                      <a:r>
                        <a:rPr lang="tr-TR" sz="2400" dirty="0">
                          <a:effectLst>
                            <a:outerShdw blurRad="38100" dist="38100" dir="2700000" algn="tl">
                              <a:srgbClr val="000000">
                                <a:alpha val="43137"/>
                              </a:srgbClr>
                            </a:outerShdw>
                          </a:effectLst>
                        </a:rPr>
                        <a:t>III</a:t>
                      </a:r>
                      <a:endParaRPr lang="tr-TR" sz="2400" b="1" dirty="0">
                        <a:effectLst>
                          <a:outerShdw blurRad="38100" dist="38100" dir="2700000" algn="tl">
                            <a:srgbClr val="000000">
                              <a:alpha val="43137"/>
                            </a:srgbClr>
                          </a:outerShdw>
                        </a:effectLst>
                      </a:endParaRPr>
                    </a:p>
                  </a:txBody>
                  <a:tcPr/>
                </a:tc>
                <a:tc>
                  <a:txBody>
                    <a:bodyPr/>
                    <a:lstStyle/>
                    <a:p>
                      <a:pPr lvl="0"/>
                      <a:r>
                        <a:rPr lang="en-US" sz="2000" kern="1200" dirty="0">
                          <a:effectLst/>
                        </a:rPr>
                        <a:t>TRIGA Research Reactor - Istanbul Technical University / İstanbul</a:t>
                      </a:r>
                      <a:endParaRPr lang="tr-TR" sz="2000" kern="1200" dirty="0">
                        <a:effectLst/>
                      </a:endParaRPr>
                    </a:p>
                    <a:p>
                      <a:pPr lvl="0"/>
                      <a:r>
                        <a:rPr lang="en-US" sz="2000" kern="1200" dirty="0">
                          <a:effectLst/>
                        </a:rPr>
                        <a:t>Industrial irradiation facilities</a:t>
                      </a:r>
                      <a:endParaRPr lang="tr-TR" sz="2000" kern="1200" dirty="0">
                        <a:effectLst/>
                      </a:endParaRPr>
                    </a:p>
                    <a:p>
                      <a:pPr lvl="0"/>
                      <a:r>
                        <a:rPr lang="en-US" sz="2000" kern="1200" dirty="0">
                          <a:effectLst/>
                        </a:rPr>
                        <a:t>Proton Accelerator Facility - </a:t>
                      </a:r>
                      <a:r>
                        <a:rPr lang="en-US" sz="2000" kern="1200" dirty="0" err="1">
                          <a:effectLst/>
                        </a:rPr>
                        <a:t>Sarayköy</a:t>
                      </a:r>
                      <a:r>
                        <a:rPr lang="en-US" sz="2000" kern="1200" dirty="0">
                          <a:effectLst/>
                        </a:rPr>
                        <a:t> / Ankara</a:t>
                      </a:r>
                      <a:endParaRPr lang="tr-TR" sz="2000" kern="1200" dirty="0">
                        <a:effectLst/>
                      </a:endParaRPr>
                    </a:p>
                    <a:p>
                      <a:pPr lvl="0"/>
                      <a:r>
                        <a:rPr lang="en-US" sz="2000" kern="1200" dirty="0">
                          <a:effectLst/>
                        </a:rPr>
                        <a:t>Waste Management Unit - </a:t>
                      </a:r>
                      <a:r>
                        <a:rPr lang="en-US" sz="2000" kern="1200" dirty="0" err="1">
                          <a:effectLst/>
                        </a:rPr>
                        <a:t>Çekmece</a:t>
                      </a:r>
                      <a:r>
                        <a:rPr lang="en-US" sz="2000" kern="1200" dirty="0">
                          <a:effectLst/>
                        </a:rPr>
                        <a:t> / Istanbul</a:t>
                      </a:r>
                      <a:endParaRPr lang="tr-TR" sz="2000" kern="1200" dirty="0">
                        <a:effectLst/>
                      </a:endParaRPr>
                    </a:p>
                    <a:p>
                      <a:pPr lvl="0"/>
                      <a:r>
                        <a:rPr lang="en-US" sz="2000" kern="1200" dirty="0">
                          <a:effectLst/>
                        </a:rPr>
                        <a:t>Medical practices</a:t>
                      </a:r>
                      <a:endParaRPr lang="tr-TR" sz="2000" kern="1200" dirty="0">
                        <a:solidFill>
                          <a:schemeClr val="dk1"/>
                        </a:solidFill>
                        <a:effectLst/>
                        <a:latin typeface="+mn-lt"/>
                        <a:ea typeface="+mn-ea"/>
                        <a:cs typeface="+mn-cs"/>
                      </a:endParaRPr>
                    </a:p>
                  </a:txBody>
                  <a:tcPr/>
                </a:tc>
                <a:extLst>
                  <a:ext uri="{0D108BD9-81ED-4DB2-BD59-A6C34878D82A}">
                    <a16:rowId xmlns:a16="http://schemas.microsoft.com/office/drawing/2014/main" val="824753553"/>
                  </a:ext>
                </a:extLst>
              </a:tr>
              <a:tr h="2346935">
                <a:tc>
                  <a:txBody>
                    <a:bodyPr/>
                    <a:lstStyle/>
                    <a:p>
                      <a:pPr algn="ctr"/>
                      <a:r>
                        <a:rPr lang="tr-TR" sz="2400" dirty="0">
                          <a:effectLst>
                            <a:outerShdw blurRad="38100" dist="38100" dir="2700000" algn="tl">
                              <a:srgbClr val="000000">
                                <a:alpha val="43137"/>
                              </a:srgbClr>
                            </a:outerShdw>
                          </a:effectLst>
                        </a:rPr>
                        <a:t>IV</a:t>
                      </a:r>
                      <a:endParaRPr lang="tr-TR" sz="2400" b="1" dirty="0">
                        <a:effectLst>
                          <a:outerShdw blurRad="38100" dist="38100" dir="2700000" algn="tl">
                            <a:srgbClr val="000000">
                              <a:alpha val="43137"/>
                            </a:srgbClr>
                          </a:outerShdw>
                        </a:effectLst>
                      </a:endParaRPr>
                    </a:p>
                  </a:txBody>
                  <a:tcPr/>
                </a:tc>
                <a:tc>
                  <a:txBody>
                    <a:bodyPr/>
                    <a:lstStyle/>
                    <a:p>
                      <a:pPr lvl="0"/>
                      <a:r>
                        <a:rPr lang="en-US" sz="2000" kern="1200" dirty="0">
                          <a:effectLst/>
                        </a:rPr>
                        <a:t>Mobile radiography sources</a:t>
                      </a:r>
                      <a:endParaRPr lang="tr-TR" sz="2000" kern="1200" dirty="0">
                        <a:effectLst/>
                      </a:endParaRPr>
                    </a:p>
                    <a:p>
                      <a:pPr lvl="0"/>
                      <a:r>
                        <a:rPr lang="en-US" sz="2000" kern="1200" dirty="0">
                          <a:effectLst/>
                        </a:rPr>
                        <a:t>Transportation of radioactive material in dangerous amounts</a:t>
                      </a:r>
                      <a:endParaRPr lang="tr-TR" sz="2000" kern="1200" dirty="0">
                        <a:effectLst/>
                      </a:endParaRPr>
                    </a:p>
                    <a:p>
                      <a:pPr lvl="0"/>
                      <a:r>
                        <a:rPr lang="en-US" sz="2000" kern="1200" dirty="0">
                          <a:effectLst/>
                        </a:rPr>
                        <a:t>Satellites re-entering the atmosphere</a:t>
                      </a:r>
                      <a:endParaRPr lang="tr-TR" sz="2000" kern="1200" dirty="0">
                        <a:effectLst/>
                      </a:endParaRPr>
                    </a:p>
                    <a:p>
                      <a:pPr lvl="0"/>
                      <a:r>
                        <a:rPr lang="en-US" sz="2000" kern="1200" dirty="0">
                          <a:effectLst/>
                        </a:rPr>
                        <a:t>Use of dangerous sources for malicious acts</a:t>
                      </a:r>
                      <a:endParaRPr lang="tr-TR" sz="2000" kern="1200" dirty="0">
                        <a:effectLst/>
                      </a:endParaRPr>
                    </a:p>
                    <a:p>
                      <a:pPr lvl="0"/>
                      <a:r>
                        <a:rPr lang="en-US" sz="2000" kern="1200" dirty="0">
                          <a:effectLst/>
                        </a:rPr>
                        <a:t>Facilities/locations at which there is a significant probability of encountering an uncontrolled dangerous source, such as:</a:t>
                      </a:r>
                      <a:r>
                        <a:rPr lang="tr-TR" sz="2000" kern="1200" dirty="0">
                          <a:effectLst/>
                        </a:rPr>
                        <a:t> </a:t>
                      </a:r>
                      <a:r>
                        <a:rPr lang="en-US" sz="2000" kern="1200" dirty="0">
                          <a:effectLst/>
                        </a:rPr>
                        <a:t>Large scrap metal processing facilities;</a:t>
                      </a:r>
                      <a:r>
                        <a:rPr lang="tr-TR" sz="2000" kern="1200" dirty="0">
                          <a:effectLst/>
                        </a:rPr>
                        <a:t> </a:t>
                      </a:r>
                      <a:r>
                        <a:rPr lang="en-US" sz="2000" kern="1200" dirty="0">
                          <a:effectLst/>
                        </a:rPr>
                        <a:t>National border crossing points, seaports and airports</a:t>
                      </a:r>
                      <a:endParaRPr lang="tr-TR" sz="2000" kern="1200" dirty="0">
                        <a:effectLst/>
                      </a:endParaRPr>
                    </a:p>
                    <a:p>
                      <a:r>
                        <a:rPr lang="tr-TR" sz="2000" kern="1200" dirty="0" err="1">
                          <a:effectLst/>
                        </a:rPr>
                        <a:t>Nuclear</a:t>
                      </a:r>
                      <a:r>
                        <a:rPr lang="tr-TR" sz="2000" kern="1200" dirty="0">
                          <a:effectLst/>
                        </a:rPr>
                        <a:t> </a:t>
                      </a:r>
                      <a:r>
                        <a:rPr lang="tr-TR" sz="2000" kern="1200" dirty="0" err="1">
                          <a:effectLst/>
                        </a:rPr>
                        <a:t>Power</a:t>
                      </a:r>
                      <a:r>
                        <a:rPr lang="tr-TR" sz="2000" kern="1200" dirty="0">
                          <a:effectLst/>
                        </a:rPr>
                        <a:t> </a:t>
                      </a:r>
                      <a:r>
                        <a:rPr lang="tr-TR" sz="2000" kern="1200" dirty="0" err="1">
                          <a:effectLst/>
                        </a:rPr>
                        <a:t>Plants</a:t>
                      </a:r>
                      <a:r>
                        <a:rPr lang="tr-TR" sz="2000" kern="1200" dirty="0">
                          <a:effectLst/>
                        </a:rPr>
                        <a:t> </a:t>
                      </a:r>
                      <a:r>
                        <a:rPr lang="tr-TR" sz="2000" kern="1200" dirty="0" err="1">
                          <a:effectLst/>
                        </a:rPr>
                        <a:t>located</a:t>
                      </a:r>
                      <a:r>
                        <a:rPr lang="tr-TR" sz="2000" kern="1200" dirty="0">
                          <a:effectLst/>
                        </a:rPr>
                        <a:t> </a:t>
                      </a:r>
                      <a:r>
                        <a:rPr lang="tr-TR" sz="2000" kern="1200" dirty="0" err="1">
                          <a:effectLst/>
                        </a:rPr>
                        <a:t>around</a:t>
                      </a:r>
                      <a:r>
                        <a:rPr lang="tr-TR" sz="2000" kern="1200" dirty="0">
                          <a:effectLst/>
                        </a:rPr>
                        <a:t> </a:t>
                      </a:r>
                      <a:r>
                        <a:rPr lang="tr-TR" sz="2000" kern="1200" dirty="0" err="1">
                          <a:effectLst/>
                        </a:rPr>
                        <a:t>Turkey</a:t>
                      </a:r>
                      <a:r>
                        <a:rPr lang="tr-TR" sz="2000" kern="1200" dirty="0">
                          <a:effectLst/>
                        </a:rPr>
                        <a:t> </a:t>
                      </a:r>
                      <a:r>
                        <a:rPr lang="tr-TR" sz="2000" kern="1200" dirty="0" err="1">
                          <a:effectLst/>
                        </a:rPr>
                        <a:t>except</a:t>
                      </a:r>
                      <a:r>
                        <a:rPr lang="tr-TR" sz="2000" kern="1200" dirty="0">
                          <a:effectLst/>
                        </a:rPr>
                        <a:t> Metsamor NPP </a:t>
                      </a:r>
                      <a:r>
                        <a:rPr lang="tr-TR" sz="2000" kern="1200" dirty="0" err="1">
                          <a:effectLst/>
                        </a:rPr>
                        <a:t>which</a:t>
                      </a:r>
                      <a:r>
                        <a:rPr lang="tr-TR" sz="2000" kern="1200" dirty="0">
                          <a:effectLst/>
                        </a:rPr>
                        <a:t> is in EPC V</a:t>
                      </a:r>
                      <a:endParaRPr lang="tr-TR" sz="2000" dirty="0"/>
                    </a:p>
                  </a:txBody>
                  <a:tcPr/>
                </a:tc>
                <a:extLst>
                  <a:ext uri="{0D108BD9-81ED-4DB2-BD59-A6C34878D82A}">
                    <a16:rowId xmlns:a16="http://schemas.microsoft.com/office/drawing/2014/main" val="1258547041"/>
                  </a:ext>
                </a:extLst>
              </a:tr>
              <a:tr h="922290">
                <a:tc>
                  <a:txBody>
                    <a:bodyPr/>
                    <a:lstStyle/>
                    <a:p>
                      <a:pPr algn="ctr"/>
                      <a:r>
                        <a:rPr lang="tr-TR" sz="2400" dirty="0">
                          <a:effectLst>
                            <a:outerShdw blurRad="38100" dist="38100" dir="2700000" algn="tl">
                              <a:srgbClr val="000000">
                                <a:alpha val="43137"/>
                              </a:srgbClr>
                            </a:outerShdw>
                          </a:effectLst>
                        </a:rPr>
                        <a:t>V</a:t>
                      </a:r>
                      <a:endParaRPr lang="tr-TR" sz="2400" b="1" dirty="0">
                        <a:effectLst>
                          <a:outerShdw blurRad="38100" dist="38100" dir="2700000" algn="tl">
                            <a:srgbClr val="000000">
                              <a:alpha val="43137"/>
                            </a:srgbClr>
                          </a:outerShdw>
                        </a:effectLst>
                      </a:endParaRPr>
                    </a:p>
                  </a:txBody>
                  <a:tcPr/>
                </a:tc>
                <a:tc>
                  <a:txBody>
                    <a:bodyPr/>
                    <a:lstStyle/>
                    <a:p>
                      <a:r>
                        <a:rPr lang="en-US" sz="2000" kern="1200" dirty="0">
                          <a:effectLst/>
                        </a:rPr>
                        <a:t>Areas within the Urgent Protective Action Planning Zone (UPZ), Extended Planning Distance (EPD) and Ingestion and Commodities Planning Distance (ICPD) of the Metsamor NPP which lie within the national borders</a:t>
                      </a:r>
                      <a:endParaRPr lang="tr-TR" sz="2000" dirty="0"/>
                    </a:p>
                  </a:txBody>
                  <a:tcPr/>
                </a:tc>
                <a:extLst>
                  <a:ext uri="{0D108BD9-81ED-4DB2-BD59-A6C34878D82A}">
                    <a16:rowId xmlns:a16="http://schemas.microsoft.com/office/drawing/2014/main" val="3797789450"/>
                  </a:ext>
                </a:extLst>
              </a:tr>
            </a:tbl>
          </a:graphicData>
        </a:graphic>
      </p:graphicFrame>
      <p:sp>
        <p:nvSpPr>
          <p:cNvPr id="5" name="Yuvarlatılmış Dikdörtgen 4"/>
          <p:cNvSpPr/>
          <p:nvPr/>
        </p:nvSpPr>
        <p:spPr>
          <a:xfrm>
            <a:off x="8884920" y="838200"/>
            <a:ext cx="2575560" cy="690349"/>
          </a:xfrm>
          <a:prstGeom prst="roundRect">
            <a:avLst/>
          </a:prstGeom>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effectLst>
                  <a:outerShdw blurRad="38100" dist="38100" dir="2700000" algn="tl">
                    <a:srgbClr val="000000">
                      <a:alpha val="43137"/>
                    </a:srgbClr>
                  </a:outerShdw>
                </a:effectLst>
              </a:rPr>
              <a:t>On-site &amp; </a:t>
            </a:r>
            <a:r>
              <a:rPr lang="tr-TR" dirty="0" err="1">
                <a:effectLst>
                  <a:outerShdw blurRad="38100" dist="38100" dir="2700000" algn="tl">
                    <a:srgbClr val="000000">
                      <a:alpha val="43137"/>
                    </a:srgbClr>
                  </a:outerShdw>
                </a:effectLst>
              </a:rPr>
              <a:t>Off</a:t>
            </a:r>
            <a:r>
              <a:rPr lang="tr-TR" dirty="0">
                <a:effectLst>
                  <a:outerShdw blurRad="38100" dist="38100" dir="2700000" algn="tl">
                    <a:srgbClr val="000000">
                      <a:alpha val="43137"/>
                    </a:srgbClr>
                  </a:outerShdw>
                </a:effectLst>
              </a:rPr>
              <a:t>-site</a:t>
            </a:r>
          </a:p>
        </p:txBody>
      </p:sp>
      <p:sp>
        <p:nvSpPr>
          <p:cNvPr id="6" name="Yuvarlatılmış Dikdörtgen 5"/>
          <p:cNvSpPr/>
          <p:nvPr/>
        </p:nvSpPr>
        <p:spPr>
          <a:xfrm>
            <a:off x="8884920" y="1798320"/>
            <a:ext cx="2575560" cy="567377"/>
          </a:xfrm>
          <a:prstGeom prst="roundRect">
            <a:avLst/>
          </a:prstGeom>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effectLst>
                  <a:outerShdw blurRad="38100" dist="38100" dir="2700000" algn="tl">
                    <a:srgbClr val="000000">
                      <a:alpha val="43137"/>
                    </a:srgbClr>
                  </a:outerShdw>
                </a:effectLst>
              </a:rPr>
              <a:t>On-site &amp; </a:t>
            </a:r>
            <a:r>
              <a:rPr lang="tr-TR" dirty="0" err="1">
                <a:effectLst>
                  <a:outerShdw blurRad="38100" dist="38100" dir="2700000" algn="tl">
                    <a:srgbClr val="000000">
                      <a:alpha val="43137"/>
                    </a:srgbClr>
                  </a:outerShdw>
                </a:effectLst>
              </a:rPr>
              <a:t>Off</a:t>
            </a:r>
            <a:r>
              <a:rPr lang="tr-TR" dirty="0">
                <a:effectLst>
                  <a:outerShdw blurRad="38100" dist="38100" dir="2700000" algn="tl">
                    <a:srgbClr val="000000">
                      <a:alpha val="43137"/>
                    </a:srgbClr>
                  </a:outerShdw>
                </a:effectLst>
              </a:rPr>
              <a:t>-site</a:t>
            </a:r>
          </a:p>
        </p:txBody>
      </p:sp>
      <p:sp>
        <p:nvSpPr>
          <p:cNvPr id="7" name="Yuvarlatılmış Dikdörtgen 6"/>
          <p:cNvSpPr/>
          <p:nvPr/>
        </p:nvSpPr>
        <p:spPr>
          <a:xfrm>
            <a:off x="8884920" y="2971800"/>
            <a:ext cx="2575560" cy="690349"/>
          </a:xfrm>
          <a:prstGeom prst="roundRect">
            <a:avLst/>
          </a:prstGeom>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effectLst>
                  <a:outerShdw blurRad="38100" dist="38100" dir="2700000" algn="tl">
                    <a:srgbClr val="000000">
                      <a:alpha val="43137"/>
                    </a:srgbClr>
                  </a:outerShdw>
                </a:effectLst>
              </a:rPr>
              <a:t>On-site</a:t>
            </a:r>
          </a:p>
        </p:txBody>
      </p:sp>
      <p:sp>
        <p:nvSpPr>
          <p:cNvPr id="8" name="Yuvarlatılmış Dikdörtgen 7"/>
          <p:cNvSpPr/>
          <p:nvPr/>
        </p:nvSpPr>
        <p:spPr>
          <a:xfrm>
            <a:off x="8884920" y="4268252"/>
            <a:ext cx="2575560" cy="690349"/>
          </a:xfrm>
          <a:prstGeom prst="roundRect">
            <a:avLst/>
          </a:prstGeom>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effectLst>
                  <a:outerShdw blurRad="38100" dist="38100" dir="2700000" algn="tl">
                    <a:srgbClr val="000000">
                      <a:alpha val="43137"/>
                    </a:srgbClr>
                  </a:outerShdw>
                </a:effectLst>
              </a:rPr>
              <a:t>Unpredictable</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place</a:t>
            </a:r>
            <a:r>
              <a:rPr lang="tr-TR" dirty="0">
                <a:effectLst>
                  <a:outerShdw blurRad="38100" dist="38100" dir="2700000" algn="tl">
                    <a:srgbClr val="000000">
                      <a:alpha val="43137"/>
                    </a:srgbClr>
                  </a:outerShdw>
                </a:effectLst>
              </a:rPr>
              <a:t>/</a:t>
            </a:r>
            <a:r>
              <a:rPr lang="tr-TR" dirty="0" err="1">
                <a:effectLst>
                  <a:outerShdw blurRad="38100" dist="38100" dir="2700000" algn="tl">
                    <a:srgbClr val="000000">
                      <a:alpha val="43137"/>
                    </a:srgbClr>
                  </a:outerShdw>
                </a:effectLst>
              </a:rPr>
              <a:t>facility</a:t>
            </a:r>
            <a:endParaRPr lang="tr-TR" dirty="0">
              <a:effectLst>
                <a:outerShdw blurRad="38100" dist="38100" dir="2700000" algn="tl">
                  <a:srgbClr val="000000">
                    <a:alpha val="43137"/>
                  </a:srgbClr>
                </a:outerShdw>
              </a:effectLst>
            </a:endParaRPr>
          </a:p>
        </p:txBody>
      </p:sp>
      <p:sp>
        <p:nvSpPr>
          <p:cNvPr id="9" name="Metin kutusu 8"/>
          <p:cNvSpPr txBox="1"/>
          <p:nvPr/>
        </p:nvSpPr>
        <p:spPr>
          <a:xfrm>
            <a:off x="11824875" y="1071374"/>
            <a:ext cx="1433689" cy="369332"/>
          </a:xfrm>
          <a:prstGeom prst="rect">
            <a:avLst/>
          </a:prstGeom>
          <a:noFill/>
        </p:spPr>
        <p:txBody>
          <a:bodyPr wrap="square" rtlCol="0">
            <a:spAutoFit/>
          </a:bodyPr>
          <a:lstStyle/>
          <a:p>
            <a:r>
              <a:rPr lang="tr-TR" b="1" dirty="0">
                <a:solidFill>
                  <a:srgbClr val="FF0000"/>
                </a:solidFill>
                <a:effectLst>
                  <a:outerShdw blurRad="38100" dist="38100" dir="2700000" algn="tl">
                    <a:srgbClr val="000000">
                      <a:alpha val="43137"/>
                    </a:srgbClr>
                  </a:outerShdw>
                </a:effectLst>
              </a:rPr>
              <a:t>RMRE</a:t>
            </a:r>
          </a:p>
        </p:txBody>
      </p:sp>
      <p:sp>
        <p:nvSpPr>
          <p:cNvPr id="10" name="Metin kutusu 9"/>
          <p:cNvSpPr txBox="1"/>
          <p:nvPr/>
        </p:nvSpPr>
        <p:spPr>
          <a:xfrm>
            <a:off x="11824874" y="1828108"/>
            <a:ext cx="1433689" cy="369332"/>
          </a:xfrm>
          <a:prstGeom prst="rect">
            <a:avLst/>
          </a:prstGeom>
          <a:noFill/>
        </p:spPr>
        <p:txBody>
          <a:bodyPr wrap="square" rtlCol="0">
            <a:spAutoFit/>
          </a:bodyPr>
          <a:lstStyle/>
          <a:p>
            <a:r>
              <a:rPr lang="tr-TR" b="1" dirty="0">
                <a:solidFill>
                  <a:srgbClr val="FF0000"/>
                </a:solidFill>
                <a:effectLst>
                  <a:outerShdw blurRad="38100" dist="38100" dir="2700000" algn="tl">
                    <a:srgbClr val="000000">
                      <a:alpha val="43137"/>
                    </a:srgbClr>
                  </a:outerShdw>
                </a:effectLst>
              </a:rPr>
              <a:t>RMRE</a:t>
            </a:r>
          </a:p>
        </p:txBody>
      </p:sp>
      <p:sp>
        <p:nvSpPr>
          <p:cNvPr id="11" name="Metin kutusu 10"/>
          <p:cNvSpPr txBox="1"/>
          <p:nvPr/>
        </p:nvSpPr>
        <p:spPr>
          <a:xfrm>
            <a:off x="11824874" y="3132308"/>
            <a:ext cx="1433689" cy="369332"/>
          </a:xfrm>
          <a:prstGeom prst="rect">
            <a:avLst/>
          </a:prstGeom>
          <a:noFill/>
        </p:spPr>
        <p:txBody>
          <a:bodyPr wrap="square" rtlCol="0">
            <a:spAutoFit/>
          </a:bodyPr>
          <a:lstStyle/>
          <a:p>
            <a:r>
              <a:rPr lang="tr-TR" b="1" dirty="0">
                <a:solidFill>
                  <a:srgbClr val="FF0000"/>
                </a:solidFill>
                <a:effectLst>
                  <a:outerShdw blurRad="38100" dist="38100" dir="2700000" algn="tl">
                    <a:srgbClr val="000000">
                      <a:alpha val="43137"/>
                    </a:srgbClr>
                  </a:outerShdw>
                </a:effectLst>
              </a:rPr>
              <a:t>RMRE</a:t>
            </a:r>
          </a:p>
        </p:txBody>
      </p:sp>
      <p:sp>
        <p:nvSpPr>
          <p:cNvPr id="12" name="Metin kutusu 11"/>
          <p:cNvSpPr txBox="1"/>
          <p:nvPr/>
        </p:nvSpPr>
        <p:spPr>
          <a:xfrm>
            <a:off x="11824874" y="4450770"/>
            <a:ext cx="1433689" cy="369332"/>
          </a:xfrm>
          <a:prstGeom prst="rect">
            <a:avLst/>
          </a:prstGeom>
          <a:noFill/>
        </p:spPr>
        <p:txBody>
          <a:bodyPr wrap="square" rtlCol="0">
            <a:spAutoFit/>
          </a:bodyPr>
          <a:lstStyle/>
          <a:p>
            <a:r>
              <a:rPr lang="tr-TR" b="1" dirty="0">
                <a:solidFill>
                  <a:srgbClr val="FF0000"/>
                </a:solidFill>
                <a:effectLst>
                  <a:outerShdw blurRad="38100" dist="38100" dir="2700000" algn="tl">
                    <a:srgbClr val="000000">
                      <a:alpha val="43137"/>
                    </a:srgbClr>
                  </a:outerShdw>
                </a:effectLst>
              </a:rPr>
              <a:t>RMRE</a:t>
            </a:r>
          </a:p>
        </p:txBody>
      </p:sp>
      <p:sp>
        <p:nvSpPr>
          <p:cNvPr id="13" name="Metin kutusu 12"/>
          <p:cNvSpPr txBox="1"/>
          <p:nvPr/>
        </p:nvSpPr>
        <p:spPr>
          <a:xfrm>
            <a:off x="11824874" y="6847254"/>
            <a:ext cx="1433689" cy="369332"/>
          </a:xfrm>
          <a:prstGeom prst="rect">
            <a:avLst/>
          </a:prstGeom>
          <a:noFill/>
        </p:spPr>
        <p:txBody>
          <a:bodyPr wrap="square" rtlCol="0">
            <a:spAutoFit/>
          </a:bodyPr>
          <a:lstStyle/>
          <a:p>
            <a:r>
              <a:rPr lang="tr-TR" b="1" dirty="0">
                <a:solidFill>
                  <a:srgbClr val="FF0000"/>
                </a:solidFill>
                <a:effectLst>
                  <a:outerShdw blurRad="38100" dist="38100" dir="2700000" algn="tl">
                    <a:srgbClr val="000000">
                      <a:alpha val="43137"/>
                    </a:srgbClr>
                  </a:outerShdw>
                </a:effectLst>
              </a:rPr>
              <a:t>NREP</a:t>
            </a:r>
          </a:p>
        </p:txBody>
      </p:sp>
    </p:spTree>
    <p:extLst>
      <p:ext uri="{BB962C8B-B14F-4D97-AF65-F5344CB8AC3E}">
        <p14:creationId xmlns:p14="http://schemas.microsoft.com/office/powerpoint/2010/main" val="3694907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err="1">
                <a:effectLst>
                  <a:outerShdw blurRad="38100" dist="38100" dir="2700000" algn="tl">
                    <a:srgbClr val="000000">
                      <a:alpha val="43137"/>
                    </a:srgbClr>
                  </a:outerShdw>
                </a:effectLst>
              </a:rPr>
              <a:t>Regulation</a:t>
            </a:r>
            <a:r>
              <a:rPr lang="tr-TR" sz="4000" b="1" dirty="0">
                <a:effectLst>
                  <a:outerShdw blurRad="38100" dist="38100" dir="2700000" algn="tl">
                    <a:srgbClr val="000000">
                      <a:alpha val="43137"/>
                    </a:srgbClr>
                  </a:outerShdw>
                </a:effectLst>
              </a:rPr>
              <a:t> on Management of </a:t>
            </a:r>
            <a:r>
              <a:rPr lang="tr-TR" sz="4000" b="1" dirty="0" err="1">
                <a:effectLst>
                  <a:outerShdw blurRad="38100" dist="38100" dir="2700000" algn="tl">
                    <a:srgbClr val="000000">
                      <a:alpha val="43137"/>
                    </a:srgbClr>
                  </a:outerShdw>
                </a:effectLst>
              </a:rPr>
              <a:t>Radiation</a:t>
            </a:r>
            <a:r>
              <a:rPr lang="tr-TR" sz="4000" b="1" dirty="0">
                <a:effectLst>
                  <a:outerShdw blurRad="38100" dist="38100" dir="2700000" algn="tl">
                    <a:srgbClr val="000000">
                      <a:alpha val="43137"/>
                    </a:srgbClr>
                  </a:outerShdw>
                </a:effectLst>
              </a:rPr>
              <a:t> </a:t>
            </a:r>
            <a:r>
              <a:rPr lang="tr-TR" sz="4000" b="1" dirty="0" err="1">
                <a:effectLst>
                  <a:outerShdw blurRad="38100" dist="38100" dir="2700000" algn="tl">
                    <a:srgbClr val="000000">
                      <a:alpha val="43137"/>
                    </a:srgbClr>
                  </a:outerShdw>
                </a:effectLst>
              </a:rPr>
              <a:t>Emergencies</a:t>
            </a:r>
            <a:endParaRPr lang="tr-TR" sz="4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lstStyle/>
          <a:p>
            <a:pPr marL="0" indent="0">
              <a:buNone/>
            </a:pPr>
            <a:endParaRPr lang="tr-TR" dirty="0"/>
          </a:p>
        </p:txBody>
      </p:sp>
      <p:graphicFrame>
        <p:nvGraphicFramePr>
          <p:cNvPr id="6" name="Diyagram 5">
            <a:extLst>
              <a:ext uri="{FF2B5EF4-FFF2-40B4-BE49-F238E27FC236}">
                <a16:creationId xmlns:a16="http://schemas.microsoft.com/office/drawing/2014/main" id="{B77F08A4-C1CF-0547-AFC6-9DE136FD1824}"/>
              </a:ext>
            </a:extLst>
          </p:cNvPr>
          <p:cNvGraphicFramePr/>
          <p:nvPr>
            <p:extLst>
              <p:ext uri="{D42A27DB-BD31-4B8C-83A1-F6EECF244321}">
                <p14:modId xmlns:p14="http://schemas.microsoft.com/office/powerpoint/2010/main" val="3855778569"/>
              </p:ext>
            </p:extLst>
          </p:nvPr>
        </p:nvGraphicFramePr>
        <p:xfrm>
          <a:off x="210769" y="620518"/>
          <a:ext cx="13018236" cy="7319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Metin kutusu 7">
            <a:extLst>
              <a:ext uri="{FF2B5EF4-FFF2-40B4-BE49-F238E27FC236}">
                <a16:creationId xmlns:a16="http://schemas.microsoft.com/office/drawing/2014/main" id="{A6BAE38D-CAAF-684B-AC48-D1641F6C95AB}"/>
              </a:ext>
            </a:extLst>
          </p:cNvPr>
          <p:cNvSpPr txBox="1"/>
          <p:nvPr/>
        </p:nvSpPr>
        <p:spPr>
          <a:xfrm>
            <a:off x="10465607" y="5415002"/>
            <a:ext cx="3638549" cy="1000274"/>
          </a:xfrm>
          <a:prstGeom prst="rect">
            <a:avLst/>
          </a:prstGeom>
          <a:noFill/>
        </p:spPr>
        <p:txBody>
          <a:bodyPr wrap="square" rtlCol="0">
            <a:spAutoFit/>
          </a:bodyPr>
          <a:lstStyle/>
          <a:p>
            <a:pPr defTabSz="1466850">
              <a:lnSpc>
                <a:spcPct val="90000"/>
              </a:lnSpc>
              <a:spcBef>
                <a:spcPct val="0"/>
              </a:spcBef>
              <a:spcAft>
                <a:spcPct val="35000"/>
              </a:spcAft>
            </a:pPr>
            <a:r>
              <a:rPr lang="en-GB" sz="2800" dirty="0">
                <a:solidFill>
                  <a:prstClr val="black">
                    <a:hueOff val="0"/>
                    <a:satOff val="0"/>
                    <a:lumOff val="0"/>
                    <a:alphaOff val="0"/>
                  </a:prstClr>
                </a:solidFill>
                <a:latin typeface="Calibri" panose="020F0502020204030204"/>
              </a:rPr>
              <a:t>Other Emergencies</a:t>
            </a:r>
          </a:p>
          <a:p>
            <a:pPr marL="285750" indent="-285750">
              <a:buFont typeface="Arial" panose="020B0604020202020204" pitchFamily="34" charset="0"/>
              <a:buChar char="•"/>
            </a:pPr>
            <a:r>
              <a:rPr lang="en-GB" sz="2400" dirty="0">
                <a:solidFill>
                  <a:prstClr val="black">
                    <a:hueOff val="0"/>
                    <a:satOff val="0"/>
                    <a:lumOff val="0"/>
                    <a:alphaOff val="0"/>
                  </a:prstClr>
                </a:solidFill>
                <a:latin typeface="Calibri" panose="020F0502020204030204"/>
              </a:rPr>
              <a:t>EPCIV</a:t>
            </a:r>
          </a:p>
        </p:txBody>
      </p:sp>
      <p:sp>
        <p:nvSpPr>
          <p:cNvPr id="11" name="Dikdörtgen 10">
            <a:extLst>
              <a:ext uri="{FF2B5EF4-FFF2-40B4-BE49-F238E27FC236}">
                <a16:creationId xmlns:a16="http://schemas.microsoft.com/office/drawing/2014/main" id="{B56A8443-E10B-C643-8395-C2AEE722176F}"/>
              </a:ext>
            </a:extLst>
          </p:cNvPr>
          <p:cNvSpPr/>
          <p:nvPr/>
        </p:nvSpPr>
        <p:spPr>
          <a:xfrm>
            <a:off x="500911" y="1746584"/>
            <a:ext cx="4156586" cy="707886"/>
          </a:xfrm>
          <a:prstGeom prst="rect">
            <a:avLst/>
          </a:prstGeom>
          <a:noFill/>
        </p:spPr>
        <p:txBody>
          <a:bodyPr wrap="none" lIns="91440" tIns="45720" rIns="91440" bIns="45720">
            <a:spAutoFit/>
          </a:bodyPr>
          <a:lstStyle/>
          <a:p>
            <a:pPr algn="ctr"/>
            <a:r>
              <a:rPr lang="tr-TR" sz="4000" b="1" dirty="0" err="1">
                <a:ln w="12700">
                  <a:solidFill>
                    <a:schemeClr val="accent1"/>
                  </a:solidFill>
                  <a:prstDash val="solid"/>
                </a:ln>
                <a:solidFill>
                  <a:srgbClr val="002060"/>
                </a:solidFill>
                <a:effectLst>
                  <a:outerShdw dist="38100" dir="2640000" algn="bl" rotWithShape="0">
                    <a:schemeClr val="accent1"/>
                  </a:outerShdw>
                </a:effectLst>
              </a:rPr>
              <a:t>Emergency</a:t>
            </a:r>
            <a:r>
              <a:rPr lang="tr-TR" sz="4000" b="1" dirty="0">
                <a:ln w="12700">
                  <a:solidFill>
                    <a:schemeClr val="accent1"/>
                  </a:solidFill>
                  <a:prstDash val="solid"/>
                </a:ln>
                <a:solidFill>
                  <a:srgbClr val="002060"/>
                </a:solidFill>
                <a:effectLst>
                  <a:outerShdw dist="38100" dir="2640000" algn="bl" rotWithShape="0">
                    <a:schemeClr val="accent1"/>
                  </a:outerShdw>
                </a:effectLst>
              </a:rPr>
              <a:t> </a:t>
            </a:r>
            <a:r>
              <a:rPr lang="tr-TR" sz="4000" b="1" dirty="0" err="1">
                <a:ln w="12700">
                  <a:solidFill>
                    <a:schemeClr val="accent1"/>
                  </a:solidFill>
                  <a:prstDash val="solid"/>
                </a:ln>
                <a:solidFill>
                  <a:srgbClr val="002060"/>
                </a:solidFill>
                <a:effectLst>
                  <a:outerShdw dist="38100" dir="2640000" algn="bl" rotWithShape="0">
                    <a:schemeClr val="accent1"/>
                  </a:outerShdw>
                </a:effectLst>
              </a:rPr>
              <a:t>Classes</a:t>
            </a:r>
            <a:endParaRPr lang="tr-TR" sz="4000" b="1" cap="none" spc="0" dirty="0">
              <a:ln w="12700">
                <a:solidFill>
                  <a:schemeClr val="accent1"/>
                </a:solidFill>
                <a:prstDash val="solid"/>
              </a:ln>
              <a:solidFill>
                <a:srgbClr val="002060"/>
              </a:solidFill>
              <a:effectLst>
                <a:outerShdw dist="38100" dir="2640000" algn="bl" rotWithShape="0">
                  <a:schemeClr val="accent1"/>
                </a:outerShdw>
              </a:effectLst>
            </a:endParaRPr>
          </a:p>
        </p:txBody>
      </p:sp>
      <p:sp>
        <p:nvSpPr>
          <p:cNvPr id="12" name="Yuvarlatılmış Dikdörtgen 11">
            <a:extLst>
              <a:ext uri="{FF2B5EF4-FFF2-40B4-BE49-F238E27FC236}">
                <a16:creationId xmlns:a16="http://schemas.microsoft.com/office/drawing/2014/main" id="{0B73D315-512D-8B44-8021-6264FC6AA299}"/>
              </a:ext>
            </a:extLst>
          </p:cNvPr>
          <p:cNvSpPr/>
          <p:nvPr/>
        </p:nvSpPr>
        <p:spPr>
          <a:xfrm>
            <a:off x="10272889" y="3873038"/>
            <a:ext cx="2956116" cy="661005"/>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accent1">
                    <a:lumMod val="50000"/>
                  </a:schemeClr>
                </a:solidFill>
                <a:effectLst>
                  <a:outerShdw blurRad="38100" dist="38100" dir="2700000" algn="tl">
                    <a:srgbClr val="000000">
                      <a:alpha val="43137"/>
                    </a:srgbClr>
                  </a:outerShdw>
                </a:effectLst>
              </a:rPr>
              <a:t>Public information by AFAD</a:t>
            </a:r>
          </a:p>
        </p:txBody>
      </p:sp>
      <p:sp>
        <p:nvSpPr>
          <p:cNvPr id="15" name="Yuvarlatılmış Dikdörtgen 14">
            <a:extLst>
              <a:ext uri="{FF2B5EF4-FFF2-40B4-BE49-F238E27FC236}">
                <a16:creationId xmlns:a16="http://schemas.microsoft.com/office/drawing/2014/main" id="{FB84763C-04A4-CE47-9730-E189EB18EF9C}"/>
              </a:ext>
            </a:extLst>
          </p:cNvPr>
          <p:cNvSpPr/>
          <p:nvPr/>
        </p:nvSpPr>
        <p:spPr>
          <a:xfrm>
            <a:off x="251055" y="6347089"/>
            <a:ext cx="9834099" cy="529412"/>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accent1">
                    <a:lumMod val="50000"/>
                  </a:schemeClr>
                </a:solidFill>
                <a:effectLst>
                  <a:outerShdw blurRad="38100" dist="38100" dir="2700000" algn="tl">
                    <a:srgbClr val="000000">
                      <a:alpha val="43137"/>
                    </a:srgbClr>
                  </a:outerShdw>
                </a:effectLst>
              </a:rPr>
              <a:t>Public information by NDK</a:t>
            </a:r>
          </a:p>
        </p:txBody>
      </p:sp>
      <p:sp>
        <p:nvSpPr>
          <p:cNvPr id="9" name="L-Şekli 8"/>
          <p:cNvSpPr/>
          <p:nvPr/>
        </p:nvSpPr>
        <p:spPr>
          <a:xfrm rot="5400000">
            <a:off x="10808698" y="4408810"/>
            <a:ext cx="1810517" cy="3012659"/>
          </a:xfrm>
          <a:prstGeom prst="corner">
            <a:avLst>
              <a:gd name="adj1" fmla="val 16120"/>
              <a:gd name="adj2" fmla="val 16110"/>
            </a:avLst>
          </a:prstGeom>
          <a:solidFill>
            <a:schemeClr val="accent2">
              <a:lumMod val="75000"/>
            </a:schemeClr>
          </a:solidFill>
          <a:scene3d>
            <a:camera prst="orthographicFront"/>
            <a:lightRig rig="threePt" dir="t"/>
          </a:scene3d>
          <a:sp3d>
            <a:bevelT w="152400" h="50800" prst="softRound"/>
          </a:sp3d>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2277233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err="1">
                <a:effectLst>
                  <a:outerShdw blurRad="38100" dist="38100" dir="2700000" algn="tl">
                    <a:srgbClr val="000000">
                      <a:alpha val="43137"/>
                    </a:srgbClr>
                  </a:outerShdw>
                </a:effectLst>
              </a:rPr>
              <a:t>Emergency</a:t>
            </a:r>
            <a:r>
              <a:rPr lang="tr-TR" sz="3600" b="1" dirty="0">
                <a:effectLst>
                  <a:outerShdw blurRad="38100" dist="38100" dir="2700000" algn="tl">
                    <a:srgbClr val="000000">
                      <a:alpha val="43137"/>
                    </a:srgbClr>
                  </a:outerShdw>
                </a:effectLst>
              </a:rPr>
              <a:t> </a:t>
            </a:r>
            <a:r>
              <a:rPr lang="tr-TR" sz="3200" b="1" dirty="0">
                <a:effectLst>
                  <a:outerShdw blurRad="38100" dist="38100" dir="2700000" algn="tl">
                    <a:srgbClr val="000000">
                      <a:alpha val="43137"/>
                    </a:srgbClr>
                  </a:outerShdw>
                </a:effectLst>
              </a:rPr>
              <a:t>Planning</a:t>
            </a:r>
            <a:r>
              <a:rPr lang="tr-TR" sz="3600" b="1" dirty="0">
                <a:effectLst>
                  <a:outerShdw blurRad="38100" dist="38100" dir="2700000" algn="tl">
                    <a:srgbClr val="000000">
                      <a:alpha val="43137"/>
                    </a:srgbClr>
                  </a:outerShdw>
                </a:effectLst>
              </a:rPr>
              <a:t> </a:t>
            </a:r>
            <a:r>
              <a:rPr lang="tr-TR" sz="3600" b="1" dirty="0" err="1">
                <a:effectLst>
                  <a:outerShdw blurRad="38100" dist="38100" dir="2700000" algn="tl">
                    <a:srgbClr val="000000">
                      <a:alpha val="43137"/>
                    </a:srgbClr>
                  </a:outerShdw>
                </a:effectLst>
              </a:rPr>
              <a:t>Zones</a:t>
            </a:r>
            <a:r>
              <a:rPr lang="tr-TR" sz="3600" b="1" dirty="0">
                <a:effectLst>
                  <a:outerShdw blurRad="38100" dist="38100" dir="2700000" algn="tl">
                    <a:srgbClr val="000000">
                      <a:alpha val="43137"/>
                    </a:srgbClr>
                  </a:outerShdw>
                </a:effectLst>
              </a:rPr>
              <a:t> &amp; </a:t>
            </a:r>
            <a:r>
              <a:rPr lang="tr-TR" sz="3600" b="1" dirty="0" err="1">
                <a:effectLst>
                  <a:outerShdw blurRad="38100" dist="38100" dir="2700000" algn="tl">
                    <a:srgbClr val="000000">
                      <a:alpha val="43137"/>
                    </a:srgbClr>
                  </a:outerShdw>
                </a:effectLst>
              </a:rPr>
              <a:t>Distances</a:t>
            </a:r>
            <a:r>
              <a:rPr lang="tr-TR" sz="3600" b="1" dirty="0">
                <a:effectLst>
                  <a:outerShdw blurRad="38100" dist="38100" dir="2700000" algn="tl">
                    <a:srgbClr val="000000">
                      <a:alpha val="43137"/>
                    </a:srgbClr>
                  </a:outerShdw>
                </a:effectLst>
              </a:rPr>
              <a:t> </a:t>
            </a:r>
            <a:r>
              <a:rPr lang="tr-TR" sz="3600" b="1" dirty="0" err="1">
                <a:effectLst>
                  <a:outerShdw blurRad="38100" dist="38100" dir="2700000" algn="tl">
                    <a:srgbClr val="000000">
                      <a:alpha val="43137"/>
                    </a:srgbClr>
                  </a:outerShdw>
                </a:effectLst>
              </a:rPr>
              <a:t>for</a:t>
            </a:r>
            <a:r>
              <a:rPr lang="tr-TR" sz="3600" b="1" dirty="0">
                <a:effectLst>
                  <a:outerShdw blurRad="38100" dist="38100" dir="2700000" algn="tl">
                    <a:srgbClr val="000000">
                      <a:alpha val="43137"/>
                    </a:srgbClr>
                  </a:outerShdw>
                </a:effectLst>
              </a:rPr>
              <a:t> EPCI &amp; EPCII</a:t>
            </a:r>
          </a:p>
        </p:txBody>
      </p:sp>
      <p:pic>
        <p:nvPicPr>
          <p:cNvPr id="5" name="Resim 4"/>
          <p:cNvPicPr>
            <a:picLocks noChangeAspect="1"/>
          </p:cNvPicPr>
          <p:nvPr/>
        </p:nvPicPr>
        <p:blipFill rotWithShape="1">
          <a:blip r:embed="rId2"/>
          <a:srcRect l="11072" t="6345" r="2155" b="3830"/>
          <a:stretch/>
        </p:blipFill>
        <p:spPr>
          <a:xfrm>
            <a:off x="372323" y="1843312"/>
            <a:ext cx="5926266" cy="4315537"/>
          </a:xfrm>
          <a:prstGeom prst="rect">
            <a:avLst/>
          </a:prstGeom>
        </p:spPr>
      </p:pic>
      <p:pic>
        <p:nvPicPr>
          <p:cNvPr id="6" name="İçerik Yer Tutucusu 5"/>
          <p:cNvPicPr>
            <a:picLocks noGrp="1" noChangeAspect="1"/>
          </p:cNvPicPr>
          <p:nvPr>
            <p:ph idx="1"/>
          </p:nvPr>
        </p:nvPicPr>
        <p:blipFill>
          <a:blip r:embed="rId3"/>
          <a:stretch>
            <a:fillRect/>
          </a:stretch>
        </p:blipFill>
        <p:spPr>
          <a:xfrm>
            <a:off x="6479550" y="1262134"/>
            <a:ext cx="6100978" cy="4261216"/>
          </a:xfrm>
          <a:prstGeom prst="rect">
            <a:avLst/>
          </a:prstGeom>
        </p:spPr>
      </p:pic>
      <p:sp>
        <p:nvSpPr>
          <p:cNvPr id="3" name="Metin kutusu 2">
            <a:extLst>
              <a:ext uri="{FF2B5EF4-FFF2-40B4-BE49-F238E27FC236}">
                <a16:creationId xmlns:a16="http://schemas.microsoft.com/office/drawing/2014/main" id="{61A76338-CFBB-7F43-BAA6-21A66B1E3D35}"/>
              </a:ext>
            </a:extLst>
          </p:cNvPr>
          <p:cNvSpPr txBox="1"/>
          <p:nvPr/>
        </p:nvSpPr>
        <p:spPr>
          <a:xfrm>
            <a:off x="372323" y="6473612"/>
            <a:ext cx="3371002" cy="369332"/>
          </a:xfrm>
          <a:prstGeom prst="rect">
            <a:avLst/>
          </a:prstGeom>
          <a:noFill/>
        </p:spPr>
        <p:txBody>
          <a:bodyPr wrap="square" rtlCol="0">
            <a:spAutoFit/>
          </a:bodyPr>
          <a:lstStyle/>
          <a:p>
            <a:r>
              <a:rPr lang="en-GB" dirty="0"/>
              <a:t>RMRE refers to NREP</a:t>
            </a:r>
          </a:p>
        </p:txBody>
      </p:sp>
      <p:pic>
        <p:nvPicPr>
          <p:cNvPr id="7" name="İçerik Yer Tutucusu 4">
            <a:extLst>
              <a:ext uri="{FF2B5EF4-FFF2-40B4-BE49-F238E27FC236}">
                <a16:creationId xmlns:a16="http://schemas.microsoft.com/office/drawing/2014/main" id="{1A7269A4-F970-4946-BFA3-4A66C5AB8EC2}"/>
              </a:ext>
            </a:extLst>
          </p:cNvPr>
          <p:cNvPicPr>
            <a:picLocks noChangeAspect="1"/>
          </p:cNvPicPr>
          <p:nvPr/>
        </p:nvPicPr>
        <p:blipFill rotWithShape="1">
          <a:blip r:embed="rId4"/>
          <a:srcRect b="8669"/>
          <a:stretch/>
        </p:blipFill>
        <p:spPr>
          <a:xfrm>
            <a:off x="6566906" y="5673964"/>
            <a:ext cx="5926266" cy="1354634"/>
          </a:xfrm>
          <a:prstGeom prst="rect">
            <a:avLst/>
          </a:prstGeom>
        </p:spPr>
      </p:pic>
    </p:spTree>
    <p:extLst>
      <p:ext uri="{BB962C8B-B14F-4D97-AF65-F5344CB8AC3E}">
        <p14:creationId xmlns:p14="http://schemas.microsoft.com/office/powerpoint/2010/main" val="2009121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6711" y="451183"/>
            <a:ext cx="12437952" cy="1126066"/>
          </a:xfrm>
        </p:spPr>
        <p:txBody>
          <a:bodyPr>
            <a:noAutofit/>
          </a:bodyPr>
          <a:lstStyle/>
          <a:p>
            <a:r>
              <a:rPr lang="tr-TR" sz="3600" b="1" dirty="0" err="1">
                <a:effectLst>
                  <a:outerShdw blurRad="38100" dist="38100" dir="2700000" algn="tl">
                    <a:srgbClr val="000000">
                      <a:alpha val="43137"/>
                    </a:srgbClr>
                  </a:outerShdw>
                </a:effectLst>
              </a:rPr>
              <a:t>Areas</a:t>
            </a:r>
            <a:r>
              <a:rPr lang="tr-TR" sz="3600" b="1" dirty="0">
                <a:effectLst>
                  <a:outerShdw blurRad="38100" dist="38100" dir="2700000" algn="tl">
                    <a:srgbClr val="000000">
                      <a:alpha val="43137"/>
                    </a:srgbClr>
                  </a:outerShdw>
                </a:effectLst>
              </a:rPr>
              <a:t> </a:t>
            </a:r>
            <a:r>
              <a:rPr lang="tr-TR" sz="3600" b="1" dirty="0" err="1">
                <a:effectLst>
                  <a:outerShdw blurRad="38100" dist="38100" dir="2700000" algn="tl">
                    <a:srgbClr val="000000">
                      <a:alpha val="43137"/>
                    </a:srgbClr>
                  </a:outerShdw>
                </a:effectLst>
              </a:rPr>
              <a:t>Formed</a:t>
            </a:r>
            <a:r>
              <a:rPr lang="tr-TR" sz="3600" b="1" dirty="0">
                <a:effectLst>
                  <a:outerShdw blurRad="38100" dist="38100" dir="2700000" algn="tl">
                    <a:srgbClr val="000000">
                      <a:alpha val="43137"/>
                    </a:srgbClr>
                  </a:outerShdw>
                </a:effectLst>
              </a:rPr>
              <a:t> </a:t>
            </a:r>
            <a:r>
              <a:rPr lang="tr-TR" sz="3600" b="1" dirty="0" err="1">
                <a:effectLst>
                  <a:outerShdw blurRad="38100" dist="38100" dir="2700000" algn="tl">
                    <a:srgbClr val="000000">
                      <a:alpha val="43137"/>
                    </a:srgbClr>
                  </a:outerShdw>
                </a:effectLst>
              </a:rPr>
              <a:t>by</a:t>
            </a:r>
            <a:r>
              <a:rPr lang="tr-TR" sz="3600" b="1" dirty="0">
                <a:effectLst>
                  <a:outerShdw blurRad="38100" dist="38100" dir="2700000" algn="tl">
                    <a:srgbClr val="000000">
                      <a:alpha val="43137"/>
                    </a:srgbClr>
                  </a:outerShdw>
                </a:effectLst>
              </a:rPr>
              <a:t> First </a:t>
            </a:r>
            <a:r>
              <a:rPr lang="tr-TR" sz="3600" b="1" dirty="0" err="1">
                <a:effectLst>
                  <a:outerShdw blurRad="38100" dist="38100" dir="2700000" algn="tl">
                    <a:srgbClr val="000000">
                      <a:alpha val="43137"/>
                    </a:srgbClr>
                  </a:outerShdw>
                </a:effectLst>
              </a:rPr>
              <a:t>Responders</a:t>
            </a:r>
            <a:r>
              <a:rPr lang="tr-TR" sz="3600" b="1" dirty="0">
                <a:effectLst>
                  <a:outerShdw blurRad="38100" dist="38100" dir="2700000" algn="tl">
                    <a:srgbClr val="000000">
                      <a:alpha val="43137"/>
                    </a:srgbClr>
                  </a:outerShdw>
                </a:effectLst>
              </a:rPr>
              <a:t> </a:t>
            </a:r>
            <a:r>
              <a:rPr lang="tr-TR" sz="3600" b="1" dirty="0" err="1">
                <a:effectLst>
                  <a:outerShdw blurRad="38100" dist="38100" dir="2700000" algn="tl">
                    <a:srgbClr val="000000">
                      <a:alpha val="43137"/>
                    </a:srgbClr>
                  </a:outerShdw>
                </a:effectLst>
              </a:rPr>
              <a:t>for</a:t>
            </a:r>
            <a:r>
              <a:rPr lang="tr-TR" sz="3600" b="1" dirty="0">
                <a:effectLst>
                  <a:outerShdw blurRad="38100" dist="38100" dir="2700000" algn="tl">
                    <a:srgbClr val="000000">
                      <a:alpha val="43137"/>
                    </a:srgbClr>
                  </a:outerShdw>
                </a:effectLst>
              </a:rPr>
              <a:t> </a:t>
            </a:r>
            <a:r>
              <a:rPr lang="tr-TR" sz="3600" b="1" dirty="0" err="1">
                <a:effectLst>
                  <a:outerShdw blurRad="38100" dist="38100" dir="2700000" algn="tl">
                    <a:srgbClr val="000000">
                      <a:alpha val="43137"/>
                    </a:srgbClr>
                  </a:outerShdw>
                </a:effectLst>
              </a:rPr>
              <a:t>Radiological</a:t>
            </a:r>
            <a:r>
              <a:rPr lang="tr-TR" sz="3600" b="1" dirty="0">
                <a:effectLst>
                  <a:outerShdw blurRad="38100" dist="38100" dir="2700000" algn="tl">
                    <a:srgbClr val="000000">
                      <a:alpha val="43137"/>
                    </a:srgbClr>
                  </a:outerShdw>
                </a:effectLst>
              </a:rPr>
              <a:t> </a:t>
            </a:r>
            <a:r>
              <a:rPr lang="tr-TR" sz="3600" b="1" dirty="0" err="1">
                <a:effectLst>
                  <a:outerShdw blurRad="38100" dist="38100" dir="2700000" algn="tl">
                    <a:srgbClr val="000000">
                      <a:alpha val="43137"/>
                    </a:srgbClr>
                  </a:outerShdw>
                </a:effectLst>
              </a:rPr>
              <a:t>Emergencies</a:t>
            </a:r>
            <a:endParaRPr lang="tr-TR" sz="36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lstStyle/>
          <a:p>
            <a:endParaRPr lang="tr-TR" dirty="0"/>
          </a:p>
        </p:txBody>
      </p:sp>
      <p:pic>
        <p:nvPicPr>
          <p:cNvPr id="5" name="Resim 4"/>
          <p:cNvPicPr>
            <a:picLocks noChangeAspect="1"/>
          </p:cNvPicPr>
          <p:nvPr/>
        </p:nvPicPr>
        <p:blipFill>
          <a:blip r:embed="rId3"/>
          <a:stretch>
            <a:fillRect/>
          </a:stretch>
        </p:blipFill>
        <p:spPr>
          <a:xfrm>
            <a:off x="126939" y="1318718"/>
            <a:ext cx="10891164" cy="5614115"/>
          </a:xfrm>
          <a:prstGeom prst="rect">
            <a:avLst/>
          </a:prstGeom>
        </p:spPr>
      </p:pic>
      <p:sp>
        <p:nvSpPr>
          <p:cNvPr id="6" name="Metin kutusu 5">
            <a:extLst>
              <a:ext uri="{FF2B5EF4-FFF2-40B4-BE49-F238E27FC236}">
                <a16:creationId xmlns:a16="http://schemas.microsoft.com/office/drawing/2014/main" id="{96FD5B72-B961-7340-A61C-98B7AA5DB775}"/>
              </a:ext>
            </a:extLst>
          </p:cNvPr>
          <p:cNvSpPr txBox="1"/>
          <p:nvPr/>
        </p:nvSpPr>
        <p:spPr>
          <a:xfrm>
            <a:off x="501031" y="1392583"/>
            <a:ext cx="6722268" cy="369332"/>
          </a:xfrm>
          <a:prstGeom prst="rect">
            <a:avLst/>
          </a:prstGeom>
          <a:noFill/>
        </p:spPr>
        <p:txBody>
          <a:bodyPr wrap="square">
            <a:spAutoFit/>
          </a:bodyPr>
          <a:lstStyle/>
          <a:p>
            <a:r>
              <a:rPr lang="en-GB" dirty="0"/>
              <a:t>RMRE refers to NREP</a:t>
            </a:r>
          </a:p>
        </p:txBody>
      </p:sp>
      <p:pic>
        <p:nvPicPr>
          <p:cNvPr id="7" name="İçerik Yer Tutucusu 4">
            <a:extLst>
              <a:ext uri="{FF2B5EF4-FFF2-40B4-BE49-F238E27FC236}">
                <a16:creationId xmlns:a16="http://schemas.microsoft.com/office/drawing/2014/main" id="{5F461709-C350-7B46-BC16-36333CB4A3BA}"/>
              </a:ext>
            </a:extLst>
          </p:cNvPr>
          <p:cNvPicPr>
            <a:picLocks noChangeAspect="1"/>
          </p:cNvPicPr>
          <p:nvPr/>
        </p:nvPicPr>
        <p:blipFill>
          <a:blip r:embed="rId4"/>
          <a:stretch>
            <a:fillRect/>
          </a:stretch>
        </p:blipFill>
        <p:spPr>
          <a:xfrm>
            <a:off x="10301705" y="2164335"/>
            <a:ext cx="3171582" cy="3231003"/>
          </a:xfrm>
          <a:prstGeom prst="rect">
            <a:avLst/>
          </a:prstGeom>
        </p:spPr>
      </p:pic>
    </p:spTree>
    <p:extLst>
      <p:ext uri="{BB962C8B-B14F-4D97-AF65-F5344CB8AC3E}">
        <p14:creationId xmlns:p14="http://schemas.microsoft.com/office/powerpoint/2010/main" val="2369932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err="1">
                <a:effectLst>
                  <a:outerShdw blurRad="38100" dist="38100" dir="2700000" algn="tl">
                    <a:srgbClr val="000000">
                      <a:alpha val="43137"/>
                    </a:srgbClr>
                  </a:outerShdw>
                </a:effectLst>
              </a:rPr>
              <a:t>Regulation</a:t>
            </a:r>
            <a:r>
              <a:rPr lang="tr-TR" sz="4000" b="1" dirty="0">
                <a:effectLst>
                  <a:outerShdw blurRad="38100" dist="38100" dir="2700000" algn="tl">
                    <a:srgbClr val="000000">
                      <a:alpha val="43137"/>
                    </a:srgbClr>
                  </a:outerShdw>
                </a:effectLst>
              </a:rPr>
              <a:t> on Management of </a:t>
            </a:r>
            <a:r>
              <a:rPr lang="tr-TR" sz="4000" b="1" dirty="0" err="1">
                <a:effectLst>
                  <a:outerShdw blurRad="38100" dist="38100" dir="2700000" algn="tl">
                    <a:srgbClr val="000000">
                      <a:alpha val="43137"/>
                    </a:srgbClr>
                  </a:outerShdw>
                </a:effectLst>
              </a:rPr>
              <a:t>Radiation</a:t>
            </a:r>
            <a:r>
              <a:rPr lang="tr-TR" sz="4000" b="1" dirty="0">
                <a:effectLst>
                  <a:outerShdw blurRad="38100" dist="38100" dir="2700000" algn="tl">
                    <a:srgbClr val="000000">
                      <a:alpha val="43137"/>
                    </a:srgbClr>
                  </a:outerShdw>
                </a:effectLst>
              </a:rPr>
              <a:t> </a:t>
            </a:r>
            <a:r>
              <a:rPr lang="tr-TR" sz="4000" b="1" dirty="0" err="1">
                <a:effectLst>
                  <a:outerShdw blurRad="38100" dist="38100" dir="2700000" algn="tl">
                    <a:srgbClr val="000000">
                      <a:alpha val="43137"/>
                    </a:srgbClr>
                  </a:outerShdw>
                </a:effectLst>
              </a:rPr>
              <a:t>Emergencies</a:t>
            </a:r>
            <a:endParaRPr lang="tr-TR" sz="4000" b="1" dirty="0">
              <a:effectLst>
                <a:outerShdw blurRad="38100" dist="38100" dir="2700000" algn="tl">
                  <a:srgbClr val="000000">
                    <a:alpha val="43137"/>
                  </a:srgbClr>
                </a:outerShdw>
              </a:effectLst>
            </a:endParaRPr>
          </a:p>
        </p:txBody>
      </p:sp>
      <p:graphicFrame>
        <p:nvGraphicFramePr>
          <p:cNvPr id="4" name="İçerik Yer Tutucusu 3">
            <a:extLst>
              <a:ext uri="{FF2B5EF4-FFF2-40B4-BE49-F238E27FC236}">
                <a16:creationId xmlns:a16="http://schemas.microsoft.com/office/drawing/2014/main" id="{B140A031-27F9-3040-83D4-FAE2385605E4}"/>
              </a:ext>
            </a:extLst>
          </p:cNvPr>
          <p:cNvGraphicFramePr>
            <a:graphicFrameLocks noGrp="1"/>
          </p:cNvGraphicFramePr>
          <p:nvPr>
            <p:ph idx="1"/>
            <p:extLst>
              <p:ext uri="{D42A27DB-BD31-4B8C-83A1-F6EECF244321}">
                <p14:modId xmlns:p14="http://schemas.microsoft.com/office/powerpoint/2010/main" val="3931957871"/>
              </p:ext>
            </p:extLst>
          </p:nvPr>
        </p:nvGraphicFramePr>
        <p:xfrm>
          <a:off x="501650" y="1554163"/>
          <a:ext cx="12436475" cy="5453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7576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59094</TotalTime>
  <Words>1142</Words>
  <Application>Microsoft Office PowerPoint</Application>
  <PresentationFormat>Özel</PresentationFormat>
  <Paragraphs>179</Paragraphs>
  <Slides>16</Slides>
  <Notes>8</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16</vt:i4>
      </vt:variant>
    </vt:vector>
  </HeadingPairs>
  <TitlesOfParts>
    <vt:vector size="22" baseType="lpstr">
      <vt:lpstr>Arial</vt:lpstr>
      <vt:lpstr>Calibri</vt:lpstr>
      <vt:lpstr>Calibri Light</vt:lpstr>
      <vt:lpstr>Wingdings</vt:lpstr>
      <vt:lpstr>Office Teması</vt:lpstr>
      <vt:lpstr>Özel Tasarım</vt:lpstr>
      <vt:lpstr>PowerPoint Sunusu</vt:lpstr>
      <vt:lpstr>National Legislation</vt:lpstr>
      <vt:lpstr>PowerPoint Sunusu</vt:lpstr>
      <vt:lpstr>PowerPoint Sunusu</vt:lpstr>
      <vt:lpstr>PowerPoint Sunusu</vt:lpstr>
      <vt:lpstr>Regulation on Management of Radiation Emergencies</vt:lpstr>
      <vt:lpstr>Emergency Planning Zones &amp; Distances for EPCI &amp; EPCII</vt:lpstr>
      <vt:lpstr>Areas Formed by First Responders for Radiological Emergencies</vt:lpstr>
      <vt:lpstr>Regulation on Management of Radiation Emergencies</vt:lpstr>
      <vt:lpstr>Regulation on Management of Radiation Emergencies</vt:lpstr>
      <vt:lpstr>Presidential Decree on Organization and Duties of Nuclear Regulatory Authority </vt:lpstr>
      <vt:lpstr>Regulation on Tasks Regarding CBRN Threats and Hazards (2020)</vt:lpstr>
      <vt:lpstr>Regulation on Disaster and Emergency Response Services </vt:lpstr>
      <vt:lpstr>Regulation on Disaster and Emergency Management Centers</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Fatma Efe</dc:creator>
  <cp:lastModifiedBy>Meltem Nihan Aksoy</cp:lastModifiedBy>
  <cp:revision>1107</cp:revision>
  <cp:lastPrinted>2020-02-25T06:48:35Z</cp:lastPrinted>
  <dcterms:created xsi:type="dcterms:W3CDTF">2019-07-05T10:49:51Z</dcterms:created>
  <dcterms:modified xsi:type="dcterms:W3CDTF">2024-11-18T08:32:26Z</dcterms:modified>
</cp:coreProperties>
</file>